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43" r:id="rId2"/>
  </p:sldIdLst>
  <p:sldSz cx="12192000" cy="6858000"/>
  <p:notesSz cx="6858000" cy="9144000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6" userDrawn="1">
          <p15:clr>
            <a:srgbClr val="A4A3A4"/>
          </p15:clr>
        </p15:guide>
        <p15:guide id="2" pos="38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C300"/>
    <a:srgbClr val="E10B00"/>
    <a:srgbClr val="FACD76"/>
    <a:srgbClr val="FDF8A2"/>
    <a:srgbClr val="B90B00"/>
    <a:srgbClr val="FA90A7"/>
    <a:srgbClr val="DC8680"/>
    <a:srgbClr val="5272A7"/>
    <a:srgbClr val="FCC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38" y="102"/>
      </p:cViewPr>
      <p:guideLst>
        <p:guide orient="horz" pos="2336"/>
        <p:guide pos="389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思源黑体 CN Normal" panose="020B0400000000000000" charset="-122"/>
              </a:rPr>
              <a:t>2025/6/12</a:t>
            </a:fld>
            <a:endParaRPr lang="zh-CN" altLang="en-US">
              <a:cs typeface="思源黑体 CN Normal" panose="020B04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思源黑体 CN Normal" panose="020B0400000000000000" charset="-122"/>
              </a:rPr>
              <a:t>‹#›</a:t>
            </a:fld>
            <a:endParaRPr lang="zh-CN" altLang="en-US"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1611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90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635" cy="483870"/>
          </a:xfrm>
          <a:prstGeom prst="rect">
            <a:avLst/>
          </a:prstGeom>
          <a:solidFill>
            <a:srgbClr val="B90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pic>
        <p:nvPicPr>
          <p:cNvPr id="19" name="图片 18" descr="E:\006包图网\素材\017红色党建\01\61e6d39f2855df9.png61e6d39f2855df9"/>
          <p:cNvPicPr>
            <a:picLocks noChangeAspect="1"/>
          </p:cNvPicPr>
          <p:nvPr userDrawn="1"/>
        </p:nvPicPr>
        <p:blipFill>
          <a:blip r:embed="rId2"/>
          <a:srcRect r="62854" b="78652"/>
          <a:stretch>
            <a:fillRect/>
          </a:stretch>
        </p:blipFill>
        <p:spPr>
          <a:xfrm>
            <a:off x="0" y="0"/>
            <a:ext cx="542925" cy="467995"/>
          </a:xfrm>
          <a:prstGeom prst="rect">
            <a:avLst/>
          </a:prstGeom>
        </p:spPr>
      </p:pic>
      <p:sp>
        <p:nvSpPr>
          <p:cNvPr id="9" name="www.58pic.com/u/19868238/"/>
          <p:cNvSpPr txBox="1"/>
          <p:nvPr userDrawn="1"/>
        </p:nvSpPr>
        <p:spPr>
          <a:xfrm>
            <a:off x="554990" y="-38100"/>
            <a:ext cx="2353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gradFill>
                  <a:gsLst>
                    <a:gs pos="61000">
                      <a:srgbClr val="FEEDC3"/>
                    </a:gs>
                    <a:gs pos="100000">
                      <a:srgbClr val="F9A629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chemeClr val="tx1">
                      <a:lumMod val="75000"/>
                      <a:lumOff val="25000"/>
                      <a:alpha val="43137"/>
                    </a:schemeClr>
                  </a:outerShdw>
                </a:effectLst>
                <a:latin typeface="字魂152号-机甲超级黑" panose="00000500000000000000" charset="-122"/>
                <a:ea typeface="字魂152号-机甲超级黑" panose="00000500000000000000" charset="-122"/>
                <a:cs typeface="思源黑体 CN Normal" panose="020B0400000000000000" charset="-122"/>
                <a:sym typeface="+mn-ea"/>
              </a:rPr>
              <a:t>不忘入党初心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635" cy="483870"/>
          </a:xfrm>
          <a:prstGeom prst="rect">
            <a:avLst/>
          </a:prstGeom>
          <a:solidFill>
            <a:srgbClr val="B90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pic>
        <p:nvPicPr>
          <p:cNvPr id="19" name="图片 18" descr="E:\006包图网\素材\017红色党建\01\61e6d39f2855df9.png61e6d39f2855df9"/>
          <p:cNvPicPr>
            <a:picLocks noChangeAspect="1"/>
          </p:cNvPicPr>
          <p:nvPr userDrawn="1"/>
        </p:nvPicPr>
        <p:blipFill>
          <a:blip r:embed="rId2"/>
          <a:srcRect r="62854" b="78652"/>
          <a:stretch>
            <a:fillRect/>
          </a:stretch>
        </p:blipFill>
        <p:spPr>
          <a:xfrm>
            <a:off x="0" y="0"/>
            <a:ext cx="542925" cy="467995"/>
          </a:xfrm>
          <a:prstGeom prst="rect">
            <a:avLst/>
          </a:prstGeom>
        </p:spPr>
      </p:pic>
      <p:sp>
        <p:nvSpPr>
          <p:cNvPr id="9" name="www.58pic.com/u/19868238/"/>
          <p:cNvSpPr txBox="1"/>
          <p:nvPr userDrawn="1"/>
        </p:nvSpPr>
        <p:spPr>
          <a:xfrm>
            <a:off x="554990" y="-38100"/>
            <a:ext cx="2353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gradFill>
                  <a:gsLst>
                    <a:gs pos="61000">
                      <a:srgbClr val="FEEDC3"/>
                    </a:gs>
                    <a:gs pos="100000">
                      <a:srgbClr val="F9A629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chemeClr val="tx1">
                      <a:lumMod val="75000"/>
                      <a:lumOff val="25000"/>
                      <a:alpha val="43137"/>
                    </a:schemeClr>
                  </a:outerShdw>
                </a:effectLst>
                <a:latin typeface="字魂152号-机甲超级黑" panose="00000500000000000000" charset="-122"/>
                <a:ea typeface="字魂152号-机甲超级黑" panose="00000500000000000000" charset="-122"/>
                <a:cs typeface="思源黑体 CN Normal" panose="020B0400000000000000" charset="-122"/>
                <a:sym typeface="+mn-ea"/>
              </a:rPr>
              <a:t>传承红色基因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635" cy="483870"/>
          </a:xfrm>
          <a:prstGeom prst="rect">
            <a:avLst/>
          </a:prstGeom>
          <a:solidFill>
            <a:srgbClr val="B90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pic>
        <p:nvPicPr>
          <p:cNvPr id="19" name="图片 18" descr="E:\006包图网\素材\017红色党建\01\61e6d39f2855df9.png61e6d39f2855df9"/>
          <p:cNvPicPr>
            <a:picLocks noChangeAspect="1"/>
          </p:cNvPicPr>
          <p:nvPr userDrawn="1"/>
        </p:nvPicPr>
        <p:blipFill>
          <a:blip r:embed="rId2"/>
          <a:srcRect r="62854" b="78652"/>
          <a:stretch>
            <a:fillRect/>
          </a:stretch>
        </p:blipFill>
        <p:spPr>
          <a:xfrm>
            <a:off x="0" y="0"/>
            <a:ext cx="542925" cy="467995"/>
          </a:xfrm>
          <a:prstGeom prst="rect">
            <a:avLst/>
          </a:prstGeom>
        </p:spPr>
      </p:pic>
      <p:sp>
        <p:nvSpPr>
          <p:cNvPr id="9" name="www.58pic.com/u/19868238/"/>
          <p:cNvSpPr txBox="1"/>
          <p:nvPr userDrawn="1"/>
        </p:nvSpPr>
        <p:spPr>
          <a:xfrm>
            <a:off x="554990" y="-38100"/>
            <a:ext cx="2353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gradFill>
                  <a:gsLst>
                    <a:gs pos="61000">
                      <a:srgbClr val="FEEDC3"/>
                    </a:gs>
                    <a:gs pos="100000">
                      <a:srgbClr val="F9A629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chemeClr val="tx1">
                      <a:lumMod val="75000"/>
                      <a:lumOff val="25000"/>
                      <a:alpha val="43137"/>
                    </a:schemeClr>
                  </a:outerShdw>
                </a:effectLst>
                <a:latin typeface="字魂152号-机甲超级黑" panose="00000500000000000000" charset="-122"/>
                <a:ea typeface="字魂152号-机甲超级黑" panose="00000500000000000000" charset="-122"/>
                <a:cs typeface="思源黑体 CN Normal" panose="020B0400000000000000" charset="-122"/>
                <a:sym typeface="+mn-ea"/>
              </a:rPr>
              <a:t>牢记初心使命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635" cy="483870"/>
          </a:xfrm>
          <a:prstGeom prst="rect">
            <a:avLst/>
          </a:prstGeom>
          <a:solidFill>
            <a:srgbClr val="B90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pic>
        <p:nvPicPr>
          <p:cNvPr id="19" name="图片 18" descr="E:\006包图网\素材\017红色党建\01\61e6d39f2855df9.png61e6d39f2855df9"/>
          <p:cNvPicPr>
            <a:picLocks noChangeAspect="1"/>
          </p:cNvPicPr>
          <p:nvPr userDrawn="1"/>
        </p:nvPicPr>
        <p:blipFill>
          <a:blip r:embed="rId2"/>
          <a:srcRect r="62854" b="78652"/>
          <a:stretch>
            <a:fillRect/>
          </a:stretch>
        </p:blipFill>
        <p:spPr>
          <a:xfrm>
            <a:off x="0" y="0"/>
            <a:ext cx="542925" cy="467995"/>
          </a:xfrm>
          <a:prstGeom prst="rect">
            <a:avLst/>
          </a:prstGeom>
        </p:spPr>
      </p:pic>
      <p:sp>
        <p:nvSpPr>
          <p:cNvPr id="9" name="www.58pic.com/u/19868238/"/>
          <p:cNvSpPr txBox="1"/>
          <p:nvPr userDrawn="1"/>
        </p:nvSpPr>
        <p:spPr>
          <a:xfrm>
            <a:off x="554990" y="-38100"/>
            <a:ext cx="2353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gradFill>
                  <a:gsLst>
                    <a:gs pos="61000">
                      <a:srgbClr val="FEEDC3"/>
                    </a:gs>
                    <a:gs pos="100000">
                      <a:srgbClr val="F9A629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chemeClr val="tx1">
                      <a:lumMod val="75000"/>
                      <a:lumOff val="25000"/>
                      <a:alpha val="43137"/>
                    </a:schemeClr>
                  </a:outerShdw>
                </a:effectLst>
                <a:latin typeface="字魂152号-机甲超级黑" panose="00000500000000000000" charset="-122"/>
                <a:ea typeface="字魂152号-机甲超级黑" panose="00000500000000000000" charset="-122"/>
                <a:cs typeface="思源黑体 CN Normal" panose="020B0400000000000000" charset="-122"/>
                <a:sym typeface="+mn-ea"/>
              </a:rPr>
              <a:t>复兴强国引路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B6CBC1-7A4E-4DB5-BF5E-14B21EA76C75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5" y="1814830"/>
            <a:ext cx="121958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bliqueBottomRight"/>
              <a:lightRig rig="threePt" dir="t"/>
            </a:scene3d>
          </a:bodyPr>
          <a:lstStyle/>
          <a:p>
            <a:pPr algn="ctr" fontAlgn="auto"/>
            <a:r>
              <a:rPr lang="en-US" sz="6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2025</a:t>
            </a:r>
            <a:r>
              <a:rPr lang="zh-CN" altLang="en-US" sz="6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年本科教育教学工作会议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0" y="3362325"/>
            <a:ext cx="12192000" cy="8299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机械与汽车工程学院</a:t>
            </a:r>
            <a:r>
              <a:rPr lang="en-US" alt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分组研讨会场</a:t>
            </a:r>
          </a:p>
        </p:txBody>
      </p:sp>
      <p:pic>
        <p:nvPicPr>
          <p:cNvPr id="8" name="图片 7" descr="微信图片_20250304155808"/>
          <p:cNvPicPr>
            <a:picLocks noChangeAspect="1"/>
          </p:cNvPicPr>
          <p:nvPr/>
        </p:nvPicPr>
        <p:blipFill>
          <a:blip r:embed="rId3"/>
          <a:srcRect l="29756"/>
          <a:stretch>
            <a:fillRect/>
          </a:stretch>
        </p:blipFill>
        <p:spPr>
          <a:xfrm>
            <a:off x="1311275" y="159385"/>
            <a:ext cx="2818130" cy="12026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3386E8E-31AF-7D60-23D5-7D694BF66D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1" y="253365"/>
            <a:ext cx="1044110" cy="1014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4a984a36-7943-4179-9e50-948375c20449"/>
  <p:tag name="COMMONDATA" val="eyJoZGlkIjoiOTI2MTNiNThjMzZmNzRmMGNmMzU2MzIwOWRkMzBmZT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自定义 11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E60000"/>
      </a:accent1>
      <a:accent2>
        <a:srgbClr val="FFC26B"/>
      </a:accent2>
      <a:accent3>
        <a:srgbClr val="E60000"/>
      </a:accent3>
      <a:accent4>
        <a:srgbClr val="FFC26B"/>
      </a:accent4>
      <a:accent5>
        <a:srgbClr val="E60000"/>
      </a:accent5>
      <a:accent6>
        <a:srgbClr val="FFC26B"/>
      </a:accent6>
      <a:hlink>
        <a:srgbClr val="E60000"/>
      </a:hlink>
      <a:folHlink>
        <a:srgbClr val="FFC26B"/>
      </a:folHlink>
    </a:clrScheme>
    <a:fontScheme name="自定义 9">
      <a:majorFont>
        <a:latin typeface="思源黑体 CN Normal"/>
        <a:ea typeface="思源黑体 CN Normal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Normal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思源黑体 CN Normal"/>
        <a:font script="Hebr" typeface="思源黑体 CN Norm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Norm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Normal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思源黑体 CN Normal"/>
        <a:font script="Hebr" typeface="思源黑体 CN Norm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Norm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宽屏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思源黑体 CN Normal</vt:lpstr>
      <vt:lpstr>微软雅黑</vt:lpstr>
      <vt:lpstr>字魂152号-机甲超级黑</vt:lpstr>
      <vt:lpstr>Arial</vt:lpstr>
      <vt:lpstr>Wingdings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何志军</cp:lastModifiedBy>
  <cp:revision>341</cp:revision>
  <dcterms:created xsi:type="dcterms:W3CDTF">2019-06-19T02:08:00Z</dcterms:created>
  <dcterms:modified xsi:type="dcterms:W3CDTF">2025-06-12T09:36:05Z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KSOSaveFontToCloudKey">
    <vt:lpwstr>212913176_cloud</vt:lpwstr>
  </property>
  <property fmtid="{D5CDD505-2E9C-101B-9397-08002B2CF9AE}" pid="4" name="ICV">
    <vt:lpwstr>D720B88873C3439A9AB65B4AB65115F2_13</vt:lpwstr>
  </property>
</Properties>
</file>