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7.xml" ContentType="application/vnd.openxmlformats-officedocument.presentationml.notesSlide+xml"/>
  <Override PartName="/ppt/tags/tag39.xml" ContentType="application/vnd.openxmlformats-officedocument.presentationml.tags+xml"/>
  <Override PartName="/ppt/notesSlides/notesSlide8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9.xml" ContentType="application/vnd.openxmlformats-officedocument.presentationml.notesSlide+xml"/>
  <Override PartName="/ppt/tags/tag4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8.xml" ContentType="application/vnd.openxmlformats-officedocument.presentationml.tags+xml"/>
  <Override PartName="/ppt/notesSlides/notesSlide12.xml" ContentType="application/vnd.openxmlformats-officedocument.presentationml.notesSlide+xml"/>
  <Override PartName="/ppt/tags/tag49.xml" ContentType="application/vnd.openxmlformats-officedocument.presentationml.tags+xml"/>
  <Override PartName="/ppt/notesSlides/notesSlide13.xml" ContentType="application/vnd.openxmlformats-officedocument.presentationml.notesSlide+xml"/>
  <Override PartName="/ppt/tags/tag50.xml" ContentType="application/vnd.openxmlformats-officedocument.presentationml.tags+xml"/>
  <Override PartName="/ppt/notesSlides/notesSlide14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5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6.xml" ContentType="application/vnd.openxmlformats-officedocument.presentationml.notesSlide+xml"/>
  <Override PartName="/ppt/tags/tag107.xml" ContentType="application/vnd.openxmlformats-officedocument.presentationml.tags+xml"/>
  <Override PartName="/ppt/notesSlides/notesSlide17.xml" ContentType="application/vnd.openxmlformats-officedocument.presentationml.notesSlide+xml"/>
  <Override PartName="/ppt/tags/tag108.xml" ContentType="application/vnd.openxmlformats-officedocument.presentationml.tags+xml"/>
  <Override PartName="/ppt/notesSlides/notesSlide18.xml" ContentType="application/vnd.openxmlformats-officedocument.presentationml.notesSlide+xml"/>
  <Override PartName="/ppt/tags/tag109.xml" ContentType="application/vnd.openxmlformats-officedocument.presentationml.tags+xml"/>
  <Override PartName="/ppt/notesSlides/notesSlide19.xml" ContentType="application/vnd.openxmlformats-officedocument.presentationml.notesSlide+xml"/>
  <Override PartName="/ppt/tags/tag110.xml" ContentType="application/vnd.openxmlformats-officedocument.presentationml.tags+xml"/>
  <Override PartName="/ppt/notesSlides/notesSlide20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21.xml" ContentType="application/vnd.openxmlformats-officedocument.presentationml.notesSlide+xml"/>
  <Override PartName="/ppt/tags/tag123.xml" ContentType="application/vnd.openxmlformats-officedocument.presentationml.tags+xml"/>
  <Override PartName="/ppt/notesSlides/notesSlide22.xml" ContentType="application/vnd.openxmlformats-officedocument.presentationml.notesSlide+xml"/>
  <Override PartName="/ppt/tags/tag124.xml" ContentType="application/vnd.openxmlformats-officedocument.presentationml.tags+xml"/>
  <Override PartName="/ppt/notesSlides/notesSlide23.xml" ContentType="application/vnd.openxmlformats-officedocument.presentationml.notesSlide+xml"/>
  <Override PartName="/ppt/tags/tag125.xml" ContentType="application/vnd.openxmlformats-officedocument.presentationml.tags+xml"/>
  <Override PartName="/ppt/notesSlides/notesSlide24.xml" ContentType="application/vnd.openxmlformats-officedocument.presentationml.notesSlide+xml"/>
  <Override PartName="/ppt/tags/tag126.xml" ContentType="application/vnd.openxmlformats-officedocument.presentationml.tags+xml"/>
  <Override PartName="/ppt/notesSlides/notesSlide25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26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27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28.xml" ContentType="application/vnd.openxmlformats-officedocument.presentationml.notesSlide+xml"/>
  <Override PartName="/ppt/tags/tag154.xml" ContentType="application/vnd.openxmlformats-officedocument.presentationml.tags+xml"/>
  <Override PartName="/ppt/notesSlides/notesSlide29.xml" ContentType="application/vnd.openxmlformats-officedocument.presentationml.notesSlide+xml"/>
  <Override PartName="/ppt/tags/tag155.xml" ContentType="application/vnd.openxmlformats-officedocument.presentationml.tags+xml"/>
  <Override PartName="/ppt/notesSlides/notesSlide30.xml" ContentType="application/vnd.openxmlformats-officedocument.presentationml.notesSlide+xml"/>
  <Override PartName="/ppt/tags/tag156.xml" ContentType="application/vnd.openxmlformats-officedocument.presentationml.tags+xml"/>
  <Override PartName="/ppt/notesSlides/notesSlide31.xml" ContentType="application/vnd.openxmlformats-officedocument.presentationml.notesSlide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32.xml" ContentType="application/vnd.openxmlformats-officedocument.presentationml.notesSlide+xml"/>
  <Override PartName="/ppt/tags/tag162.xml" ContentType="application/vnd.openxmlformats-officedocument.presentationml.tags+xml"/>
  <Override PartName="/ppt/notesSlides/notesSlide33.xml" ContentType="application/vnd.openxmlformats-officedocument.presentationml.notesSlid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34.xml" ContentType="application/vnd.openxmlformats-officedocument.presentationml.notesSlide+xml"/>
  <Override PartName="/ppt/tags/tag185.xml" ContentType="application/vnd.openxmlformats-officedocument.presentationml.tags+xml"/>
  <Override PartName="/ppt/notesSlides/notesSlide35.xml" ContentType="application/vnd.openxmlformats-officedocument.presentationml.notesSlide+xml"/>
  <Override PartName="/ppt/charts/chart1.xml" ContentType="application/vnd.openxmlformats-officedocument.drawingml.chart+xml"/>
  <Override PartName="/ppt/tags/tag186.xml" ContentType="application/vnd.openxmlformats-officedocument.presentationml.tags+xml"/>
  <Override PartName="/ppt/notesSlides/notesSlide36.xml" ContentType="application/vnd.openxmlformats-officedocument.presentationml.notesSlide+xml"/>
  <Override PartName="/ppt/charts/chart2.xml" ContentType="application/vnd.openxmlformats-officedocument.drawingml.chart+xml"/>
  <Override PartName="/ppt/tags/tag187.xml" ContentType="application/vnd.openxmlformats-officedocument.presentationml.tags+xml"/>
  <Override PartName="/ppt/notesSlides/notesSlide37.xml" ContentType="application/vnd.openxmlformats-officedocument.presentationml.notesSlide+xml"/>
  <Override PartName="/ppt/charts/chart3.xml" ContentType="application/vnd.openxmlformats-officedocument.drawingml.chart+xml"/>
  <Override PartName="/ppt/notesSlides/notesSlide38.xml" ContentType="application/vnd.openxmlformats-officedocument.presentationml.notesSlide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notesSlides/notesSlide39.xml" ContentType="application/vnd.openxmlformats-officedocument.presentationml.notesSlide+xml"/>
  <Override PartName="/ppt/tags/tag213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7" r:id="rId2"/>
    <p:sldId id="695" r:id="rId3"/>
    <p:sldId id="697" r:id="rId4"/>
    <p:sldId id="699" r:id="rId5"/>
    <p:sldId id="694" r:id="rId6"/>
    <p:sldId id="696" r:id="rId7"/>
    <p:sldId id="700" r:id="rId8"/>
    <p:sldId id="701" r:id="rId9"/>
    <p:sldId id="705" r:id="rId10"/>
    <p:sldId id="703" r:id="rId11"/>
    <p:sldId id="706" r:id="rId12"/>
    <p:sldId id="704" r:id="rId13"/>
    <p:sldId id="707" r:id="rId14"/>
    <p:sldId id="708" r:id="rId15"/>
    <p:sldId id="709" r:id="rId16"/>
    <p:sldId id="711" r:id="rId17"/>
    <p:sldId id="710" r:id="rId18"/>
    <p:sldId id="712" r:id="rId19"/>
    <p:sldId id="713" r:id="rId20"/>
    <p:sldId id="714" r:id="rId21"/>
    <p:sldId id="715" r:id="rId22"/>
    <p:sldId id="716" r:id="rId23"/>
    <p:sldId id="717" r:id="rId24"/>
    <p:sldId id="718" r:id="rId25"/>
    <p:sldId id="719" r:id="rId26"/>
    <p:sldId id="721" r:id="rId27"/>
    <p:sldId id="720" r:id="rId28"/>
    <p:sldId id="722" r:id="rId29"/>
    <p:sldId id="723" r:id="rId30"/>
    <p:sldId id="724" r:id="rId31"/>
    <p:sldId id="725" r:id="rId32"/>
    <p:sldId id="727" r:id="rId33"/>
    <p:sldId id="726" r:id="rId34"/>
    <p:sldId id="731" r:id="rId35"/>
    <p:sldId id="732" r:id="rId36"/>
    <p:sldId id="733" r:id="rId37"/>
    <p:sldId id="734" r:id="rId38"/>
    <p:sldId id="728" r:id="rId39"/>
    <p:sldId id="735" r:id="rId40"/>
    <p:sldId id="736" r:id="rId41"/>
    <p:sldId id="729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4079"/>
    <a:srgbClr val="434F5A"/>
    <a:srgbClr val="1A3B6E"/>
    <a:srgbClr val="0F0F0F"/>
    <a:srgbClr val="15315D"/>
    <a:srgbClr val="576775"/>
    <a:srgbClr val="3B454F"/>
    <a:srgbClr val="25539F"/>
    <a:srgbClr val="214B8F"/>
    <a:srgbClr val="102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74" autoAdjust="0"/>
    <p:restoredTop sz="95000" autoAdjust="0"/>
  </p:normalViewPr>
  <p:slideViewPr>
    <p:cSldViewPr snapToGrid="0">
      <p:cViewPr>
        <p:scale>
          <a:sx n="75" d="100"/>
          <a:sy n="75" d="100"/>
        </p:scale>
        <p:origin x="-1176" y="-324"/>
      </p:cViewPr>
      <p:guideLst>
        <p:guide orient="horz" pos="70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Microsoft_Excel____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altLang="en-US" sz="2400" b="0" i="0" u="none" strike="noStrike" kern="1200" spc="-100" baseline="0" dirty="0" smtClean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defRPr>
            </a:pPr>
            <a:r>
              <a:rPr lang="zh-CN" altLang="en-US" sz="2400" kern="12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直接客户销量</a:t>
            </a:r>
          </a:p>
          <a:p>
            <a:pPr>
              <a:defRPr lang="zh-CN" altLang="en-US" sz="2400" b="0" i="0" u="none" strike="noStrike" kern="1200" spc="-100" baseline="0" dirty="0" smtClean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defRPr>
            </a:pPr>
            <a:r>
              <a:rPr lang="zh-CN" altLang="en-US" sz="1800" kern="12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Direct Customer Sales</a:t>
            </a:r>
          </a:p>
        </c:rich>
      </c:tx>
      <c:layout>
        <c:manualLayout>
          <c:xMode val="edge"/>
          <c:yMode val="edge"/>
          <c:x val="0.40506249999999999"/>
          <c:y val="4.453124726062700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销售总量</c:v>
                </c:pt>
              </c:strCache>
            </c:strRef>
          </c:tx>
          <c:spPr>
            <a:gradFill>
              <a:gsLst>
                <a:gs pos="0">
                  <a:srgbClr val="25529B"/>
                </a:gs>
                <a:gs pos="64000">
                  <a:srgbClr val="1A3B6E"/>
                </a:gs>
                <a:gs pos="100000">
                  <a:srgbClr val="15305B"/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cat>
            <c:strRef>
              <c:f>Sheet1!$A$2:$A$15</c:f>
              <c:strCache>
                <c:ptCount val="14"/>
                <c:pt idx="0">
                  <c:v>吉兴</c:v>
                </c:pt>
                <c:pt idx="1">
                  <c:v>吉翔</c:v>
                </c:pt>
                <c:pt idx="2">
                  <c:v>正海</c:v>
                </c:pt>
                <c:pt idx="3">
                  <c:v>安通林</c:v>
                </c:pt>
                <c:pt idx="4">
                  <c:v>华博/华通</c:v>
                </c:pt>
                <c:pt idx="5">
                  <c:v>拓普</c:v>
                </c:pt>
                <c:pt idx="6">
                  <c:v>佛吉亚</c:v>
                </c:pt>
                <c:pt idx="7">
                  <c:v>华乐特</c:v>
                </c:pt>
                <c:pt idx="8">
                  <c:v>敏特</c:v>
                </c:pt>
                <c:pt idx="9">
                  <c:v>伟巴斯特</c:v>
                </c:pt>
                <c:pt idx="10">
                  <c:v>天运良骏</c:v>
                </c:pt>
                <c:pt idx="11">
                  <c:v>岱美</c:v>
                </c:pt>
                <c:pt idx="12">
                  <c:v>傲锐</c:v>
                </c:pt>
                <c:pt idx="13">
                  <c:v>其他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330.73</c:v>
                </c:pt>
                <c:pt idx="1">
                  <c:v>210.43</c:v>
                </c:pt>
                <c:pt idx="2">
                  <c:v>197.38</c:v>
                </c:pt>
                <c:pt idx="3">
                  <c:v>129.74</c:v>
                </c:pt>
                <c:pt idx="4">
                  <c:v>106.26</c:v>
                </c:pt>
                <c:pt idx="5">
                  <c:v>90.29</c:v>
                </c:pt>
                <c:pt idx="6">
                  <c:v>78.790000000000006</c:v>
                </c:pt>
                <c:pt idx="7">
                  <c:v>39.67</c:v>
                </c:pt>
                <c:pt idx="8">
                  <c:v>25.4</c:v>
                </c:pt>
                <c:pt idx="9">
                  <c:v>24.29</c:v>
                </c:pt>
                <c:pt idx="10">
                  <c:v>23.76</c:v>
                </c:pt>
                <c:pt idx="11">
                  <c:v>14.01</c:v>
                </c:pt>
                <c:pt idx="12">
                  <c:v>11.07</c:v>
                </c:pt>
                <c:pt idx="13">
                  <c:v>286.99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7"/>
        <c:overlap val="100"/>
        <c:axId val="225587200"/>
        <c:axId val="190628608"/>
      </c:barChart>
      <c:catAx>
        <c:axId val="22558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90628608"/>
        <c:crosses val="autoZero"/>
        <c:auto val="1"/>
        <c:lblAlgn val="ctr"/>
        <c:lblOffset val="100"/>
        <c:noMultiLvlLbl val="0"/>
      </c:catAx>
      <c:valAx>
        <c:axId val="190628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255872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zh-CN" altLang="en-US" sz="2400" b="0" i="0" u="none" strike="noStrike" kern="1200" spc="-100" baseline="0" dirty="0" smtClean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defRPr>
            </a:pPr>
            <a:r>
              <a:rPr lang="en-US" sz="2400" b="0" i="0" u="none" strike="noStrike" kern="1200" spc="-100" baseline="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OEM</a:t>
            </a:r>
            <a:r>
              <a:rPr lang="zh-CN" sz="2400" b="0" i="0" u="none" strike="noStrike" kern="1200" spc="-100" baseline="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销量占比</a:t>
            </a:r>
            <a:endParaRPr lang="en-US" sz="2400" b="0" i="0" u="none" strike="noStrike" kern="1200" spc="-100" baseline="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  <a:p>
            <a:pPr algn="ctr" rtl="0">
              <a:defRPr lang="zh-CN" altLang="en-US" sz="2400" b="0" i="0" u="none" strike="noStrike" kern="1200" spc="-100" baseline="0" dirty="0" smtClean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defRPr>
            </a:pPr>
            <a:r>
              <a:rPr lang="en-US" sz="1800" b="0" i="0" u="none" strike="noStrike" kern="1200" spc="-100" baseline="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OEM Sales Account Ratio</a:t>
            </a:r>
            <a:endParaRPr lang="zh-CN" sz="1800" b="0" i="0" u="none" strike="noStrike" kern="1200" spc="-100" baseline="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c:rich>
      </c:tx>
      <c:layout>
        <c:manualLayout>
          <c:xMode val="edge"/>
          <c:yMode val="edge"/>
          <c:x val="0.34637130072668698"/>
          <c:y val="2.338178624126659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OEM销量占比</c:v>
                </c:pt>
              </c:strCache>
            </c:strRef>
          </c:tx>
          <c:dPt>
            <c:idx val="0"/>
            <c:bubble3D val="0"/>
            <c:explosion val="16"/>
            <c:spPr>
              <a:solidFill>
                <a:srgbClr val="1A3B6E"/>
              </a:soli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solidFill>
                <a:srgbClr val="F19455"/>
              </a:soli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solidFill>
                <a:srgbClr val="46535E"/>
              </a:soli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7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</c:dPt>
          <c:dPt>
            <c:idx val="8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</c:dPt>
          <c:dLbls>
            <c:dLbl>
              <c:idx val="4"/>
              <c:layout>
                <c:manualLayout>
                  <c:x val="1.29936638779528E-2"/>
                  <c:y val="1.1780165992764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400" b="1" i="0" u="none" strike="noStrike" kern="1200" baseline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4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4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4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4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1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通用</c:v>
                </c:pt>
                <c:pt idx="1">
                  <c:v>长安</c:v>
                </c:pt>
                <c:pt idx="2">
                  <c:v>吉利</c:v>
                </c:pt>
                <c:pt idx="3">
                  <c:v>福特</c:v>
                </c:pt>
                <c:pt idx="4">
                  <c:v>其他</c:v>
                </c:pt>
                <c:pt idx="5">
                  <c:v>神龙</c:v>
                </c:pt>
                <c:pt idx="6">
                  <c:v>广菲克</c:v>
                </c:pt>
                <c:pt idx="7">
                  <c:v>奇瑞</c:v>
                </c:pt>
                <c:pt idx="8">
                  <c:v>VOLVO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30.1</c:v>
                </c:pt>
                <c:pt idx="1">
                  <c:v>16.47</c:v>
                </c:pt>
                <c:pt idx="2">
                  <c:v>13.99</c:v>
                </c:pt>
                <c:pt idx="3">
                  <c:v>11.82</c:v>
                </c:pt>
                <c:pt idx="4">
                  <c:v>10.14</c:v>
                </c:pt>
                <c:pt idx="5">
                  <c:v>6.69</c:v>
                </c:pt>
                <c:pt idx="6">
                  <c:v>5.49</c:v>
                </c:pt>
                <c:pt idx="7">
                  <c:v>3.07</c:v>
                </c:pt>
                <c:pt idx="8">
                  <c:v>2.23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99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566080216535402"/>
          <c:y val="0.20994165425267799"/>
          <c:w val="0.10555091873976501"/>
          <c:h val="0.464780535909871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zh-CN" altLang="en-US" sz="2400" b="0" i="0" u="none" strike="noStrike" kern="1200" spc="-100" baseline="0" dirty="0" smtClean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defRPr>
            </a:pPr>
            <a:r>
              <a:rPr lang="zh-CN" altLang="en-US" sz="2400" b="0" i="0" u="none" strike="noStrike" kern="1200" spc="-100" baseline="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销售额增长趋势</a:t>
            </a:r>
          </a:p>
          <a:p>
            <a:pPr algn="ctr" rtl="0">
              <a:defRPr lang="zh-CN" altLang="en-US" sz="2400" b="0" i="0" u="none" strike="noStrike" kern="1200" spc="-100" baseline="0" dirty="0" smtClean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defRPr>
            </a:pPr>
            <a:r>
              <a:rPr lang="zh-CN" altLang="en-US" sz="1800" b="0" i="0" u="none" strike="noStrike" kern="1200" spc="-100" baseline="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Sale Volume Run Chart</a:t>
            </a:r>
          </a:p>
        </c:rich>
      </c:tx>
      <c:layout>
        <c:manualLayout>
          <c:xMode val="edge"/>
          <c:yMode val="edge"/>
          <c:x val="0.34887499999999999"/>
          <c:y val="1.4062499134934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rotWithShape="1">
              <a:gsLst>
                <a:gs pos="71200">
                  <a:srgbClr val="1A3B6E"/>
                </a:gs>
                <a:gs pos="0">
                  <a:srgbClr val="25539F"/>
                </a:gs>
                <a:gs pos="100000">
                  <a:srgbClr val="102444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0" i="0" u="none" strike="noStrike" kern="1200" baseline="0">
                    <a:solidFill>
                      <a:srgbClr val="FF0000"/>
                    </a:solidFill>
                    <a:latin typeface="Bahnschrift Condensed" panose="020B0502040204020203" pitchFamily="34" charset="0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105</c:v>
                </c:pt>
                <c:pt idx="1">
                  <c:v>155</c:v>
                </c:pt>
                <c:pt idx="2">
                  <c:v>220</c:v>
                </c:pt>
                <c:pt idx="3">
                  <c:v>280</c:v>
                </c:pt>
                <c:pt idx="4">
                  <c:v>350</c:v>
                </c:pt>
                <c:pt idx="5">
                  <c:v>400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overlap val="28"/>
        <c:axId val="227919360"/>
        <c:axId val="227920896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57150" cap="rnd">
              <a:solidFill>
                <a:srgbClr val="FF0000"/>
              </a:solidFill>
              <a:round/>
              <a:headEnd type="none"/>
              <a:tailEnd type="triangle"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105</c:v>
                </c:pt>
                <c:pt idx="1">
                  <c:v>155</c:v>
                </c:pt>
                <c:pt idx="2">
                  <c:v>220</c:v>
                </c:pt>
                <c:pt idx="3">
                  <c:v>280</c:v>
                </c:pt>
                <c:pt idx="4">
                  <c:v>350</c:v>
                </c:pt>
                <c:pt idx="5">
                  <c:v>400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7919360"/>
        <c:axId val="227920896"/>
      </c:lineChart>
      <c:catAx>
        <c:axId val="227919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227920896"/>
        <c:crosses val="autoZero"/>
        <c:auto val="1"/>
        <c:lblAlgn val="ctr"/>
        <c:lblOffset val="100"/>
        <c:noMultiLvlLbl val="0"/>
      </c:catAx>
      <c:valAx>
        <c:axId val="227920896"/>
        <c:scaling>
          <c:orientation val="minMax"/>
          <c:max val="400"/>
          <c:min val="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65000"/>
                  <a:alpha val="28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27919360"/>
        <c:crosses val="autoZero"/>
        <c:crossBetween val="between"/>
      </c:valAx>
      <c:spPr>
        <a:noFill/>
        <a:ln>
          <a:noFill/>
        </a:ln>
        <a:effectLst>
          <a:outerShdw blurRad="50800" dist="50800" dir="5400000" algn="ctr" rotWithShape="0">
            <a:srgbClr val="000000">
              <a:alpha val="25000"/>
            </a:srgbClr>
          </a:outerShdw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5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2"/>
    </cs:fontRef>
    <cs:defRPr sz="1195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5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3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5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5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3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C43B7-A28D-45F4-9AE7-CB61D23AC18B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1CACF-B0DA-4B25-BDB0-56526052C8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744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1CACF-B0DA-4B25-BDB0-56526052C80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任意多边形: 形状 34"/>
          <p:cNvSpPr/>
          <p:nvPr userDrawn="1"/>
        </p:nvSpPr>
        <p:spPr>
          <a:xfrm>
            <a:off x="334963" y="226465"/>
            <a:ext cx="1018309" cy="492324"/>
          </a:xfrm>
          <a:custGeom>
            <a:avLst/>
            <a:gdLst>
              <a:gd name="connsiteX0" fmla="*/ 0 w 1018309"/>
              <a:gd name="connsiteY0" fmla="*/ 0 h 492324"/>
              <a:gd name="connsiteX1" fmla="*/ 280611 w 1018309"/>
              <a:gd name="connsiteY1" fmla="*/ 0 h 492324"/>
              <a:gd name="connsiteX2" fmla="*/ 411264 w 1018309"/>
              <a:gd name="connsiteY2" fmla="*/ 0 h 492324"/>
              <a:gd name="connsiteX3" fmla="*/ 1018309 w 1018309"/>
              <a:gd name="connsiteY3" fmla="*/ 0 h 492324"/>
              <a:gd name="connsiteX4" fmla="*/ 1018309 w 1018309"/>
              <a:gd name="connsiteY4" fmla="*/ 70625 h 492324"/>
              <a:gd name="connsiteX5" fmla="*/ 1018309 w 1018309"/>
              <a:gd name="connsiteY5" fmla="*/ 223112 h 492324"/>
              <a:gd name="connsiteX6" fmla="*/ 1018309 w 1018309"/>
              <a:gd name="connsiteY6" fmla="*/ 421700 h 492324"/>
              <a:gd name="connsiteX7" fmla="*/ 947685 w 1018309"/>
              <a:gd name="connsiteY7" fmla="*/ 492324 h 492324"/>
              <a:gd name="connsiteX8" fmla="*/ 70624 w 1018309"/>
              <a:gd name="connsiteY8" fmla="*/ 492324 h 492324"/>
              <a:gd name="connsiteX9" fmla="*/ 70619 w 1018309"/>
              <a:gd name="connsiteY9" fmla="*/ 492323 h 492324"/>
              <a:gd name="connsiteX10" fmla="*/ 0 w 1018309"/>
              <a:gd name="connsiteY10" fmla="*/ 492323 h 492324"/>
              <a:gd name="connsiteX11" fmla="*/ 0 w 1018309"/>
              <a:gd name="connsiteY11" fmla="*/ 421700 h 492324"/>
              <a:gd name="connsiteX12" fmla="*/ 0 w 1018309"/>
              <a:gd name="connsiteY12" fmla="*/ 70625 h 49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8309" h="492324">
                <a:moveTo>
                  <a:pt x="0" y="0"/>
                </a:moveTo>
                <a:lnTo>
                  <a:pt x="280611" y="0"/>
                </a:lnTo>
                <a:lnTo>
                  <a:pt x="411264" y="0"/>
                </a:lnTo>
                <a:lnTo>
                  <a:pt x="1018309" y="0"/>
                </a:lnTo>
                <a:lnTo>
                  <a:pt x="1018309" y="70625"/>
                </a:lnTo>
                <a:lnTo>
                  <a:pt x="1018309" y="223112"/>
                </a:lnTo>
                <a:lnTo>
                  <a:pt x="1018309" y="421700"/>
                </a:lnTo>
                <a:cubicBezTo>
                  <a:pt x="1018309" y="460705"/>
                  <a:pt x="986690" y="492324"/>
                  <a:pt x="947685" y="492324"/>
                </a:cubicBezTo>
                <a:lnTo>
                  <a:pt x="70624" y="492324"/>
                </a:lnTo>
                <a:lnTo>
                  <a:pt x="70619" y="492323"/>
                </a:lnTo>
                <a:lnTo>
                  <a:pt x="0" y="492323"/>
                </a:lnTo>
                <a:lnTo>
                  <a:pt x="0" y="421700"/>
                </a:lnTo>
                <a:lnTo>
                  <a:pt x="0" y="70625"/>
                </a:lnTo>
                <a:close/>
              </a:path>
            </a:pathLst>
          </a:custGeom>
          <a:solidFill>
            <a:srgbClr val="1A3B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334963" y="845186"/>
            <a:ext cx="11522075" cy="1"/>
          </a:xfrm>
          <a:prstGeom prst="line">
            <a:avLst/>
          </a:prstGeom>
          <a:ln w="76200">
            <a:gradFill flip="none" rotWithShape="1">
              <a:gsLst>
                <a:gs pos="10000">
                  <a:srgbClr val="1A3B6E"/>
                </a:gs>
                <a:gs pos="19000">
                  <a:schemeClr val="bg1">
                    <a:lumMod val="95000"/>
                  </a:schemeClr>
                </a:gs>
                <a:gs pos="84812">
                  <a:schemeClr val="bg1">
                    <a:lumMod val="95000"/>
                  </a:schemeClr>
                </a:gs>
                <a:gs pos="72000">
                  <a:srgbClr val="1A3B6E"/>
                </a:gs>
                <a:gs pos="29000">
                  <a:srgbClr val="1A3B6E"/>
                </a:gs>
                <a:gs pos="96000">
                  <a:srgbClr val="1A3B6E"/>
                </a:gs>
              </a:gsLst>
              <a:lin ang="4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>
            <a:off x="334963" y="6271260"/>
            <a:ext cx="11522075" cy="0"/>
          </a:xfrm>
          <a:prstGeom prst="line">
            <a:avLst/>
          </a:prstGeom>
          <a:ln w="76200">
            <a:gradFill flip="none" rotWithShape="1">
              <a:gsLst>
                <a:gs pos="9000">
                  <a:srgbClr val="1A3B6E"/>
                </a:gs>
                <a:gs pos="23000">
                  <a:schemeClr val="bg1">
                    <a:lumMod val="95000"/>
                  </a:schemeClr>
                </a:gs>
                <a:gs pos="79000">
                  <a:schemeClr val="bg1">
                    <a:lumMod val="95000"/>
                  </a:schemeClr>
                </a:gs>
                <a:gs pos="69000">
                  <a:srgbClr val="1A3B6E"/>
                </a:gs>
                <a:gs pos="36000">
                  <a:srgbClr val="1A3B6E"/>
                </a:gs>
                <a:gs pos="89000">
                  <a:srgbClr val="1A3B6E"/>
                </a:gs>
              </a:gsLst>
              <a:lin ang="16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形 13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421953" y="292767"/>
            <a:ext cx="844330" cy="359725"/>
          </a:xfrm>
          <a:prstGeom prst="rect">
            <a:avLst/>
          </a:prstGeom>
        </p:spPr>
      </p:pic>
      <p:grpSp>
        <p:nvGrpSpPr>
          <p:cNvPr id="28" name="组合 27" hidden="1"/>
          <p:cNvGrpSpPr/>
          <p:nvPr userDrawn="1"/>
        </p:nvGrpSpPr>
        <p:grpSpPr>
          <a:xfrm>
            <a:off x="9347879" y="6340499"/>
            <a:ext cx="2710649" cy="389219"/>
            <a:chOff x="9347879" y="6370979"/>
            <a:chExt cx="2710649" cy="38921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9347879" y="6575532"/>
              <a:ext cx="262764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altLang="zh-CN" sz="600" dirty="0">
                  <a:solidFill>
                    <a:srgbClr val="1A3B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AUOTMOBILE INTERIOR FABRICA PROFESSIONLA MANUFACTURE</a:t>
              </a:r>
              <a:endParaRPr lang="zh-CN" altLang="en-US" sz="600" dirty="0">
                <a:solidFill>
                  <a:srgbClr val="1A3B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 userDrawn="1"/>
          </p:nvSpPr>
          <p:spPr>
            <a:xfrm>
              <a:off x="9350094" y="6370979"/>
              <a:ext cx="2708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zh-CN" altLang="en-US" sz="1200" spc="420" baseline="0" dirty="0">
                  <a:solidFill>
                    <a:srgbClr val="1A3B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汽车内饰面料专业生产厂家</a:t>
              </a:r>
            </a:p>
          </p:txBody>
        </p:sp>
      </p:grpSp>
      <p:sp>
        <p:nvSpPr>
          <p:cNvPr id="17" name="文本框 16" hidden="1"/>
          <p:cNvSpPr txBox="1"/>
          <p:nvPr userDrawn="1"/>
        </p:nvSpPr>
        <p:spPr>
          <a:xfrm>
            <a:off x="131528" y="6350442"/>
            <a:ext cx="3023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rgbClr val="00C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Keep Going Close To You</a:t>
            </a:r>
          </a:p>
        </p:txBody>
      </p:sp>
      <p:grpSp>
        <p:nvGrpSpPr>
          <p:cNvPr id="27" name="组合 26" hidden="1"/>
          <p:cNvGrpSpPr/>
          <p:nvPr userDrawn="1"/>
        </p:nvGrpSpPr>
        <p:grpSpPr>
          <a:xfrm>
            <a:off x="5235893" y="6381220"/>
            <a:ext cx="1720215" cy="307777"/>
            <a:chOff x="5078228" y="6370979"/>
            <a:chExt cx="1720215" cy="307777"/>
          </a:xfrm>
        </p:grpSpPr>
        <p:sp>
          <p:nvSpPr>
            <p:cNvPr id="24" name="文本框 23"/>
            <p:cNvSpPr txBox="1"/>
            <p:nvPr userDrawn="1"/>
          </p:nvSpPr>
          <p:spPr>
            <a:xfrm>
              <a:off x="5078228" y="6370979"/>
              <a:ext cx="17202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spc="-80" dirty="0">
                  <a:solidFill>
                    <a:srgbClr val="1A3B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www.cn-huar.com</a:t>
              </a:r>
            </a:p>
          </p:txBody>
        </p:sp>
        <p:sp>
          <p:nvSpPr>
            <p:cNvPr id="25" name="worldwide_259584"/>
            <p:cNvSpPr>
              <a:spLocks noChangeAspect="1"/>
            </p:cNvSpPr>
            <p:nvPr userDrawn="1"/>
          </p:nvSpPr>
          <p:spPr bwMode="auto">
            <a:xfrm>
              <a:off x="5134109" y="6454238"/>
              <a:ext cx="141472" cy="141259"/>
            </a:xfrm>
            <a:custGeom>
              <a:avLst/>
              <a:gdLst>
                <a:gd name="connsiteX0" fmla="*/ 396874 w 607639"/>
                <a:gd name="connsiteY0" fmla="*/ 488524 h 606722"/>
                <a:gd name="connsiteX1" fmla="*/ 388775 w 607639"/>
                <a:gd name="connsiteY1" fmla="*/ 513763 h 606722"/>
                <a:gd name="connsiteX2" fmla="*/ 354864 w 607639"/>
                <a:gd name="connsiteY2" fmla="*/ 577839 h 606722"/>
                <a:gd name="connsiteX3" fmla="*/ 470304 w 607639"/>
                <a:gd name="connsiteY3" fmla="*/ 527449 h 606722"/>
                <a:gd name="connsiteX4" fmla="*/ 396874 w 607639"/>
                <a:gd name="connsiteY4" fmla="*/ 488524 h 606722"/>
                <a:gd name="connsiteX5" fmla="*/ 210675 w 607639"/>
                <a:gd name="connsiteY5" fmla="*/ 488524 h 606722"/>
                <a:gd name="connsiteX6" fmla="*/ 137246 w 607639"/>
                <a:gd name="connsiteY6" fmla="*/ 527449 h 606722"/>
                <a:gd name="connsiteX7" fmla="*/ 252686 w 607639"/>
                <a:gd name="connsiteY7" fmla="*/ 577839 h 606722"/>
                <a:gd name="connsiteX8" fmla="*/ 218775 w 607639"/>
                <a:gd name="connsiteY8" fmla="*/ 513763 h 606722"/>
                <a:gd name="connsiteX9" fmla="*/ 210675 w 607639"/>
                <a:gd name="connsiteY9" fmla="*/ 488524 h 606722"/>
                <a:gd name="connsiteX10" fmla="*/ 303775 w 607639"/>
                <a:gd name="connsiteY10" fmla="*/ 472527 h 606722"/>
                <a:gd name="connsiteX11" fmla="*/ 233995 w 607639"/>
                <a:gd name="connsiteY11" fmla="*/ 481414 h 606722"/>
                <a:gd name="connsiteX12" fmla="*/ 303775 w 607639"/>
                <a:gd name="connsiteY12" fmla="*/ 582549 h 606722"/>
                <a:gd name="connsiteX13" fmla="*/ 373644 w 607639"/>
                <a:gd name="connsiteY13" fmla="*/ 481414 h 606722"/>
                <a:gd name="connsiteX14" fmla="*/ 303775 w 607639"/>
                <a:gd name="connsiteY14" fmla="*/ 472527 h 606722"/>
                <a:gd name="connsiteX15" fmla="*/ 211921 w 607639"/>
                <a:gd name="connsiteY15" fmla="*/ 315403 h 606722"/>
                <a:gd name="connsiteX16" fmla="*/ 227942 w 607639"/>
                <a:gd name="connsiteY16" fmla="*/ 458041 h 606722"/>
                <a:gd name="connsiteX17" fmla="*/ 303775 w 607639"/>
                <a:gd name="connsiteY17" fmla="*/ 448354 h 606722"/>
                <a:gd name="connsiteX18" fmla="*/ 379696 w 607639"/>
                <a:gd name="connsiteY18" fmla="*/ 458041 h 606722"/>
                <a:gd name="connsiteX19" fmla="*/ 395717 w 607639"/>
                <a:gd name="connsiteY19" fmla="*/ 315403 h 606722"/>
                <a:gd name="connsiteX20" fmla="*/ 24476 w 607639"/>
                <a:gd name="connsiteY20" fmla="*/ 315403 h 606722"/>
                <a:gd name="connsiteX21" fmla="*/ 118021 w 607639"/>
                <a:gd name="connsiteY21" fmla="*/ 511719 h 606722"/>
                <a:gd name="connsiteX22" fmla="*/ 204623 w 607639"/>
                <a:gd name="connsiteY22" fmla="*/ 465062 h 606722"/>
                <a:gd name="connsiteX23" fmla="*/ 187712 w 607639"/>
                <a:gd name="connsiteY23" fmla="*/ 315403 h 606722"/>
                <a:gd name="connsiteX24" fmla="*/ 544709 w 607639"/>
                <a:gd name="connsiteY24" fmla="*/ 291224 h 606722"/>
                <a:gd name="connsiteX25" fmla="*/ 550749 w 607639"/>
                <a:gd name="connsiteY25" fmla="*/ 291224 h 606722"/>
                <a:gd name="connsiteX26" fmla="*/ 562830 w 607639"/>
                <a:gd name="connsiteY26" fmla="*/ 303326 h 606722"/>
                <a:gd name="connsiteX27" fmla="*/ 550749 w 607639"/>
                <a:gd name="connsiteY27" fmla="*/ 315428 h 606722"/>
                <a:gd name="connsiteX28" fmla="*/ 544709 w 607639"/>
                <a:gd name="connsiteY28" fmla="*/ 315428 h 606722"/>
                <a:gd name="connsiteX29" fmla="*/ 532628 w 607639"/>
                <a:gd name="connsiteY29" fmla="*/ 303326 h 606722"/>
                <a:gd name="connsiteX30" fmla="*/ 544709 w 607639"/>
                <a:gd name="connsiteY30" fmla="*/ 291224 h 606722"/>
                <a:gd name="connsiteX31" fmla="*/ 228209 w 607639"/>
                <a:gd name="connsiteY31" fmla="*/ 149925 h 606722"/>
                <a:gd name="connsiteX32" fmla="*/ 211921 w 607639"/>
                <a:gd name="connsiteY32" fmla="*/ 291230 h 606722"/>
                <a:gd name="connsiteX33" fmla="*/ 395717 w 607639"/>
                <a:gd name="connsiteY33" fmla="*/ 291230 h 606722"/>
                <a:gd name="connsiteX34" fmla="*/ 379429 w 607639"/>
                <a:gd name="connsiteY34" fmla="*/ 149925 h 606722"/>
                <a:gd name="connsiteX35" fmla="*/ 303775 w 607639"/>
                <a:gd name="connsiteY35" fmla="*/ 159523 h 606722"/>
                <a:gd name="connsiteX36" fmla="*/ 228209 w 607639"/>
                <a:gd name="connsiteY36" fmla="*/ 149925 h 606722"/>
                <a:gd name="connsiteX37" fmla="*/ 490330 w 607639"/>
                <a:gd name="connsiteY37" fmla="*/ 95625 h 606722"/>
                <a:gd name="connsiteX38" fmla="*/ 402749 w 607639"/>
                <a:gd name="connsiteY38" fmla="*/ 142993 h 606722"/>
                <a:gd name="connsiteX39" fmla="*/ 419927 w 607639"/>
                <a:gd name="connsiteY39" fmla="*/ 291230 h 606722"/>
                <a:gd name="connsiteX40" fmla="*/ 499853 w 607639"/>
                <a:gd name="connsiteY40" fmla="*/ 291230 h 606722"/>
                <a:gd name="connsiteX41" fmla="*/ 511958 w 607639"/>
                <a:gd name="connsiteY41" fmla="*/ 303317 h 606722"/>
                <a:gd name="connsiteX42" fmla="*/ 499853 w 607639"/>
                <a:gd name="connsiteY42" fmla="*/ 315403 h 606722"/>
                <a:gd name="connsiteX43" fmla="*/ 419927 w 607639"/>
                <a:gd name="connsiteY43" fmla="*/ 315403 h 606722"/>
                <a:gd name="connsiteX44" fmla="*/ 403016 w 607639"/>
                <a:gd name="connsiteY44" fmla="*/ 465062 h 606722"/>
                <a:gd name="connsiteX45" fmla="*/ 489618 w 607639"/>
                <a:gd name="connsiteY45" fmla="*/ 511719 h 606722"/>
                <a:gd name="connsiteX46" fmla="*/ 583430 w 607639"/>
                <a:gd name="connsiteY46" fmla="*/ 303317 h 606722"/>
                <a:gd name="connsiteX47" fmla="*/ 490330 w 607639"/>
                <a:gd name="connsiteY47" fmla="*/ 95625 h 606722"/>
                <a:gd name="connsiteX48" fmla="*/ 117220 w 607639"/>
                <a:gd name="connsiteY48" fmla="*/ 95625 h 606722"/>
                <a:gd name="connsiteX49" fmla="*/ 24476 w 607639"/>
                <a:gd name="connsiteY49" fmla="*/ 291230 h 606722"/>
                <a:gd name="connsiteX50" fmla="*/ 187712 w 607639"/>
                <a:gd name="connsiteY50" fmla="*/ 291230 h 606722"/>
                <a:gd name="connsiteX51" fmla="*/ 204890 w 607639"/>
                <a:gd name="connsiteY51" fmla="*/ 142993 h 606722"/>
                <a:gd name="connsiteX52" fmla="*/ 117220 w 607639"/>
                <a:gd name="connsiteY52" fmla="*/ 95625 h 606722"/>
                <a:gd name="connsiteX53" fmla="*/ 352461 w 607639"/>
                <a:gd name="connsiteY53" fmla="*/ 28439 h 606722"/>
                <a:gd name="connsiteX54" fmla="*/ 388775 w 607639"/>
                <a:gd name="connsiteY54" fmla="*/ 95359 h 606722"/>
                <a:gd name="connsiteX55" fmla="*/ 396607 w 607639"/>
                <a:gd name="connsiteY55" fmla="*/ 119531 h 606722"/>
                <a:gd name="connsiteX56" fmla="*/ 471194 w 607639"/>
                <a:gd name="connsiteY56" fmla="*/ 79806 h 606722"/>
                <a:gd name="connsiteX57" fmla="*/ 352461 w 607639"/>
                <a:gd name="connsiteY57" fmla="*/ 28439 h 606722"/>
                <a:gd name="connsiteX58" fmla="*/ 255089 w 607639"/>
                <a:gd name="connsiteY58" fmla="*/ 28439 h 606722"/>
                <a:gd name="connsiteX59" fmla="*/ 136445 w 607639"/>
                <a:gd name="connsiteY59" fmla="*/ 79806 h 606722"/>
                <a:gd name="connsiteX60" fmla="*/ 211031 w 607639"/>
                <a:gd name="connsiteY60" fmla="*/ 119531 h 606722"/>
                <a:gd name="connsiteX61" fmla="*/ 218775 w 607639"/>
                <a:gd name="connsiteY61" fmla="*/ 95359 h 606722"/>
                <a:gd name="connsiteX62" fmla="*/ 255089 w 607639"/>
                <a:gd name="connsiteY62" fmla="*/ 28439 h 606722"/>
                <a:gd name="connsiteX63" fmla="*/ 303775 w 607639"/>
                <a:gd name="connsiteY63" fmla="*/ 26572 h 606722"/>
                <a:gd name="connsiteX64" fmla="*/ 234262 w 607639"/>
                <a:gd name="connsiteY64" fmla="*/ 126552 h 606722"/>
                <a:gd name="connsiteX65" fmla="*/ 303775 w 607639"/>
                <a:gd name="connsiteY65" fmla="*/ 135350 h 606722"/>
                <a:gd name="connsiteX66" fmla="*/ 373288 w 607639"/>
                <a:gd name="connsiteY66" fmla="*/ 126552 h 606722"/>
                <a:gd name="connsiteX67" fmla="*/ 303775 w 607639"/>
                <a:gd name="connsiteY67" fmla="*/ 26572 h 606722"/>
                <a:gd name="connsiteX68" fmla="*/ 303775 w 607639"/>
                <a:gd name="connsiteY68" fmla="*/ 0 h 606722"/>
                <a:gd name="connsiteX69" fmla="*/ 518634 w 607639"/>
                <a:gd name="connsiteY69" fmla="*/ 88871 h 606722"/>
                <a:gd name="connsiteX70" fmla="*/ 607639 w 607639"/>
                <a:gd name="connsiteY70" fmla="*/ 303317 h 606722"/>
                <a:gd name="connsiteX71" fmla="*/ 518634 w 607639"/>
                <a:gd name="connsiteY71" fmla="*/ 517851 h 606722"/>
                <a:gd name="connsiteX72" fmla="*/ 303775 w 607639"/>
                <a:gd name="connsiteY72" fmla="*/ 606722 h 606722"/>
                <a:gd name="connsiteX73" fmla="*/ 89005 w 607639"/>
                <a:gd name="connsiteY73" fmla="*/ 517851 h 606722"/>
                <a:gd name="connsiteX74" fmla="*/ 0 w 607639"/>
                <a:gd name="connsiteY74" fmla="*/ 303317 h 606722"/>
                <a:gd name="connsiteX75" fmla="*/ 89005 w 607639"/>
                <a:gd name="connsiteY75" fmla="*/ 88871 h 606722"/>
                <a:gd name="connsiteX76" fmla="*/ 303775 w 607639"/>
                <a:gd name="connsiteY76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07639" h="606722">
                  <a:moveTo>
                    <a:pt x="396874" y="488524"/>
                  </a:moveTo>
                  <a:cubicBezTo>
                    <a:pt x="394382" y="497233"/>
                    <a:pt x="391712" y="505676"/>
                    <a:pt x="388775" y="513763"/>
                  </a:cubicBezTo>
                  <a:cubicBezTo>
                    <a:pt x="379073" y="540780"/>
                    <a:pt x="367592" y="562286"/>
                    <a:pt x="354864" y="577839"/>
                  </a:cubicBezTo>
                  <a:cubicBezTo>
                    <a:pt x="397497" y="569929"/>
                    <a:pt x="436838" y="552333"/>
                    <a:pt x="470304" y="527449"/>
                  </a:cubicBezTo>
                  <a:cubicBezTo>
                    <a:pt x="447874" y="510830"/>
                    <a:pt x="423042" y="497766"/>
                    <a:pt x="396874" y="488524"/>
                  </a:cubicBezTo>
                  <a:close/>
                  <a:moveTo>
                    <a:pt x="210675" y="488524"/>
                  </a:moveTo>
                  <a:cubicBezTo>
                    <a:pt x="184508" y="497766"/>
                    <a:pt x="159764" y="510830"/>
                    <a:pt x="137246" y="527449"/>
                  </a:cubicBezTo>
                  <a:cubicBezTo>
                    <a:pt x="170801" y="552333"/>
                    <a:pt x="210052" y="569929"/>
                    <a:pt x="252686" y="577839"/>
                  </a:cubicBezTo>
                  <a:cubicBezTo>
                    <a:pt x="239958" y="562286"/>
                    <a:pt x="228476" y="540780"/>
                    <a:pt x="218775" y="513763"/>
                  </a:cubicBezTo>
                  <a:cubicBezTo>
                    <a:pt x="215927" y="505676"/>
                    <a:pt x="213257" y="497233"/>
                    <a:pt x="210675" y="488524"/>
                  </a:cubicBezTo>
                  <a:close/>
                  <a:moveTo>
                    <a:pt x="303775" y="472527"/>
                  </a:moveTo>
                  <a:cubicBezTo>
                    <a:pt x="280099" y="472527"/>
                    <a:pt x="256602" y="475548"/>
                    <a:pt x="233995" y="481414"/>
                  </a:cubicBezTo>
                  <a:cubicBezTo>
                    <a:pt x="252063" y="544690"/>
                    <a:pt x="278764" y="582549"/>
                    <a:pt x="303775" y="582549"/>
                  </a:cubicBezTo>
                  <a:cubicBezTo>
                    <a:pt x="328874" y="582549"/>
                    <a:pt x="355487" y="544690"/>
                    <a:pt x="373644" y="481414"/>
                  </a:cubicBezTo>
                  <a:cubicBezTo>
                    <a:pt x="350948" y="475548"/>
                    <a:pt x="327539" y="472527"/>
                    <a:pt x="303775" y="472527"/>
                  </a:cubicBezTo>
                  <a:close/>
                  <a:moveTo>
                    <a:pt x="211921" y="315403"/>
                  </a:moveTo>
                  <a:cubicBezTo>
                    <a:pt x="212633" y="369525"/>
                    <a:pt x="218597" y="417871"/>
                    <a:pt x="227942" y="458041"/>
                  </a:cubicBezTo>
                  <a:cubicBezTo>
                    <a:pt x="252597" y="451642"/>
                    <a:pt x="278052" y="448354"/>
                    <a:pt x="303775" y="448354"/>
                  </a:cubicBezTo>
                  <a:cubicBezTo>
                    <a:pt x="329586" y="448354"/>
                    <a:pt x="355042" y="451642"/>
                    <a:pt x="379696" y="458041"/>
                  </a:cubicBezTo>
                  <a:cubicBezTo>
                    <a:pt x="388953" y="417871"/>
                    <a:pt x="395005" y="369525"/>
                    <a:pt x="395717" y="315403"/>
                  </a:cubicBezTo>
                  <a:close/>
                  <a:moveTo>
                    <a:pt x="24476" y="315403"/>
                  </a:moveTo>
                  <a:cubicBezTo>
                    <a:pt x="27859" y="393343"/>
                    <a:pt x="63283" y="463107"/>
                    <a:pt x="118021" y="511719"/>
                  </a:cubicBezTo>
                  <a:cubicBezTo>
                    <a:pt x="144188" y="491456"/>
                    <a:pt x="173560" y="475726"/>
                    <a:pt x="204623" y="465062"/>
                  </a:cubicBezTo>
                  <a:cubicBezTo>
                    <a:pt x="194298" y="420537"/>
                    <a:pt x="188424" y="369170"/>
                    <a:pt x="187712" y="315403"/>
                  </a:cubicBezTo>
                  <a:close/>
                  <a:moveTo>
                    <a:pt x="544709" y="291224"/>
                  </a:moveTo>
                  <a:lnTo>
                    <a:pt x="550749" y="291224"/>
                  </a:lnTo>
                  <a:cubicBezTo>
                    <a:pt x="557412" y="291224"/>
                    <a:pt x="562830" y="296652"/>
                    <a:pt x="562830" y="303326"/>
                  </a:cubicBezTo>
                  <a:cubicBezTo>
                    <a:pt x="562830" y="310000"/>
                    <a:pt x="557412" y="315428"/>
                    <a:pt x="550749" y="315428"/>
                  </a:cubicBezTo>
                  <a:lnTo>
                    <a:pt x="544709" y="315428"/>
                  </a:lnTo>
                  <a:cubicBezTo>
                    <a:pt x="537958" y="315428"/>
                    <a:pt x="532628" y="310000"/>
                    <a:pt x="532628" y="303326"/>
                  </a:cubicBezTo>
                  <a:cubicBezTo>
                    <a:pt x="532628" y="296652"/>
                    <a:pt x="537958" y="291224"/>
                    <a:pt x="544709" y="291224"/>
                  </a:cubicBezTo>
                  <a:close/>
                  <a:moveTo>
                    <a:pt x="228209" y="149925"/>
                  </a:moveTo>
                  <a:cubicBezTo>
                    <a:pt x="218864" y="189739"/>
                    <a:pt x="212811" y="237641"/>
                    <a:pt x="211921" y="291230"/>
                  </a:cubicBezTo>
                  <a:lnTo>
                    <a:pt x="395717" y="291230"/>
                  </a:lnTo>
                  <a:cubicBezTo>
                    <a:pt x="394827" y="237641"/>
                    <a:pt x="388775" y="189739"/>
                    <a:pt x="379429" y="149925"/>
                  </a:cubicBezTo>
                  <a:cubicBezTo>
                    <a:pt x="354864" y="156235"/>
                    <a:pt x="329497" y="159523"/>
                    <a:pt x="303775" y="159523"/>
                  </a:cubicBezTo>
                  <a:cubicBezTo>
                    <a:pt x="278141" y="159523"/>
                    <a:pt x="252775" y="156235"/>
                    <a:pt x="228209" y="149925"/>
                  </a:cubicBezTo>
                  <a:close/>
                  <a:moveTo>
                    <a:pt x="490330" y="95625"/>
                  </a:moveTo>
                  <a:cubicBezTo>
                    <a:pt x="463895" y="116154"/>
                    <a:pt x="434168" y="132151"/>
                    <a:pt x="402749" y="142993"/>
                  </a:cubicBezTo>
                  <a:cubicBezTo>
                    <a:pt x="413073" y="187073"/>
                    <a:pt x="419037" y="237908"/>
                    <a:pt x="419927" y="291230"/>
                  </a:cubicBezTo>
                  <a:lnTo>
                    <a:pt x="499853" y="291230"/>
                  </a:lnTo>
                  <a:cubicBezTo>
                    <a:pt x="506529" y="291230"/>
                    <a:pt x="511958" y="296651"/>
                    <a:pt x="511958" y="303317"/>
                  </a:cubicBezTo>
                  <a:cubicBezTo>
                    <a:pt x="511958" y="309982"/>
                    <a:pt x="506529" y="315403"/>
                    <a:pt x="499853" y="315403"/>
                  </a:cubicBezTo>
                  <a:lnTo>
                    <a:pt x="419927" y="315403"/>
                  </a:lnTo>
                  <a:cubicBezTo>
                    <a:pt x="419215" y="369170"/>
                    <a:pt x="413340" y="420537"/>
                    <a:pt x="403016" y="465062"/>
                  </a:cubicBezTo>
                  <a:cubicBezTo>
                    <a:pt x="434079" y="475726"/>
                    <a:pt x="463361" y="491456"/>
                    <a:pt x="489618" y="511719"/>
                  </a:cubicBezTo>
                  <a:cubicBezTo>
                    <a:pt x="547116" y="460618"/>
                    <a:pt x="583430" y="386144"/>
                    <a:pt x="583430" y="303317"/>
                  </a:cubicBezTo>
                  <a:cubicBezTo>
                    <a:pt x="583430" y="220933"/>
                    <a:pt x="547472" y="146726"/>
                    <a:pt x="490330" y="95625"/>
                  </a:cubicBezTo>
                  <a:close/>
                  <a:moveTo>
                    <a:pt x="117220" y="95625"/>
                  </a:moveTo>
                  <a:cubicBezTo>
                    <a:pt x="63016" y="144238"/>
                    <a:pt x="27770" y="213735"/>
                    <a:pt x="24476" y="291230"/>
                  </a:cubicBezTo>
                  <a:lnTo>
                    <a:pt x="187712" y="291230"/>
                  </a:lnTo>
                  <a:cubicBezTo>
                    <a:pt x="188602" y="237908"/>
                    <a:pt x="194476" y="187073"/>
                    <a:pt x="204890" y="142993"/>
                  </a:cubicBezTo>
                  <a:cubicBezTo>
                    <a:pt x="173382" y="132151"/>
                    <a:pt x="143743" y="116154"/>
                    <a:pt x="117220" y="95625"/>
                  </a:cubicBezTo>
                  <a:close/>
                  <a:moveTo>
                    <a:pt x="352461" y="28439"/>
                  </a:moveTo>
                  <a:cubicBezTo>
                    <a:pt x="366168" y="44080"/>
                    <a:pt x="378450" y="66653"/>
                    <a:pt x="388775" y="95359"/>
                  </a:cubicBezTo>
                  <a:cubicBezTo>
                    <a:pt x="391534" y="103090"/>
                    <a:pt x="394115" y="111178"/>
                    <a:pt x="396607" y="119531"/>
                  </a:cubicBezTo>
                  <a:cubicBezTo>
                    <a:pt x="423220" y="110200"/>
                    <a:pt x="448408" y="96780"/>
                    <a:pt x="471194" y="79806"/>
                  </a:cubicBezTo>
                  <a:cubicBezTo>
                    <a:pt x="436838" y="54122"/>
                    <a:pt x="396429" y="36170"/>
                    <a:pt x="352461" y="28439"/>
                  </a:cubicBezTo>
                  <a:close/>
                  <a:moveTo>
                    <a:pt x="255089" y="28439"/>
                  </a:moveTo>
                  <a:cubicBezTo>
                    <a:pt x="211209" y="36170"/>
                    <a:pt x="170801" y="54122"/>
                    <a:pt x="136445" y="79806"/>
                  </a:cubicBezTo>
                  <a:cubicBezTo>
                    <a:pt x="159230" y="96780"/>
                    <a:pt x="184419" y="110200"/>
                    <a:pt x="211031" y="119531"/>
                  </a:cubicBezTo>
                  <a:cubicBezTo>
                    <a:pt x="213435" y="111178"/>
                    <a:pt x="216016" y="103090"/>
                    <a:pt x="218775" y="95359"/>
                  </a:cubicBezTo>
                  <a:cubicBezTo>
                    <a:pt x="229099" y="66653"/>
                    <a:pt x="241471" y="44080"/>
                    <a:pt x="255089" y="28439"/>
                  </a:cubicBezTo>
                  <a:close/>
                  <a:moveTo>
                    <a:pt x="303775" y="26572"/>
                  </a:moveTo>
                  <a:cubicBezTo>
                    <a:pt x="278942" y="26572"/>
                    <a:pt x="252419" y="63898"/>
                    <a:pt x="234262" y="126552"/>
                  </a:cubicBezTo>
                  <a:cubicBezTo>
                    <a:pt x="256869" y="132329"/>
                    <a:pt x="280188" y="135350"/>
                    <a:pt x="303775" y="135350"/>
                  </a:cubicBezTo>
                  <a:cubicBezTo>
                    <a:pt x="327361" y="135350"/>
                    <a:pt x="350770" y="132329"/>
                    <a:pt x="373288" y="126552"/>
                  </a:cubicBezTo>
                  <a:cubicBezTo>
                    <a:pt x="355220" y="63898"/>
                    <a:pt x="328696" y="26572"/>
                    <a:pt x="303775" y="26572"/>
                  </a:cubicBezTo>
                  <a:close/>
                  <a:moveTo>
                    <a:pt x="303775" y="0"/>
                  </a:moveTo>
                  <a:cubicBezTo>
                    <a:pt x="384948" y="0"/>
                    <a:pt x="461225" y="31549"/>
                    <a:pt x="518634" y="88871"/>
                  </a:cubicBezTo>
                  <a:cubicBezTo>
                    <a:pt x="576042" y="146104"/>
                    <a:pt x="607639" y="222355"/>
                    <a:pt x="607639" y="303317"/>
                  </a:cubicBezTo>
                  <a:cubicBezTo>
                    <a:pt x="607639" y="384367"/>
                    <a:pt x="576042" y="460529"/>
                    <a:pt x="518634" y="517851"/>
                  </a:cubicBezTo>
                  <a:cubicBezTo>
                    <a:pt x="461225" y="575173"/>
                    <a:pt x="384948" y="606722"/>
                    <a:pt x="303775" y="606722"/>
                  </a:cubicBezTo>
                  <a:cubicBezTo>
                    <a:pt x="222691" y="606722"/>
                    <a:pt x="146325" y="575173"/>
                    <a:pt x="89005" y="517851"/>
                  </a:cubicBezTo>
                  <a:cubicBezTo>
                    <a:pt x="31597" y="460529"/>
                    <a:pt x="0" y="384367"/>
                    <a:pt x="0" y="303317"/>
                  </a:cubicBezTo>
                  <a:cubicBezTo>
                    <a:pt x="0" y="222355"/>
                    <a:pt x="31597" y="146104"/>
                    <a:pt x="89005" y="88871"/>
                  </a:cubicBezTo>
                  <a:cubicBezTo>
                    <a:pt x="146325" y="31549"/>
                    <a:pt x="222691" y="0"/>
                    <a:pt x="303775" y="0"/>
                  </a:cubicBezTo>
                  <a:close/>
                </a:path>
              </a:pathLst>
            </a:custGeom>
            <a:solidFill>
              <a:srgbClr val="1A3B6E"/>
            </a:solidFill>
            <a:ln>
              <a:noFill/>
            </a:ln>
          </p:spPr>
        </p:sp>
      </p:grpSp>
      <p:grpSp>
        <p:nvGrpSpPr>
          <p:cNvPr id="32" name="组合 31"/>
          <p:cNvGrpSpPr/>
          <p:nvPr userDrawn="1"/>
        </p:nvGrpSpPr>
        <p:grpSpPr>
          <a:xfrm>
            <a:off x="8463785" y="157960"/>
            <a:ext cx="3533018" cy="629338"/>
            <a:chOff x="8463785" y="181110"/>
            <a:chExt cx="3533018" cy="629338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8463785" y="181110"/>
              <a:ext cx="3533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pc="380" baseline="0" dirty="0">
                  <a:solidFill>
                    <a:srgbClr val="24324C"/>
                  </a:solidFill>
                  <a:latin typeface="华文宋体" panose="02010600040101010101" pitchFamily="2" charset="-122"/>
                  <a:ea typeface="华文宋体" panose="02010600040101010101" pitchFamily="2" charset="-122"/>
                </a:rPr>
                <a:t>诚信经营 </a:t>
              </a:r>
              <a:r>
                <a:rPr lang="en-US" altLang="zh-CN" sz="2400" b="1" spc="380" baseline="0" dirty="0">
                  <a:solidFill>
                    <a:srgbClr val="24324C"/>
                  </a:solidFill>
                  <a:latin typeface="华文宋体" panose="02010600040101010101" pitchFamily="2" charset="-122"/>
                  <a:ea typeface="华文宋体" panose="02010600040101010101" pitchFamily="2" charset="-122"/>
                </a:rPr>
                <a:t>&amp; </a:t>
              </a:r>
              <a:r>
                <a:rPr lang="zh-CN" altLang="en-US" sz="2400" b="1" spc="380" baseline="0" dirty="0">
                  <a:solidFill>
                    <a:srgbClr val="24324C"/>
                  </a:solidFill>
                  <a:latin typeface="华文宋体" panose="02010600040101010101" pitchFamily="2" charset="-122"/>
                  <a:ea typeface="华文宋体" panose="02010600040101010101" pitchFamily="2" charset="-122"/>
                </a:rPr>
                <a:t>永续发展</a:t>
              </a:r>
            </a:p>
          </p:txBody>
        </p:sp>
        <p:sp>
          <p:nvSpPr>
            <p:cNvPr id="29" name="矩形 28"/>
            <p:cNvSpPr/>
            <p:nvPr userDrawn="1"/>
          </p:nvSpPr>
          <p:spPr>
            <a:xfrm>
              <a:off x="8506302" y="548838"/>
              <a:ext cx="346921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redit </a:t>
              </a:r>
              <a:r>
                <a: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</a:t>
              </a: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anagement </a:t>
              </a:r>
              <a:r>
                <a: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&amp; Sustainable Development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13.xml"/><Relationship Id="rId7" Type="http://schemas.microsoft.com/office/2007/relationships/hdphoto" Target="../media/hdphoto8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6" Type="http://schemas.microsoft.com/office/2007/relationships/hdphoto" Target="../media/hdphoto9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63.xml"/><Relationship Id="rId18" Type="http://schemas.openxmlformats.org/officeDocument/2006/relationships/tags" Target="../tags/tag68.xml"/><Relationship Id="rId26" Type="http://schemas.openxmlformats.org/officeDocument/2006/relationships/tags" Target="../tags/tag76.xml"/><Relationship Id="rId39" Type="http://schemas.openxmlformats.org/officeDocument/2006/relationships/tags" Target="../tags/tag89.xml"/><Relationship Id="rId3" Type="http://schemas.openxmlformats.org/officeDocument/2006/relationships/tags" Target="../tags/tag53.xml"/><Relationship Id="rId21" Type="http://schemas.openxmlformats.org/officeDocument/2006/relationships/tags" Target="../tags/tag71.xml"/><Relationship Id="rId34" Type="http://schemas.openxmlformats.org/officeDocument/2006/relationships/tags" Target="../tags/tag84.xml"/><Relationship Id="rId42" Type="http://schemas.openxmlformats.org/officeDocument/2006/relationships/tags" Target="../tags/tag92.xml"/><Relationship Id="rId47" Type="http://schemas.openxmlformats.org/officeDocument/2006/relationships/tags" Target="../tags/tag97.xml"/><Relationship Id="rId50" Type="http://schemas.openxmlformats.org/officeDocument/2006/relationships/notesSlide" Target="../notesSlides/notesSlide15.xml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tags" Target="../tags/tag67.xml"/><Relationship Id="rId25" Type="http://schemas.openxmlformats.org/officeDocument/2006/relationships/tags" Target="../tags/tag75.xml"/><Relationship Id="rId33" Type="http://schemas.openxmlformats.org/officeDocument/2006/relationships/tags" Target="../tags/tag83.xml"/><Relationship Id="rId38" Type="http://schemas.openxmlformats.org/officeDocument/2006/relationships/tags" Target="../tags/tag88.xml"/><Relationship Id="rId46" Type="http://schemas.openxmlformats.org/officeDocument/2006/relationships/tags" Target="../tags/tag96.xml"/><Relationship Id="rId2" Type="http://schemas.openxmlformats.org/officeDocument/2006/relationships/tags" Target="../tags/tag52.xml"/><Relationship Id="rId16" Type="http://schemas.openxmlformats.org/officeDocument/2006/relationships/tags" Target="../tags/tag66.xml"/><Relationship Id="rId20" Type="http://schemas.openxmlformats.org/officeDocument/2006/relationships/tags" Target="../tags/tag70.xml"/><Relationship Id="rId29" Type="http://schemas.openxmlformats.org/officeDocument/2006/relationships/tags" Target="../tags/tag79.xml"/><Relationship Id="rId41" Type="http://schemas.openxmlformats.org/officeDocument/2006/relationships/tags" Target="../tags/tag91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24" Type="http://schemas.openxmlformats.org/officeDocument/2006/relationships/tags" Target="../tags/tag74.xml"/><Relationship Id="rId32" Type="http://schemas.openxmlformats.org/officeDocument/2006/relationships/tags" Target="../tags/tag82.xml"/><Relationship Id="rId37" Type="http://schemas.openxmlformats.org/officeDocument/2006/relationships/tags" Target="../tags/tag87.xml"/><Relationship Id="rId40" Type="http://schemas.openxmlformats.org/officeDocument/2006/relationships/tags" Target="../tags/tag90.xml"/><Relationship Id="rId45" Type="http://schemas.openxmlformats.org/officeDocument/2006/relationships/tags" Target="../tags/tag95.xml"/><Relationship Id="rId5" Type="http://schemas.openxmlformats.org/officeDocument/2006/relationships/tags" Target="../tags/tag55.xml"/><Relationship Id="rId15" Type="http://schemas.openxmlformats.org/officeDocument/2006/relationships/tags" Target="../tags/tag65.xml"/><Relationship Id="rId23" Type="http://schemas.openxmlformats.org/officeDocument/2006/relationships/tags" Target="../tags/tag73.xml"/><Relationship Id="rId28" Type="http://schemas.openxmlformats.org/officeDocument/2006/relationships/tags" Target="../tags/tag78.xml"/><Relationship Id="rId36" Type="http://schemas.openxmlformats.org/officeDocument/2006/relationships/tags" Target="../tags/tag86.xml"/><Relationship Id="rId49" Type="http://schemas.openxmlformats.org/officeDocument/2006/relationships/slideLayout" Target="../slideLayouts/slideLayout1.xml"/><Relationship Id="rId10" Type="http://schemas.openxmlformats.org/officeDocument/2006/relationships/tags" Target="../tags/tag60.xml"/><Relationship Id="rId19" Type="http://schemas.openxmlformats.org/officeDocument/2006/relationships/tags" Target="../tags/tag69.xml"/><Relationship Id="rId31" Type="http://schemas.openxmlformats.org/officeDocument/2006/relationships/tags" Target="../tags/tag81.xml"/><Relationship Id="rId44" Type="http://schemas.openxmlformats.org/officeDocument/2006/relationships/tags" Target="../tags/tag94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Relationship Id="rId22" Type="http://schemas.openxmlformats.org/officeDocument/2006/relationships/tags" Target="../tags/tag72.xml"/><Relationship Id="rId27" Type="http://schemas.openxmlformats.org/officeDocument/2006/relationships/tags" Target="../tags/tag77.xml"/><Relationship Id="rId30" Type="http://schemas.openxmlformats.org/officeDocument/2006/relationships/tags" Target="../tags/tag80.xml"/><Relationship Id="rId35" Type="http://schemas.openxmlformats.org/officeDocument/2006/relationships/tags" Target="../tags/tag85.xml"/><Relationship Id="rId43" Type="http://schemas.openxmlformats.org/officeDocument/2006/relationships/tags" Target="../tags/tag93.xml"/><Relationship Id="rId48" Type="http://schemas.openxmlformats.org/officeDocument/2006/relationships/tags" Target="../tags/tag98.xml"/><Relationship Id="rId8" Type="http://schemas.openxmlformats.org/officeDocument/2006/relationships/tags" Target="../tags/tag5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12" Type="http://schemas.openxmlformats.org/officeDocument/2006/relationships/slide" Target="slide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image" Target="../media/image4.jpeg"/><Relationship Id="rId5" Type="http://schemas.openxmlformats.org/officeDocument/2006/relationships/tags" Target="../tags/tag103.xml"/><Relationship Id="rId10" Type="http://schemas.openxmlformats.org/officeDocument/2006/relationships/notesSlide" Target="../notesSlides/notesSlide16.xml"/><Relationship Id="rId4" Type="http://schemas.openxmlformats.org/officeDocument/2006/relationships/tags" Target="../tags/tag102.xml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video" Target="../media/media1.mp4"/><Relationship Id="rId7" Type="http://schemas.openxmlformats.org/officeDocument/2006/relationships/image" Target="../media/image35.png"/><Relationship Id="rId2" Type="http://schemas.microsoft.com/office/2007/relationships/media" Target="../media/media1.mp4"/><Relationship Id="rId1" Type="http://schemas.openxmlformats.org/officeDocument/2006/relationships/tags" Target="../tags/tag108.xml"/><Relationship Id="rId6" Type="http://schemas.openxmlformats.org/officeDocument/2006/relationships/image" Target="../media/image34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9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9.xml"/><Relationship Id="rId6" Type="http://schemas.openxmlformats.org/officeDocument/2006/relationships/image" Target="../media/image39.png"/><Relationship Id="rId5" Type="http://schemas.microsoft.com/office/2007/relationships/hdphoto" Target="../media/hdphoto10.wdp"/><Relationship Id="rId4" Type="http://schemas.openxmlformats.org/officeDocument/2006/relationships/image" Target="../media/image38.png"/><Relationship Id="rId9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.png"/><Relationship Id="rId5" Type="http://schemas.openxmlformats.org/officeDocument/2006/relationships/tags" Target="../tags/tag5.xml"/><Relationship Id="rId10" Type="http://schemas.microsoft.com/office/2007/relationships/hdphoto" Target="../media/hdphoto1.wdp"/><Relationship Id="rId4" Type="http://schemas.openxmlformats.org/officeDocument/2006/relationships/tags" Target="../tags/tag4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0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5" Type="http://schemas.openxmlformats.org/officeDocument/2006/relationships/tags" Target="../tags/tag115.xml"/><Relationship Id="rId10" Type="http://schemas.openxmlformats.org/officeDocument/2006/relationships/tags" Target="../tags/tag120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microsoft.com/office/2007/relationships/hdphoto" Target="../media/hdphoto14.wdp"/><Relationship Id="rId4" Type="http://schemas.openxmlformats.org/officeDocument/2006/relationships/image" Target="../media/image50.jpe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129.xml"/><Relationship Id="rId7" Type="http://schemas.openxmlformats.org/officeDocument/2006/relationships/notesSlide" Target="../notesSlides/notesSlide26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31.xml"/><Relationship Id="rId4" Type="http://schemas.openxmlformats.org/officeDocument/2006/relationships/tags" Target="../tags/tag13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39.xml"/><Relationship Id="rId13" Type="http://schemas.openxmlformats.org/officeDocument/2006/relationships/image" Target="../media/image55.jpeg"/><Relationship Id="rId3" Type="http://schemas.openxmlformats.org/officeDocument/2006/relationships/tags" Target="../tags/tag134.xml"/><Relationship Id="rId7" Type="http://schemas.openxmlformats.org/officeDocument/2006/relationships/tags" Target="../tags/tag138.xml"/><Relationship Id="rId12" Type="http://schemas.openxmlformats.org/officeDocument/2006/relationships/notesSlide" Target="../notesSlides/notesSlide27.xml"/><Relationship Id="rId17" Type="http://schemas.openxmlformats.org/officeDocument/2006/relationships/image" Target="../media/image59.jpeg"/><Relationship Id="rId2" Type="http://schemas.openxmlformats.org/officeDocument/2006/relationships/tags" Target="../tags/tag133.xml"/><Relationship Id="rId16" Type="http://schemas.openxmlformats.org/officeDocument/2006/relationships/image" Target="../media/image58.jpeg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136.xml"/><Relationship Id="rId15" Type="http://schemas.openxmlformats.org/officeDocument/2006/relationships/image" Target="../media/image57.jpeg"/><Relationship Id="rId10" Type="http://schemas.openxmlformats.org/officeDocument/2006/relationships/tags" Target="../tags/tag141.xml"/><Relationship Id="rId4" Type="http://schemas.openxmlformats.org/officeDocument/2006/relationships/tags" Target="../tags/tag135.xml"/><Relationship Id="rId9" Type="http://schemas.openxmlformats.org/officeDocument/2006/relationships/tags" Target="../tags/tag140.xml"/><Relationship Id="rId1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tags" Target="../tags/tag153.xml"/><Relationship Id="rId2" Type="http://schemas.openxmlformats.org/officeDocument/2006/relationships/tags" Target="../tags/tag143.xml"/><Relationship Id="rId16" Type="http://schemas.microsoft.com/office/2007/relationships/hdphoto" Target="../media/hdphoto15.wdp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tags" Target="../tags/tag152.xml"/><Relationship Id="rId5" Type="http://schemas.openxmlformats.org/officeDocument/2006/relationships/tags" Target="../tags/tag146.xml"/><Relationship Id="rId15" Type="http://schemas.openxmlformats.org/officeDocument/2006/relationships/image" Target="../media/image60.png"/><Relationship Id="rId10" Type="http://schemas.openxmlformats.org/officeDocument/2006/relationships/tags" Target="../tags/tag15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4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slide" Target="slide1.xml"/><Relationship Id="rId5" Type="http://schemas.openxmlformats.org/officeDocument/2006/relationships/tags" Target="../tags/tag11.xml"/><Relationship Id="rId10" Type="http://schemas.openxmlformats.org/officeDocument/2006/relationships/image" Target="../media/image4.jpeg"/><Relationship Id="rId4" Type="http://schemas.openxmlformats.org/officeDocument/2006/relationships/tags" Target="../tags/tag10.xml"/><Relationship Id="rId9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5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6.xml"/><Relationship Id="rId6" Type="http://schemas.openxmlformats.org/officeDocument/2006/relationships/image" Target="../media/image69.png"/><Relationship Id="rId5" Type="http://schemas.microsoft.com/office/2007/relationships/hdphoto" Target="../media/hdphoto16.wdp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159.xml"/><Relationship Id="rId7" Type="http://schemas.openxmlformats.org/officeDocument/2006/relationships/notesSlide" Target="../notesSlides/notesSlide32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61.xml"/><Relationship Id="rId4" Type="http://schemas.openxmlformats.org/officeDocument/2006/relationships/tags" Target="../tags/tag16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18" Type="http://schemas.openxmlformats.org/officeDocument/2006/relationships/image" Target="../media/image84.jpeg"/><Relationship Id="rId3" Type="http://schemas.openxmlformats.org/officeDocument/2006/relationships/notesSlide" Target="../notesSlides/notesSlide33.xml"/><Relationship Id="rId21" Type="http://schemas.openxmlformats.org/officeDocument/2006/relationships/image" Target="../media/image87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17" Type="http://schemas.openxmlformats.org/officeDocument/2006/relationships/image" Target="../media/image83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2.jpeg"/><Relationship Id="rId20" Type="http://schemas.openxmlformats.org/officeDocument/2006/relationships/image" Target="../media/image86.jpeg"/><Relationship Id="rId1" Type="http://schemas.openxmlformats.org/officeDocument/2006/relationships/tags" Target="../tags/tag162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5" Type="http://schemas.openxmlformats.org/officeDocument/2006/relationships/image" Target="../media/image81.jpeg"/><Relationship Id="rId10" Type="http://schemas.openxmlformats.org/officeDocument/2006/relationships/image" Target="../media/image76.jpeg"/><Relationship Id="rId19" Type="http://schemas.openxmlformats.org/officeDocument/2006/relationships/image" Target="../media/image85.pn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Relationship Id="rId22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70.xml"/><Relationship Id="rId13" Type="http://schemas.openxmlformats.org/officeDocument/2006/relationships/tags" Target="../tags/tag175.xml"/><Relationship Id="rId18" Type="http://schemas.openxmlformats.org/officeDocument/2006/relationships/tags" Target="../tags/tag180.xml"/><Relationship Id="rId26" Type="http://schemas.openxmlformats.org/officeDocument/2006/relationships/image" Target="../media/image90.png"/><Relationship Id="rId3" Type="http://schemas.openxmlformats.org/officeDocument/2006/relationships/tags" Target="../tags/tag165.xml"/><Relationship Id="rId21" Type="http://schemas.openxmlformats.org/officeDocument/2006/relationships/tags" Target="../tags/tag183.xml"/><Relationship Id="rId7" Type="http://schemas.openxmlformats.org/officeDocument/2006/relationships/tags" Target="../tags/tag169.xml"/><Relationship Id="rId12" Type="http://schemas.openxmlformats.org/officeDocument/2006/relationships/tags" Target="../tags/tag174.xml"/><Relationship Id="rId17" Type="http://schemas.openxmlformats.org/officeDocument/2006/relationships/tags" Target="../tags/tag179.xml"/><Relationship Id="rId25" Type="http://schemas.openxmlformats.org/officeDocument/2006/relationships/image" Target="../media/image89.jpeg"/><Relationship Id="rId2" Type="http://schemas.openxmlformats.org/officeDocument/2006/relationships/tags" Target="../tags/tag164.xml"/><Relationship Id="rId16" Type="http://schemas.openxmlformats.org/officeDocument/2006/relationships/tags" Target="../tags/tag178.xml"/><Relationship Id="rId20" Type="http://schemas.openxmlformats.org/officeDocument/2006/relationships/tags" Target="../tags/tag182.xml"/><Relationship Id="rId29" Type="http://schemas.openxmlformats.org/officeDocument/2006/relationships/image" Target="../media/image93.png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1" Type="http://schemas.openxmlformats.org/officeDocument/2006/relationships/tags" Target="../tags/tag173.xml"/><Relationship Id="rId24" Type="http://schemas.openxmlformats.org/officeDocument/2006/relationships/notesSlide" Target="../notesSlides/notesSlide34.xml"/><Relationship Id="rId32" Type="http://schemas.openxmlformats.org/officeDocument/2006/relationships/image" Target="../media/image96.png"/><Relationship Id="rId5" Type="http://schemas.openxmlformats.org/officeDocument/2006/relationships/tags" Target="../tags/tag167.xml"/><Relationship Id="rId15" Type="http://schemas.openxmlformats.org/officeDocument/2006/relationships/tags" Target="../tags/tag177.xml"/><Relationship Id="rId23" Type="http://schemas.openxmlformats.org/officeDocument/2006/relationships/slideLayout" Target="../slideLayouts/slideLayout1.xml"/><Relationship Id="rId28" Type="http://schemas.openxmlformats.org/officeDocument/2006/relationships/image" Target="../media/image92.png"/><Relationship Id="rId10" Type="http://schemas.openxmlformats.org/officeDocument/2006/relationships/tags" Target="../tags/tag172.xml"/><Relationship Id="rId19" Type="http://schemas.openxmlformats.org/officeDocument/2006/relationships/tags" Target="../tags/tag181.xml"/><Relationship Id="rId31" Type="http://schemas.openxmlformats.org/officeDocument/2006/relationships/image" Target="../media/image95.png"/><Relationship Id="rId4" Type="http://schemas.openxmlformats.org/officeDocument/2006/relationships/tags" Target="../tags/tag166.xml"/><Relationship Id="rId9" Type="http://schemas.openxmlformats.org/officeDocument/2006/relationships/tags" Target="../tags/tag171.xml"/><Relationship Id="rId14" Type="http://schemas.openxmlformats.org/officeDocument/2006/relationships/tags" Target="../tags/tag176.xml"/><Relationship Id="rId22" Type="http://schemas.openxmlformats.org/officeDocument/2006/relationships/tags" Target="../tags/tag184.xml"/><Relationship Id="rId27" Type="http://schemas.openxmlformats.org/officeDocument/2006/relationships/image" Target="../media/image91.png"/><Relationship Id="rId30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5.xml"/><Relationship Id="rId4" Type="http://schemas.openxmlformats.org/officeDocument/2006/relationships/chart" Target="../charts/char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6.xml"/><Relationship Id="rId4" Type="http://schemas.openxmlformats.org/officeDocument/2006/relationships/chart" Target="../charts/char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7.xml"/><Relationship Id="rId4" Type="http://schemas.openxmlformats.org/officeDocument/2006/relationships/chart" Target="../charts/char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195.xml"/><Relationship Id="rId13" Type="http://schemas.openxmlformats.org/officeDocument/2006/relationships/tags" Target="../tags/tag200.xml"/><Relationship Id="rId18" Type="http://schemas.openxmlformats.org/officeDocument/2006/relationships/tags" Target="../tags/tag205.xml"/><Relationship Id="rId26" Type="http://schemas.openxmlformats.org/officeDocument/2006/relationships/slideLayout" Target="../slideLayouts/slideLayout1.xml"/><Relationship Id="rId3" Type="http://schemas.openxmlformats.org/officeDocument/2006/relationships/tags" Target="../tags/tag190.xml"/><Relationship Id="rId21" Type="http://schemas.openxmlformats.org/officeDocument/2006/relationships/tags" Target="../tags/tag208.xml"/><Relationship Id="rId7" Type="http://schemas.openxmlformats.org/officeDocument/2006/relationships/tags" Target="../tags/tag194.xml"/><Relationship Id="rId12" Type="http://schemas.openxmlformats.org/officeDocument/2006/relationships/tags" Target="../tags/tag199.xml"/><Relationship Id="rId17" Type="http://schemas.openxmlformats.org/officeDocument/2006/relationships/tags" Target="../tags/tag204.xml"/><Relationship Id="rId25" Type="http://schemas.openxmlformats.org/officeDocument/2006/relationships/tags" Target="../tags/tag212.xml"/><Relationship Id="rId2" Type="http://schemas.openxmlformats.org/officeDocument/2006/relationships/tags" Target="../tags/tag189.xml"/><Relationship Id="rId16" Type="http://schemas.openxmlformats.org/officeDocument/2006/relationships/tags" Target="../tags/tag203.xml"/><Relationship Id="rId20" Type="http://schemas.openxmlformats.org/officeDocument/2006/relationships/tags" Target="../tags/tag207.xml"/><Relationship Id="rId29" Type="http://schemas.microsoft.com/office/2007/relationships/hdphoto" Target="../media/hdphoto18.wdp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tags" Target="../tags/tag198.xml"/><Relationship Id="rId24" Type="http://schemas.openxmlformats.org/officeDocument/2006/relationships/tags" Target="../tags/tag211.xml"/><Relationship Id="rId5" Type="http://schemas.openxmlformats.org/officeDocument/2006/relationships/tags" Target="../tags/tag192.xml"/><Relationship Id="rId15" Type="http://schemas.openxmlformats.org/officeDocument/2006/relationships/tags" Target="../tags/tag202.xml"/><Relationship Id="rId23" Type="http://schemas.openxmlformats.org/officeDocument/2006/relationships/tags" Target="../tags/tag210.xml"/><Relationship Id="rId28" Type="http://schemas.openxmlformats.org/officeDocument/2006/relationships/image" Target="../media/image97.png"/><Relationship Id="rId10" Type="http://schemas.openxmlformats.org/officeDocument/2006/relationships/tags" Target="../tags/tag197.xml"/><Relationship Id="rId19" Type="http://schemas.openxmlformats.org/officeDocument/2006/relationships/tags" Target="../tags/tag206.xml"/><Relationship Id="rId4" Type="http://schemas.openxmlformats.org/officeDocument/2006/relationships/tags" Target="../tags/tag191.xml"/><Relationship Id="rId9" Type="http://schemas.openxmlformats.org/officeDocument/2006/relationships/tags" Target="../tags/tag196.xml"/><Relationship Id="rId14" Type="http://schemas.openxmlformats.org/officeDocument/2006/relationships/tags" Target="../tags/tag201.xml"/><Relationship Id="rId22" Type="http://schemas.openxmlformats.org/officeDocument/2006/relationships/tags" Target="../tags/tag209.xml"/><Relationship Id="rId27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3.xml"/><Relationship Id="rId4" Type="http://schemas.openxmlformats.org/officeDocument/2006/relationships/image" Target="../media/image9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microsoft.com/office/2007/relationships/hdphoto" Target="../media/hdphoto4.wdp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8.png"/><Relationship Id="rId5" Type="http://schemas.openxmlformats.org/officeDocument/2006/relationships/tags" Target="../tags/tag20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19.xml"/><Relationship Id="rId9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tags" Target="../tags/tag36.xml"/><Relationship Id="rId18" Type="http://schemas.openxmlformats.org/officeDocument/2006/relationships/image" Target="../media/image9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notesSlide" Target="../notesSlides/notesSlide7.xml"/><Relationship Id="rId2" Type="http://schemas.openxmlformats.org/officeDocument/2006/relationships/tags" Target="../tags/tag25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5" Type="http://schemas.openxmlformats.org/officeDocument/2006/relationships/tags" Target="../tags/tag28.xml"/><Relationship Id="rId15" Type="http://schemas.openxmlformats.org/officeDocument/2006/relationships/tags" Target="../tags/tag38.xml"/><Relationship Id="rId10" Type="http://schemas.openxmlformats.org/officeDocument/2006/relationships/tags" Target="../tags/tag33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tags" Target="../tags/tag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tags" Target="../tags/tag41.xml"/><Relationship Id="rId16" Type="http://schemas.openxmlformats.org/officeDocument/2006/relationships/image" Target="../media/image14.jpe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11.jpeg"/><Relationship Id="rId5" Type="http://schemas.openxmlformats.org/officeDocument/2006/relationships/tags" Target="../tags/tag44.xml"/><Relationship Id="rId15" Type="http://schemas.microsoft.com/office/2007/relationships/hdphoto" Target="../media/hdphoto6.wdp"/><Relationship Id="rId10" Type="http://schemas.openxmlformats.org/officeDocument/2006/relationships/image" Target="../media/image10.jpeg"/><Relationship Id="rId4" Type="http://schemas.openxmlformats.org/officeDocument/2006/relationships/tags" Target="../tags/tag43.xml"/><Relationship Id="rId9" Type="http://schemas.openxmlformats.org/officeDocument/2006/relationships/notesSlide" Target="../notesSlides/notesSlide9.xml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形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24357" y="356368"/>
            <a:ext cx="1206323" cy="513952"/>
          </a:xfrm>
          <a:prstGeom prst="rect">
            <a:avLst/>
          </a:prstGeom>
        </p:spPr>
      </p:pic>
      <p:sp>
        <p:nvSpPr>
          <p:cNvPr id="5" name="矩形: 剪去对角 4"/>
          <p:cNvSpPr/>
          <p:nvPr/>
        </p:nvSpPr>
        <p:spPr>
          <a:xfrm flipV="1">
            <a:off x="3387042" y="3869783"/>
            <a:ext cx="6312069" cy="1411062"/>
          </a:xfrm>
          <a:prstGeom prst="snip2DiagRect">
            <a:avLst>
              <a:gd name="adj1" fmla="val 0"/>
              <a:gd name="adj2" fmla="val 16448"/>
            </a:avLst>
          </a:prstGeom>
          <a:solidFill>
            <a:srgbClr val="1A3B6E">
              <a:alpha val="83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7920062" y="4548556"/>
            <a:ext cx="1649391" cy="640992"/>
            <a:chOff x="8012137" y="4548556"/>
            <a:chExt cx="1649391" cy="640992"/>
          </a:xfrm>
        </p:grpSpPr>
        <p:sp>
          <p:nvSpPr>
            <p:cNvPr id="6" name="文本框 5"/>
            <p:cNvSpPr txBox="1"/>
            <p:nvPr/>
          </p:nvSpPr>
          <p:spPr>
            <a:xfrm>
              <a:off x="8014922" y="4548556"/>
              <a:ext cx="16466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000" spc="85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公司简介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8012137" y="4881771"/>
              <a:ext cx="15279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400" spc="-5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Company </a:t>
              </a:r>
              <a:r>
                <a:rPr lang="en-US" altLang="zh-CN" sz="1400" spc="-5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P</a:t>
              </a:r>
              <a:r>
                <a:rPr lang="zh-CN" altLang="en-US" sz="1400" spc="-5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rofile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488953" y="3967558"/>
            <a:ext cx="4189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HUAR COMPANY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771058" y="399833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华尔公司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7743613" y="4107843"/>
            <a:ext cx="0" cy="36576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3657796" y="4836051"/>
            <a:ext cx="4239295" cy="91440"/>
            <a:chOff x="3657796" y="4836051"/>
            <a:chExt cx="4239295" cy="91440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4087564" y="4881771"/>
              <a:ext cx="3809527" cy="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3944308" y="4836051"/>
              <a:ext cx="914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3801052" y="4836051"/>
              <a:ext cx="914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3657796" y="4836051"/>
              <a:ext cx="9144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86 -2.96296E-6 L 0.05209 -2.96296E-6 " pathEditMode="relative" rAng="0" ptsTypes="AA">
                                      <p:cBhvr>
                                        <p:cTn id="20" dur="7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7 -4.44444E-6 L -0.02578 -4.44444E-6 " pathEditMode="relative" rAng="0" ptsTypes="AA">
                                      <p:cBhvr>
                                        <p:cTn id="25" dur="7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9" grpId="1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企业概况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Company Presentation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4" name="图片 13" descr="顶棚-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28731" y="1026851"/>
            <a:ext cx="2460384" cy="1630375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5" name="图片 14" descr="衣帽架-1 (1)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3141994" y="1802779"/>
            <a:ext cx="2460385" cy="1625579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6" name="图片 15" descr="立柱-2 (1)"/>
          <p:cNvPicPr>
            <a:picLocks noChangeAspect="1"/>
          </p:cNvPicPr>
          <p:nvPr/>
        </p:nvPicPr>
        <p:blipFill rotWithShape="1">
          <a:blip r:embed="rId6" cstate="email"/>
          <a:srcRect r="-278"/>
          <a:stretch>
            <a:fillRect/>
          </a:stretch>
        </p:blipFill>
        <p:spPr>
          <a:xfrm>
            <a:off x="5663339" y="1026851"/>
            <a:ext cx="2460384" cy="1630374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7" name="图片 16" descr="IMG_0834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 rot="16200000">
            <a:off x="8591973" y="1385376"/>
            <a:ext cx="1625579" cy="2460384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 rot="5400000">
            <a:off x="2021804" y="3276153"/>
            <a:ext cx="1635853" cy="2460384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>
            <a:off x="4176449" y="4455811"/>
            <a:ext cx="2460383" cy="1637619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0" cstate="email"/>
          <a:srcRect/>
          <a:stretch>
            <a:fillRect/>
          </a:stretch>
        </p:blipFill>
        <p:spPr>
          <a:xfrm rot="5400000">
            <a:off x="7154740" y="3288134"/>
            <a:ext cx="1637619" cy="2460383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1" cstate="email"/>
          <a:srcRect/>
          <a:stretch>
            <a:fillRect/>
          </a:stretch>
        </p:blipFill>
        <p:spPr>
          <a:xfrm rot="10800000">
            <a:off x="9310267" y="4455811"/>
            <a:ext cx="2459038" cy="1630375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5" name="矩形: 剪去单角 24"/>
          <p:cNvSpPr/>
          <p:nvPr/>
        </p:nvSpPr>
        <p:spPr>
          <a:xfrm>
            <a:off x="620650" y="1627979"/>
            <a:ext cx="1707198" cy="428119"/>
          </a:xfrm>
          <a:prstGeom prst="snip1Rect">
            <a:avLst/>
          </a:prstGeom>
          <a:solidFill>
            <a:srgbClr val="1A3B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顶棚 </a:t>
            </a:r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zh-CN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天窗遮阳板</a:t>
            </a:r>
            <a:endParaRPr lang="en-US" altLang="zh-CN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Headinger</a:t>
            </a:r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Sunroof</a:t>
            </a:r>
            <a:endParaRPr lang="zh-CN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矩形: 剪去单角 26"/>
          <p:cNvSpPr/>
          <p:nvPr/>
        </p:nvSpPr>
        <p:spPr>
          <a:xfrm>
            <a:off x="3139962" y="2401509"/>
            <a:ext cx="1084418" cy="428119"/>
          </a:xfrm>
          <a:prstGeom prst="snip1Rect">
            <a:avLst/>
          </a:prstGeom>
          <a:solidFill>
            <a:srgbClr val="1A3B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衣帽架面料</a:t>
            </a:r>
            <a:endParaRPr lang="en-US" altLang="zh-CN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RWT Fabric</a:t>
            </a:r>
            <a:endParaRPr lang="zh-CN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矩形: 剪去单角 27"/>
          <p:cNvSpPr/>
          <p:nvPr/>
        </p:nvSpPr>
        <p:spPr>
          <a:xfrm>
            <a:off x="5661306" y="1627979"/>
            <a:ext cx="1313552" cy="428119"/>
          </a:xfrm>
          <a:prstGeom prst="snip1Rect">
            <a:avLst/>
          </a:prstGeom>
          <a:solidFill>
            <a:srgbClr val="1A3B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立柱面料</a:t>
            </a:r>
            <a:endParaRPr lang="en-US" altLang="zh-CN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Pillar Fabric</a:t>
            </a:r>
            <a:endParaRPr lang="zh-CN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矩形: 剪去单角 28"/>
          <p:cNvSpPr/>
          <p:nvPr/>
        </p:nvSpPr>
        <p:spPr>
          <a:xfrm>
            <a:off x="8174570" y="2401509"/>
            <a:ext cx="1587057" cy="428119"/>
          </a:xfrm>
          <a:prstGeom prst="snip1Rect">
            <a:avLst/>
          </a:prstGeom>
          <a:solidFill>
            <a:srgbClr val="1A3B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全景天窗帘布</a:t>
            </a:r>
            <a:endParaRPr lang="en-US" altLang="zh-CN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Block Fabric</a:t>
            </a:r>
            <a:endParaRPr lang="zh-CN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34963" y="1026851"/>
            <a:ext cx="11522075" cy="2401507"/>
            <a:chOff x="334963" y="1026851"/>
            <a:chExt cx="11522075" cy="2401507"/>
          </a:xfrm>
        </p:grpSpPr>
        <p:sp>
          <p:nvSpPr>
            <p:cNvPr id="22" name="直角三角形 21"/>
            <p:cNvSpPr/>
            <p:nvPr/>
          </p:nvSpPr>
          <p:spPr>
            <a:xfrm flipH="1" flipV="1">
              <a:off x="9738476" y="1042724"/>
              <a:ext cx="2103941" cy="1437865"/>
            </a:xfrm>
            <a:prstGeom prst="rtTriangle">
              <a:avLst/>
            </a:prstGeom>
            <a:gradFill>
              <a:gsLst>
                <a:gs pos="0">
                  <a:srgbClr val="1F4685"/>
                </a:gs>
                <a:gs pos="64000">
                  <a:srgbClr val="1A3B6E"/>
                </a:gs>
                <a:gs pos="100000">
                  <a:srgbClr val="142E58"/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516636" y="1140999"/>
              <a:ext cx="124931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针织类</a:t>
              </a:r>
              <a:endPara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r>
                <a:rPr lang="en-US" altLang="zh-CN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Knitting Fabric</a:t>
              </a:r>
              <a:endParaRPr lang="zh-CN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34963" y="1026851"/>
              <a:ext cx="11522075" cy="2401507"/>
            </a:xfrm>
            <a:prstGeom prst="rect">
              <a:avLst/>
            </a:prstGeom>
            <a:noFill/>
            <a:ln w="28575">
              <a:solidFill>
                <a:srgbClr val="1A3B6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43493" y="3699516"/>
            <a:ext cx="11522075" cy="2425999"/>
            <a:chOff x="343493" y="3699516"/>
            <a:chExt cx="11522075" cy="2425999"/>
          </a:xfrm>
        </p:grpSpPr>
        <p:sp>
          <p:nvSpPr>
            <p:cNvPr id="38" name="直角三角形 37"/>
            <p:cNvSpPr/>
            <p:nvPr/>
          </p:nvSpPr>
          <p:spPr>
            <a:xfrm rot="10800000" flipH="1" flipV="1">
              <a:off x="352202" y="4687650"/>
              <a:ext cx="2103941" cy="1437865"/>
            </a:xfrm>
            <a:prstGeom prst="rtTriangle">
              <a:avLst/>
            </a:prstGeom>
            <a:gradFill>
              <a:gsLst>
                <a:gs pos="0">
                  <a:srgbClr val="596977"/>
                </a:gs>
                <a:gs pos="64000">
                  <a:srgbClr val="434F5A"/>
                </a:gs>
                <a:gs pos="100000">
                  <a:srgbClr val="242A30"/>
                </a:gs>
              </a:gsLst>
              <a:lin ang="5400000" scaled="1"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343493" y="3699516"/>
              <a:ext cx="11522075" cy="2425999"/>
            </a:xfrm>
            <a:prstGeom prst="rect">
              <a:avLst/>
            </a:prstGeom>
            <a:noFill/>
            <a:ln w="28575">
              <a:solidFill>
                <a:srgbClr val="434F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71866" y="5480169"/>
              <a:ext cx="146719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无纺类</a:t>
              </a:r>
              <a:endPara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No-Woven Fabric</a:t>
              </a:r>
              <a:endParaRPr lang="zh-CN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矩形: 剪去单角 33"/>
          <p:cNvSpPr/>
          <p:nvPr/>
        </p:nvSpPr>
        <p:spPr>
          <a:xfrm flipH="1">
            <a:off x="2362725" y="4292286"/>
            <a:ext cx="1707198" cy="428119"/>
          </a:xfrm>
          <a:prstGeom prst="snip1Rect">
            <a:avLst/>
          </a:prstGeom>
          <a:solidFill>
            <a:srgbClr val="434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顶棚面料</a:t>
            </a:r>
            <a:endParaRPr lang="en-US" altLang="zh-CN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Headinger</a:t>
            </a:r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Fabric</a:t>
            </a:r>
            <a:endParaRPr lang="zh-CN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矩形: 剪去单角 34"/>
          <p:cNvSpPr/>
          <p:nvPr/>
        </p:nvSpPr>
        <p:spPr>
          <a:xfrm flipH="1">
            <a:off x="4939897" y="5060561"/>
            <a:ext cx="1707198" cy="428119"/>
          </a:xfrm>
          <a:prstGeom prst="snip1Rect">
            <a:avLst/>
          </a:prstGeom>
          <a:solidFill>
            <a:srgbClr val="434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后搁板毯面</a:t>
            </a:r>
            <a:endParaRPr lang="en-US" altLang="zh-CN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Rear Shelf Fabric</a:t>
            </a:r>
            <a:endParaRPr lang="zh-CN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矩形: 剪去单角 35"/>
          <p:cNvSpPr/>
          <p:nvPr/>
        </p:nvSpPr>
        <p:spPr>
          <a:xfrm flipH="1">
            <a:off x="7496543" y="4304266"/>
            <a:ext cx="1707198" cy="428119"/>
          </a:xfrm>
          <a:prstGeom prst="snip1Rect">
            <a:avLst/>
          </a:prstGeom>
          <a:solidFill>
            <a:srgbClr val="434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主地毯</a:t>
            </a:r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zh-CN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行李箱毯面</a:t>
            </a:r>
            <a:endParaRPr lang="en-US" altLang="zh-CN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Carpet &amp; Trunk Fabric</a:t>
            </a:r>
            <a:endParaRPr lang="zh-CN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矩形: 剪去单角 36"/>
          <p:cNvSpPr/>
          <p:nvPr/>
        </p:nvSpPr>
        <p:spPr>
          <a:xfrm flipH="1">
            <a:off x="10069599" y="5056940"/>
            <a:ext cx="1707198" cy="428119"/>
          </a:xfrm>
          <a:prstGeom prst="snip1Rect">
            <a:avLst/>
          </a:prstGeom>
          <a:solidFill>
            <a:srgbClr val="434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轮罩</a:t>
            </a:r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CN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挡泥板</a:t>
            </a:r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CN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面料</a:t>
            </a:r>
            <a:endParaRPr lang="en-US" altLang="zh-CN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Fender Fabric</a:t>
            </a:r>
            <a:endParaRPr lang="zh-CN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4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3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3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0" y="4224759"/>
            <a:ext cx="12192000" cy="2633241"/>
            <a:chOff x="4521560" y="4231817"/>
            <a:chExt cx="12192000" cy="263324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email"/>
            <a:srcRect/>
            <a:stretch>
              <a:fillRect/>
            </a:stretch>
          </p:blipFill>
          <p:spPr>
            <a:xfrm>
              <a:off x="4521560" y="4231817"/>
              <a:ext cx="12192000" cy="2633241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4521560" y="4231817"/>
              <a:ext cx="12192000" cy="263324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347507" y="1083139"/>
            <a:ext cx="1913028" cy="1519955"/>
            <a:chOff x="5347507" y="961219"/>
            <a:chExt cx="1913028" cy="1519955"/>
          </a:xfrm>
        </p:grpSpPr>
        <p:sp>
          <p:nvSpPr>
            <p:cNvPr id="3" name="矩形: 圆角 2"/>
            <p:cNvSpPr/>
            <p:nvPr/>
          </p:nvSpPr>
          <p:spPr>
            <a:xfrm>
              <a:off x="5347507" y="999614"/>
              <a:ext cx="1481560" cy="1481560"/>
            </a:xfrm>
            <a:prstGeom prst="roundRect">
              <a:avLst/>
            </a:prstGeom>
            <a:solidFill>
              <a:srgbClr val="1A3B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: 形状 5"/>
            <p:cNvSpPr/>
            <p:nvPr/>
          </p:nvSpPr>
          <p:spPr>
            <a:xfrm rot="18867541">
              <a:off x="6179431" y="539370"/>
              <a:ext cx="659256" cy="1502953"/>
            </a:xfrm>
            <a:custGeom>
              <a:avLst/>
              <a:gdLst>
                <a:gd name="connsiteX0" fmla="*/ 0 w 652779"/>
                <a:gd name="connsiteY0" fmla="*/ 0 h 1510362"/>
                <a:gd name="connsiteX1" fmla="*/ 582095 w 652779"/>
                <a:gd name="connsiteY1" fmla="*/ 593193 h 1510362"/>
                <a:gd name="connsiteX2" fmla="*/ 578798 w 652779"/>
                <a:gd name="connsiteY2" fmla="*/ 942392 h 1510362"/>
                <a:gd name="connsiteX3" fmla="*/ 0 w 652779"/>
                <a:gd name="connsiteY3" fmla="*/ 1510362 h 1510362"/>
                <a:gd name="connsiteX0-1" fmla="*/ 0 w 658284"/>
                <a:gd name="connsiteY0-2" fmla="*/ 0 h 1505025"/>
                <a:gd name="connsiteX1-3" fmla="*/ 587600 w 658284"/>
                <a:gd name="connsiteY1-4" fmla="*/ 587856 h 1505025"/>
                <a:gd name="connsiteX2-5" fmla="*/ 584303 w 658284"/>
                <a:gd name="connsiteY2-6" fmla="*/ 937055 h 1505025"/>
                <a:gd name="connsiteX3-7" fmla="*/ 5505 w 658284"/>
                <a:gd name="connsiteY3-8" fmla="*/ 1505025 h 1505025"/>
                <a:gd name="connsiteX4" fmla="*/ 0 w 658284"/>
                <a:gd name="connsiteY4" fmla="*/ 0 h 1505025"/>
                <a:gd name="connsiteX0-9" fmla="*/ 0 w 658284"/>
                <a:gd name="connsiteY0-10" fmla="*/ 0 h 1490297"/>
                <a:gd name="connsiteX1-11" fmla="*/ 587600 w 658284"/>
                <a:gd name="connsiteY1-12" fmla="*/ 587856 h 1490297"/>
                <a:gd name="connsiteX2-13" fmla="*/ 584303 w 658284"/>
                <a:gd name="connsiteY2-14" fmla="*/ 937055 h 1490297"/>
                <a:gd name="connsiteX3-15" fmla="*/ 15190 w 658284"/>
                <a:gd name="connsiteY3-16" fmla="*/ 1490297 h 1490297"/>
                <a:gd name="connsiteX4-17" fmla="*/ 0 w 658284"/>
                <a:gd name="connsiteY4-18" fmla="*/ 0 h 1490297"/>
                <a:gd name="connsiteX0-19" fmla="*/ 0 w 667254"/>
                <a:gd name="connsiteY0-20" fmla="*/ 0 h 1502953"/>
                <a:gd name="connsiteX1-21" fmla="*/ 596570 w 667254"/>
                <a:gd name="connsiteY1-22" fmla="*/ 600512 h 1502953"/>
                <a:gd name="connsiteX2-23" fmla="*/ 593273 w 667254"/>
                <a:gd name="connsiteY2-24" fmla="*/ 949711 h 1502953"/>
                <a:gd name="connsiteX3-25" fmla="*/ 24160 w 667254"/>
                <a:gd name="connsiteY3-26" fmla="*/ 1502953 h 1502953"/>
                <a:gd name="connsiteX4-27" fmla="*/ 0 w 667254"/>
                <a:gd name="connsiteY4-28" fmla="*/ 0 h 15029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667254" h="1502953">
                  <a:moveTo>
                    <a:pt x="0" y="0"/>
                  </a:moveTo>
                  <a:cubicBezTo>
                    <a:pt x="194032" y="197731"/>
                    <a:pt x="402538" y="402781"/>
                    <a:pt x="596570" y="600512"/>
                  </a:cubicBezTo>
                  <a:cubicBezTo>
                    <a:pt x="692089" y="697852"/>
                    <a:pt x="690613" y="854193"/>
                    <a:pt x="593273" y="949711"/>
                  </a:cubicBezTo>
                  <a:lnTo>
                    <a:pt x="24160" y="1502953"/>
                  </a:lnTo>
                  <a:cubicBezTo>
                    <a:pt x="24160" y="999499"/>
                    <a:pt x="0" y="50345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34000"/>
                  </a:schemeClr>
                </a:gs>
                <a:gs pos="100000">
                  <a:schemeClr val="bg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621653" y="1267288"/>
              <a:ext cx="93326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bg1"/>
                  </a:solidFill>
                  <a:latin typeface="Bahnschrift Condensed" panose="020B0502040204020203" pitchFamily="34" charset="0"/>
                  <a:ea typeface="微软雅黑" panose="020B0503020204020204" pitchFamily="34" charset="-122"/>
                </a:rPr>
                <a:t>02.</a:t>
              </a:r>
              <a:endParaRPr lang="zh-CN" altLang="en-US" sz="6000" b="1" dirty="0">
                <a:solidFill>
                  <a:schemeClr val="bg1"/>
                </a:solidFill>
                <a:latin typeface="Bahnschrift Condensed" panose="020B0502040204020203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013588" y="2769941"/>
            <a:ext cx="2164823" cy="1245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spc="2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研发实力</a:t>
            </a:r>
          </a:p>
          <a:p>
            <a:pPr algn="ctr">
              <a:lnSpc>
                <a:spcPct val="130000"/>
              </a:lnSpc>
            </a:pPr>
            <a:r>
              <a:rPr lang="en-US" altLang="zh-CN" sz="2400" spc="-2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 </a:t>
            </a:r>
            <a:r>
              <a:rPr lang="en-US" altLang="zh-CN" sz="2000" spc="-2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&amp;</a:t>
            </a:r>
            <a:r>
              <a:rPr lang="en-US" altLang="zh-CN" sz="2400" spc="-2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D Capability</a:t>
            </a:r>
            <a:endParaRPr lang="zh-CN" altLang="en-US" sz="2800" spc="-200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039058" y="5014847"/>
            <a:ext cx="2974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研发能力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R </a:t>
            </a:r>
            <a:r>
              <a:rPr lang="en-US" altLang="zh-CN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&amp;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D Capability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074800" y="5014847"/>
            <a:ext cx="40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新品开发流程 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New Program Process Flow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039058" y="4628087"/>
            <a:ext cx="3714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研发团队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R </a:t>
            </a:r>
            <a:r>
              <a:rPr lang="en-US" altLang="zh-CN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&amp;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D Capability-Team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096000" y="4628087"/>
            <a:ext cx="4056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颜色开发系统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Color Development System 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p:transition spd="slow" advClick="0" advTm="5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0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39" y="3996148"/>
            <a:ext cx="2907452" cy="2180589"/>
          </a:xfrm>
          <a:prstGeom prst="rect">
            <a:avLst/>
          </a:prstGeom>
          <a:ln w="50800" cap="sq">
            <a:noFill/>
            <a:miter lim="800000"/>
            <a:headEnd/>
            <a:tailEnd/>
          </a:ln>
        </p:spPr>
      </p:pic>
      <p:sp>
        <p:nvSpPr>
          <p:cNvPr id="2" name="PA_文本框 1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研发实力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R&amp;D </a:t>
            </a:r>
            <a:r>
              <a:rPr lang="en-US" altLang="zh-CN" sz="2400" spc="-100" dirty="0" err="1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Capablity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47" y="938685"/>
            <a:ext cx="3935343" cy="3022172"/>
          </a:xfrm>
          <a:prstGeom prst="rect">
            <a:avLst/>
          </a:prstGeom>
          <a:ln w="50800" cap="sq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3" name="组合 2"/>
          <p:cNvGrpSpPr/>
          <p:nvPr/>
        </p:nvGrpSpPr>
        <p:grpSpPr>
          <a:xfrm>
            <a:off x="5581568" y="911743"/>
            <a:ext cx="5835642" cy="3076057"/>
            <a:chOff x="5581568" y="911743"/>
            <a:chExt cx="5835642" cy="3076057"/>
          </a:xfrm>
        </p:grpSpPr>
        <p:sp>
          <p:nvSpPr>
            <p:cNvPr id="18" name="矩形 17"/>
            <p:cNvSpPr/>
            <p:nvPr/>
          </p:nvSpPr>
          <p:spPr>
            <a:xfrm>
              <a:off x="5581568" y="911743"/>
              <a:ext cx="5835642" cy="3076057"/>
            </a:xfrm>
            <a:prstGeom prst="rect">
              <a:avLst/>
            </a:prstGeom>
            <a:gradFill>
              <a:gsLst>
                <a:gs pos="0">
                  <a:srgbClr val="1F4685"/>
                </a:gs>
                <a:gs pos="64000">
                  <a:srgbClr val="1A3B6E"/>
                </a:gs>
                <a:gs pos="100000">
                  <a:srgbClr val="142E58"/>
                </a:gs>
              </a:gsLst>
              <a:lin ang="5400000" scaled="1"/>
            </a:gradFill>
            <a:ln w="508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5995402" y="1258088"/>
              <a:ext cx="50079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研发团队 </a:t>
              </a:r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| </a:t>
              </a:r>
              <a:r>
                <a:rPr lang="en-US" altLang="zh-CN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R&amp;D </a:t>
              </a:r>
              <a:r>
                <a:rPr lang="en-US" altLang="zh-CN" sz="24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Capablity</a:t>
              </a:r>
              <a:r>
                <a:rPr lang="en-US" altLang="zh-CN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-Team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7430509" y="2122980"/>
            <a:ext cx="2796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项目工程师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|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 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ngineer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458577" y="1792697"/>
            <a:ext cx="803297" cy="769441"/>
            <a:chOff x="6494645" y="1908447"/>
            <a:chExt cx="803297" cy="769441"/>
          </a:xfrm>
        </p:grpSpPr>
        <p:sp>
          <p:nvSpPr>
            <p:cNvPr id="28" name="文本框 27"/>
            <p:cNvSpPr txBox="1"/>
            <p:nvPr/>
          </p:nvSpPr>
          <p:spPr>
            <a:xfrm>
              <a:off x="6494645" y="1908447"/>
              <a:ext cx="6463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12</a:t>
              </a:r>
              <a:r>
                <a:rPr lang="en-US" altLang="zh-CN" sz="4400" b="1" dirty="0">
                  <a:latin typeface="Bahnschrift Condensed" panose="020B0502040204020203" pitchFamily="34" charset="0"/>
                </a:rPr>
                <a:t> </a:t>
              </a:r>
              <a:endParaRPr lang="zh-CN" altLang="en-US" sz="4400" b="1" dirty="0">
                <a:latin typeface="Bahnschrift Condensed" panose="020B0502040204020203" pitchFamily="34" charset="0"/>
              </a:endParaRPr>
            </a:p>
          </p:txBody>
        </p:sp>
        <p:sp>
          <p:nvSpPr>
            <p:cNvPr id="31" name="engineer-wearing-hard-hat-with-suit-and-tie_33829"/>
            <p:cNvSpPr>
              <a:spLocks noChangeAspect="1"/>
            </p:cNvSpPr>
            <p:nvPr/>
          </p:nvSpPr>
          <p:spPr bwMode="auto">
            <a:xfrm>
              <a:off x="7083772" y="2193922"/>
              <a:ext cx="214170" cy="309996"/>
            </a:xfrm>
            <a:custGeom>
              <a:avLst/>
              <a:gdLst>
                <a:gd name="T0" fmla="*/ 148 w 783"/>
                <a:gd name="T1" fmla="*/ 234 h 1135"/>
                <a:gd name="T2" fmla="*/ 312 w 783"/>
                <a:gd name="T3" fmla="*/ 2 h 1135"/>
                <a:gd name="T4" fmla="*/ 392 w 783"/>
                <a:gd name="T5" fmla="*/ 195 h 1135"/>
                <a:gd name="T6" fmla="*/ 471 w 783"/>
                <a:gd name="T7" fmla="*/ 5 h 1135"/>
                <a:gd name="T8" fmla="*/ 636 w 783"/>
                <a:gd name="T9" fmla="*/ 231 h 1135"/>
                <a:gd name="T10" fmla="*/ 479 w 783"/>
                <a:gd name="T11" fmla="*/ 331 h 1135"/>
                <a:gd name="T12" fmla="*/ 160 w 783"/>
                <a:gd name="T13" fmla="*/ 275 h 1135"/>
                <a:gd name="T14" fmla="*/ 480 w 783"/>
                <a:gd name="T15" fmla="*/ 364 h 1135"/>
                <a:gd name="T16" fmla="*/ 164 w 783"/>
                <a:gd name="T17" fmla="*/ 316 h 1135"/>
                <a:gd name="T18" fmla="*/ 620 w 783"/>
                <a:gd name="T19" fmla="*/ 310 h 1135"/>
                <a:gd name="T20" fmla="*/ 482 w 783"/>
                <a:gd name="T21" fmla="*/ 364 h 1135"/>
                <a:gd name="T22" fmla="*/ 783 w 783"/>
                <a:gd name="T23" fmla="*/ 1062 h 1135"/>
                <a:gd name="T24" fmla="*/ 766 w 783"/>
                <a:gd name="T25" fmla="*/ 1070 h 1135"/>
                <a:gd name="T26" fmla="*/ 17 w 783"/>
                <a:gd name="T27" fmla="*/ 1071 h 1135"/>
                <a:gd name="T28" fmla="*/ 0 w 783"/>
                <a:gd name="T29" fmla="*/ 1062 h 1135"/>
                <a:gd name="T30" fmla="*/ 294 w 783"/>
                <a:gd name="T31" fmla="*/ 530 h 1135"/>
                <a:gd name="T32" fmla="*/ 783 w 783"/>
                <a:gd name="T33" fmla="*/ 824 h 1135"/>
                <a:gd name="T34" fmla="*/ 421 w 783"/>
                <a:gd name="T35" fmla="*/ 655 h 1135"/>
                <a:gd name="T36" fmla="*/ 369 w 783"/>
                <a:gd name="T37" fmla="*/ 652 h 1135"/>
                <a:gd name="T38" fmla="*/ 342 w 783"/>
                <a:gd name="T39" fmla="*/ 1014 h 1135"/>
                <a:gd name="T40" fmla="*/ 389 w 783"/>
                <a:gd name="T41" fmla="*/ 1090 h 1135"/>
                <a:gd name="T42" fmla="*/ 392 w 783"/>
                <a:gd name="T43" fmla="*/ 1092 h 1135"/>
                <a:gd name="T44" fmla="*/ 446 w 783"/>
                <a:gd name="T45" fmla="*/ 1016 h 1135"/>
                <a:gd name="T46" fmla="*/ 459 w 783"/>
                <a:gd name="T47" fmla="*/ 593 h 1135"/>
                <a:gd name="T48" fmla="*/ 343 w 783"/>
                <a:gd name="T49" fmla="*/ 578 h 1135"/>
                <a:gd name="T50" fmla="*/ 370 w 783"/>
                <a:gd name="T51" fmla="*/ 680 h 1135"/>
                <a:gd name="T52" fmla="*/ 459 w 783"/>
                <a:gd name="T53" fmla="*/ 593 h 1135"/>
                <a:gd name="T54" fmla="*/ 319 w 783"/>
                <a:gd name="T55" fmla="*/ 97 h 1135"/>
                <a:gd name="T56" fmla="*/ 464 w 783"/>
                <a:gd name="T57" fmla="*/ 0 h 1135"/>
                <a:gd name="T58" fmla="*/ 392 w 783"/>
                <a:gd name="T59" fmla="*/ 186 h 1135"/>
                <a:gd name="T60" fmla="*/ 332 w 783"/>
                <a:gd name="T61" fmla="*/ 97 h 1135"/>
                <a:gd name="T62" fmla="*/ 451 w 783"/>
                <a:gd name="T63" fmla="*/ 97 h 1135"/>
                <a:gd name="T64" fmla="*/ 332 w 783"/>
                <a:gd name="T65" fmla="*/ 13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3" h="1135">
                  <a:moveTo>
                    <a:pt x="160" y="275"/>
                  </a:moveTo>
                  <a:cubicBezTo>
                    <a:pt x="160" y="271"/>
                    <a:pt x="147" y="238"/>
                    <a:pt x="148" y="234"/>
                  </a:cubicBezTo>
                  <a:cubicBezTo>
                    <a:pt x="148" y="229"/>
                    <a:pt x="160" y="225"/>
                    <a:pt x="161" y="220"/>
                  </a:cubicBezTo>
                  <a:cubicBezTo>
                    <a:pt x="169" y="109"/>
                    <a:pt x="230" y="31"/>
                    <a:pt x="312" y="2"/>
                  </a:cubicBezTo>
                  <a:lnTo>
                    <a:pt x="312" y="97"/>
                  </a:lnTo>
                  <a:cubicBezTo>
                    <a:pt x="312" y="151"/>
                    <a:pt x="348" y="195"/>
                    <a:pt x="392" y="195"/>
                  </a:cubicBezTo>
                  <a:cubicBezTo>
                    <a:pt x="435" y="195"/>
                    <a:pt x="471" y="151"/>
                    <a:pt x="471" y="97"/>
                  </a:cubicBezTo>
                  <a:lnTo>
                    <a:pt x="471" y="5"/>
                  </a:lnTo>
                  <a:cubicBezTo>
                    <a:pt x="575" y="47"/>
                    <a:pt x="614" y="165"/>
                    <a:pt x="625" y="224"/>
                  </a:cubicBezTo>
                  <a:cubicBezTo>
                    <a:pt x="626" y="228"/>
                    <a:pt x="635" y="227"/>
                    <a:pt x="636" y="231"/>
                  </a:cubicBezTo>
                  <a:cubicBezTo>
                    <a:pt x="637" y="243"/>
                    <a:pt x="617" y="275"/>
                    <a:pt x="617" y="275"/>
                  </a:cubicBezTo>
                  <a:cubicBezTo>
                    <a:pt x="569" y="298"/>
                    <a:pt x="528" y="326"/>
                    <a:pt x="479" y="331"/>
                  </a:cubicBezTo>
                  <a:lnTo>
                    <a:pt x="298" y="330"/>
                  </a:lnTo>
                  <a:cubicBezTo>
                    <a:pt x="221" y="317"/>
                    <a:pt x="160" y="275"/>
                    <a:pt x="160" y="275"/>
                  </a:cubicBezTo>
                  <a:close/>
                  <a:moveTo>
                    <a:pt x="482" y="364"/>
                  </a:moveTo>
                  <a:lnTo>
                    <a:pt x="480" y="364"/>
                  </a:lnTo>
                  <a:lnTo>
                    <a:pt x="293" y="362"/>
                  </a:lnTo>
                  <a:cubicBezTo>
                    <a:pt x="238" y="353"/>
                    <a:pt x="191" y="331"/>
                    <a:pt x="164" y="316"/>
                  </a:cubicBezTo>
                  <a:cubicBezTo>
                    <a:pt x="180" y="428"/>
                    <a:pt x="275" y="514"/>
                    <a:pt x="392" y="514"/>
                  </a:cubicBezTo>
                  <a:cubicBezTo>
                    <a:pt x="510" y="514"/>
                    <a:pt x="607" y="425"/>
                    <a:pt x="620" y="310"/>
                  </a:cubicBezTo>
                  <a:cubicBezTo>
                    <a:pt x="614" y="313"/>
                    <a:pt x="607" y="316"/>
                    <a:pt x="602" y="319"/>
                  </a:cubicBezTo>
                  <a:cubicBezTo>
                    <a:pt x="565" y="339"/>
                    <a:pt x="527" y="359"/>
                    <a:pt x="482" y="364"/>
                  </a:cubicBezTo>
                  <a:close/>
                  <a:moveTo>
                    <a:pt x="783" y="824"/>
                  </a:moveTo>
                  <a:lnTo>
                    <a:pt x="783" y="1062"/>
                  </a:lnTo>
                  <a:lnTo>
                    <a:pt x="781" y="1062"/>
                  </a:lnTo>
                  <a:lnTo>
                    <a:pt x="766" y="1070"/>
                  </a:lnTo>
                  <a:cubicBezTo>
                    <a:pt x="758" y="1074"/>
                    <a:pt x="633" y="1135"/>
                    <a:pt x="417" y="1135"/>
                  </a:cubicBezTo>
                  <a:cubicBezTo>
                    <a:pt x="306" y="1135"/>
                    <a:pt x="172" y="1119"/>
                    <a:pt x="17" y="1071"/>
                  </a:cubicBezTo>
                  <a:lnTo>
                    <a:pt x="1" y="1066"/>
                  </a:lnTo>
                  <a:lnTo>
                    <a:pt x="0" y="1062"/>
                  </a:lnTo>
                  <a:lnTo>
                    <a:pt x="0" y="824"/>
                  </a:lnTo>
                  <a:cubicBezTo>
                    <a:pt x="0" y="662"/>
                    <a:pt x="132" y="530"/>
                    <a:pt x="294" y="530"/>
                  </a:cubicBezTo>
                  <a:lnTo>
                    <a:pt x="489" y="530"/>
                  </a:lnTo>
                  <a:cubicBezTo>
                    <a:pt x="651" y="530"/>
                    <a:pt x="783" y="662"/>
                    <a:pt x="783" y="824"/>
                  </a:cubicBezTo>
                  <a:close/>
                  <a:moveTo>
                    <a:pt x="446" y="1014"/>
                  </a:moveTo>
                  <a:lnTo>
                    <a:pt x="421" y="655"/>
                  </a:lnTo>
                  <a:cubicBezTo>
                    <a:pt x="421" y="654"/>
                    <a:pt x="419" y="652"/>
                    <a:pt x="417" y="652"/>
                  </a:cubicBezTo>
                  <a:lnTo>
                    <a:pt x="369" y="652"/>
                  </a:lnTo>
                  <a:cubicBezTo>
                    <a:pt x="367" y="652"/>
                    <a:pt x="365" y="654"/>
                    <a:pt x="365" y="655"/>
                  </a:cubicBezTo>
                  <a:lnTo>
                    <a:pt x="342" y="1014"/>
                  </a:lnTo>
                  <a:cubicBezTo>
                    <a:pt x="342" y="1015"/>
                    <a:pt x="342" y="1015"/>
                    <a:pt x="342" y="1016"/>
                  </a:cubicBezTo>
                  <a:lnTo>
                    <a:pt x="389" y="1090"/>
                  </a:lnTo>
                  <a:cubicBezTo>
                    <a:pt x="390" y="1091"/>
                    <a:pt x="391" y="1092"/>
                    <a:pt x="392" y="1092"/>
                  </a:cubicBezTo>
                  <a:lnTo>
                    <a:pt x="392" y="1092"/>
                  </a:lnTo>
                  <a:cubicBezTo>
                    <a:pt x="393" y="1092"/>
                    <a:pt x="394" y="1091"/>
                    <a:pt x="395" y="1090"/>
                  </a:cubicBezTo>
                  <a:lnTo>
                    <a:pt x="446" y="1016"/>
                  </a:lnTo>
                  <a:cubicBezTo>
                    <a:pt x="446" y="1016"/>
                    <a:pt x="446" y="1015"/>
                    <a:pt x="446" y="1014"/>
                  </a:cubicBezTo>
                  <a:close/>
                  <a:moveTo>
                    <a:pt x="459" y="593"/>
                  </a:moveTo>
                  <a:cubicBezTo>
                    <a:pt x="459" y="585"/>
                    <a:pt x="452" y="578"/>
                    <a:pt x="444" y="578"/>
                  </a:cubicBezTo>
                  <a:lnTo>
                    <a:pt x="343" y="578"/>
                  </a:lnTo>
                  <a:cubicBezTo>
                    <a:pt x="335" y="578"/>
                    <a:pt x="328" y="585"/>
                    <a:pt x="328" y="593"/>
                  </a:cubicBezTo>
                  <a:lnTo>
                    <a:pt x="370" y="680"/>
                  </a:lnTo>
                  <a:lnTo>
                    <a:pt x="418" y="680"/>
                  </a:lnTo>
                  <a:lnTo>
                    <a:pt x="459" y="593"/>
                  </a:lnTo>
                  <a:close/>
                  <a:moveTo>
                    <a:pt x="392" y="186"/>
                  </a:moveTo>
                  <a:cubicBezTo>
                    <a:pt x="351" y="186"/>
                    <a:pt x="319" y="146"/>
                    <a:pt x="319" y="97"/>
                  </a:cubicBezTo>
                  <a:lnTo>
                    <a:pt x="319" y="0"/>
                  </a:lnTo>
                  <a:lnTo>
                    <a:pt x="464" y="0"/>
                  </a:lnTo>
                  <a:lnTo>
                    <a:pt x="464" y="97"/>
                  </a:lnTo>
                  <a:cubicBezTo>
                    <a:pt x="464" y="146"/>
                    <a:pt x="432" y="186"/>
                    <a:pt x="392" y="186"/>
                  </a:cubicBezTo>
                  <a:close/>
                  <a:moveTo>
                    <a:pt x="332" y="13"/>
                  </a:moveTo>
                  <a:lnTo>
                    <a:pt x="332" y="97"/>
                  </a:lnTo>
                  <a:cubicBezTo>
                    <a:pt x="332" y="138"/>
                    <a:pt x="359" y="172"/>
                    <a:pt x="392" y="172"/>
                  </a:cubicBezTo>
                  <a:cubicBezTo>
                    <a:pt x="424" y="172"/>
                    <a:pt x="451" y="138"/>
                    <a:pt x="451" y="97"/>
                  </a:cubicBezTo>
                  <a:lnTo>
                    <a:pt x="451" y="13"/>
                  </a:lnTo>
                  <a:lnTo>
                    <a:pt x="332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6" name="矩形 25"/>
          <p:cNvSpPr/>
          <p:nvPr/>
        </p:nvSpPr>
        <p:spPr>
          <a:xfrm>
            <a:off x="7430509" y="2709477"/>
            <a:ext cx="2796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技术工程师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|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 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ngineer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458577" y="2391386"/>
            <a:ext cx="825551" cy="769441"/>
            <a:chOff x="6458577" y="2449261"/>
            <a:chExt cx="825551" cy="769441"/>
          </a:xfrm>
        </p:grpSpPr>
        <p:sp>
          <p:nvSpPr>
            <p:cNvPr id="29" name="文本框 28"/>
            <p:cNvSpPr txBox="1"/>
            <p:nvPr/>
          </p:nvSpPr>
          <p:spPr>
            <a:xfrm>
              <a:off x="6458577" y="2449261"/>
              <a:ext cx="72648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30</a:t>
              </a:r>
              <a:r>
                <a:rPr lang="en-US" altLang="zh-CN" sz="4400" b="1" dirty="0">
                  <a:latin typeface="Bahnschrift Condensed" panose="020B0502040204020203" pitchFamily="34" charset="0"/>
                </a:rPr>
                <a:t> </a:t>
              </a:r>
              <a:endParaRPr lang="zh-CN" altLang="en-US" sz="4400" b="1" dirty="0">
                <a:latin typeface="Bahnschrift Condensed" panose="020B0502040204020203" pitchFamily="34" charset="0"/>
              </a:endParaRPr>
            </a:p>
          </p:txBody>
        </p:sp>
        <p:sp>
          <p:nvSpPr>
            <p:cNvPr id="32" name="engineer-wearing-hard-hat-with-suit-and-tie_33829"/>
            <p:cNvSpPr>
              <a:spLocks noChangeAspect="1"/>
            </p:cNvSpPr>
            <p:nvPr/>
          </p:nvSpPr>
          <p:spPr bwMode="auto">
            <a:xfrm>
              <a:off x="7069958" y="2754791"/>
              <a:ext cx="214170" cy="309996"/>
            </a:xfrm>
            <a:custGeom>
              <a:avLst/>
              <a:gdLst>
                <a:gd name="T0" fmla="*/ 148 w 783"/>
                <a:gd name="T1" fmla="*/ 234 h 1135"/>
                <a:gd name="T2" fmla="*/ 312 w 783"/>
                <a:gd name="T3" fmla="*/ 2 h 1135"/>
                <a:gd name="T4" fmla="*/ 392 w 783"/>
                <a:gd name="T5" fmla="*/ 195 h 1135"/>
                <a:gd name="T6" fmla="*/ 471 w 783"/>
                <a:gd name="T7" fmla="*/ 5 h 1135"/>
                <a:gd name="T8" fmla="*/ 636 w 783"/>
                <a:gd name="T9" fmla="*/ 231 h 1135"/>
                <a:gd name="T10" fmla="*/ 479 w 783"/>
                <a:gd name="T11" fmla="*/ 331 h 1135"/>
                <a:gd name="T12" fmla="*/ 160 w 783"/>
                <a:gd name="T13" fmla="*/ 275 h 1135"/>
                <a:gd name="T14" fmla="*/ 480 w 783"/>
                <a:gd name="T15" fmla="*/ 364 h 1135"/>
                <a:gd name="T16" fmla="*/ 164 w 783"/>
                <a:gd name="T17" fmla="*/ 316 h 1135"/>
                <a:gd name="T18" fmla="*/ 620 w 783"/>
                <a:gd name="T19" fmla="*/ 310 h 1135"/>
                <a:gd name="T20" fmla="*/ 482 w 783"/>
                <a:gd name="T21" fmla="*/ 364 h 1135"/>
                <a:gd name="T22" fmla="*/ 783 w 783"/>
                <a:gd name="T23" fmla="*/ 1062 h 1135"/>
                <a:gd name="T24" fmla="*/ 766 w 783"/>
                <a:gd name="T25" fmla="*/ 1070 h 1135"/>
                <a:gd name="T26" fmla="*/ 17 w 783"/>
                <a:gd name="T27" fmla="*/ 1071 h 1135"/>
                <a:gd name="T28" fmla="*/ 0 w 783"/>
                <a:gd name="T29" fmla="*/ 1062 h 1135"/>
                <a:gd name="T30" fmla="*/ 294 w 783"/>
                <a:gd name="T31" fmla="*/ 530 h 1135"/>
                <a:gd name="T32" fmla="*/ 783 w 783"/>
                <a:gd name="T33" fmla="*/ 824 h 1135"/>
                <a:gd name="T34" fmla="*/ 421 w 783"/>
                <a:gd name="T35" fmla="*/ 655 h 1135"/>
                <a:gd name="T36" fmla="*/ 369 w 783"/>
                <a:gd name="T37" fmla="*/ 652 h 1135"/>
                <a:gd name="T38" fmla="*/ 342 w 783"/>
                <a:gd name="T39" fmla="*/ 1014 h 1135"/>
                <a:gd name="T40" fmla="*/ 389 w 783"/>
                <a:gd name="T41" fmla="*/ 1090 h 1135"/>
                <a:gd name="T42" fmla="*/ 392 w 783"/>
                <a:gd name="T43" fmla="*/ 1092 h 1135"/>
                <a:gd name="T44" fmla="*/ 446 w 783"/>
                <a:gd name="T45" fmla="*/ 1016 h 1135"/>
                <a:gd name="T46" fmla="*/ 459 w 783"/>
                <a:gd name="T47" fmla="*/ 593 h 1135"/>
                <a:gd name="T48" fmla="*/ 343 w 783"/>
                <a:gd name="T49" fmla="*/ 578 h 1135"/>
                <a:gd name="T50" fmla="*/ 370 w 783"/>
                <a:gd name="T51" fmla="*/ 680 h 1135"/>
                <a:gd name="T52" fmla="*/ 459 w 783"/>
                <a:gd name="T53" fmla="*/ 593 h 1135"/>
                <a:gd name="T54" fmla="*/ 319 w 783"/>
                <a:gd name="T55" fmla="*/ 97 h 1135"/>
                <a:gd name="T56" fmla="*/ 464 w 783"/>
                <a:gd name="T57" fmla="*/ 0 h 1135"/>
                <a:gd name="T58" fmla="*/ 392 w 783"/>
                <a:gd name="T59" fmla="*/ 186 h 1135"/>
                <a:gd name="T60" fmla="*/ 332 w 783"/>
                <a:gd name="T61" fmla="*/ 97 h 1135"/>
                <a:gd name="T62" fmla="*/ 451 w 783"/>
                <a:gd name="T63" fmla="*/ 97 h 1135"/>
                <a:gd name="T64" fmla="*/ 332 w 783"/>
                <a:gd name="T65" fmla="*/ 13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3" h="1135">
                  <a:moveTo>
                    <a:pt x="160" y="275"/>
                  </a:moveTo>
                  <a:cubicBezTo>
                    <a:pt x="160" y="271"/>
                    <a:pt x="147" y="238"/>
                    <a:pt x="148" y="234"/>
                  </a:cubicBezTo>
                  <a:cubicBezTo>
                    <a:pt x="148" y="229"/>
                    <a:pt x="160" y="225"/>
                    <a:pt x="161" y="220"/>
                  </a:cubicBezTo>
                  <a:cubicBezTo>
                    <a:pt x="169" y="109"/>
                    <a:pt x="230" y="31"/>
                    <a:pt x="312" y="2"/>
                  </a:cubicBezTo>
                  <a:lnTo>
                    <a:pt x="312" y="97"/>
                  </a:lnTo>
                  <a:cubicBezTo>
                    <a:pt x="312" y="151"/>
                    <a:pt x="348" y="195"/>
                    <a:pt x="392" y="195"/>
                  </a:cubicBezTo>
                  <a:cubicBezTo>
                    <a:pt x="435" y="195"/>
                    <a:pt x="471" y="151"/>
                    <a:pt x="471" y="97"/>
                  </a:cubicBezTo>
                  <a:lnTo>
                    <a:pt x="471" y="5"/>
                  </a:lnTo>
                  <a:cubicBezTo>
                    <a:pt x="575" y="47"/>
                    <a:pt x="614" y="165"/>
                    <a:pt x="625" y="224"/>
                  </a:cubicBezTo>
                  <a:cubicBezTo>
                    <a:pt x="626" y="228"/>
                    <a:pt x="635" y="227"/>
                    <a:pt x="636" y="231"/>
                  </a:cubicBezTo>
                  <a:cubicBezTo>
                    <a:pt x="637" y="243"/>
                    <a:pt x="617" y="275"/>
                    <a:pt x="617" y="275"/>
                  </a:cubicBezTo>
                  <a:cubicBezTo>
                    <a:pt x="569" y="298"/>
                    <a:pt x="528" y="326"/>
                    <a:pt x="479" y="331"/>
                  </a:cubicBezTo>
                  <a:lnTo>
                    <a:pt x="298" y="330"/>
                  </a:lnTo>
                  <a:cubicBezTo>
                    <a:pt x="221" y="317"/>
                    <a:pt x="160" y="275"/>
                    <a:pt x="160" y="275"/>
                  </a:cubicBezTo>
                  <a:close/>
                  <a:moveTo>
                    <a:pt x="482" y="364"/>
                  </a:moveTo>
                  <a:lnTo>
                    <a:pt x="480" y="364"/>
                  </a:lnTo>
                  <a:lnTo>
                    <a:pt x="293" y="362"/>
                  </a:lnTo>
                  <a:cubicBezTo>
                    <a:pt x="238" y="353"/>
                    <a:pt x="191" y="331"/>
                    <a:pt x="164" y="316"/>
                  </a:cubicBezTo>
                  <a:cubicBezTo>
                    <a:pt x="180" y="428"/>
                    <a:pt x="275" y="514"/>
                    <a:pt x="392" y="514"/>
                  </a:cubicBezTo>
                  <a:cubicBezTo>
                    <a:pt x="510" y="514"/>
                    <a:pt x="607" y="425"/>
                    <a:pt x="620" y="310"/>
                  </a:cubicBezTo>
                  <a:cubicBezTo>
                    <a:pt x="614" y="313"/>
                    <a:pt x="607" y="316"/>
                    <a:pt x="602" y="319"/>
                  </a:cubicBezTo>
                  <a:cubicBezTo>
                    <a:pt x="565" y="339"/>
                    <a:pt x="527" y="359"/>
                    <a:pt x="482" y="364"/>
                  </a:cubicBezTo>
                  <a:close/>
                  <a:moveTo>
                    <a:pt x="783" y="824"/>
                  </a:moveTo>
                  <a:lnTo>
                    <a:pt x="783" y="1062"/>
                  </a:lnTo>
                  <a:lnTo>
                    <a:pt x="781" y="1062"/>
                  </a:lnTo>
                  <a:lnTo>
                    <a:pt x="766" y="1070"/>
                  </a:lnTo>
                  <a:cubicBezTo>
                    <a:pt x="758" y="1074"/>
                    <a:pt x="633" y="1135"/>
                    <a:pt x="417" y="1135"/>
                  </a:cubicBezTo>
                  <a:cubicBezTo>
                    <a:pt x="306" y="1135"/>
                    <a:pt x="172" y="1119"/>
                    <a:pt x="17" y="1071"/>
                  </a:cubicBezTo>
                  <a:lnTo>
                    <a:pt x="1" y="1066"/>
                  </a:lnTo>
                  <a:lnTo>
                    <a:pt x="0" y="1062"/>
                  </a:lnTo>
                  <a:lnTo>
                    <a:pt x="0" y="824"/>
                  </a:lnTo>
                  <a:cubicBezTo>
                    <a:pt x="0" y="662"/>
                    <a:pt x="132" y="530"/>
                    <a:pt x="294" y="530"/>
                  </a:cubicBezTo>
                  <a:lnTo>
                    <a:pt x="489" y="530"/>
                  </a:lnTo>
                  <a:cubicBezTo>
                    <a:pt x="651" y="530"/>
                    <a:pt x="783" y="662"/>
                    <a:pt x="783" y="824"/>
                  </a:cubicBezTo>
                  <a:close/>
                  <a:moveTo>
                    <a:pt x="446" y="1014"/>
                  </a:moveTo>
                  <a:lnTo>
                    <a:pt x="421" y="655"/>
                  </a:lnTo>
                  <a:cubicBezTo>
                    <a:pt x="421" y="654"/>
                    <a:pt x="419" y="652"/>
                    <a:pt x="417" y="652"/>
                  </a:cubicBezTo>
                  <a:lnTo>
                    <a:pt x="369" y="652"/>
                  </a:lnTo>
                  <a:cubicBezTo>
                    <a:pt x="367" y="652"/>
                    <a:pt x="365" y="654"/>
                    <a:pt x="365" y="655"/>
                  </a:cubicBezTo>
                  <a:lnTo>
                    <a:pt x="342" y="1014"/>
                  </a:lnTo>
                  <a:cubicBezTo>
                    <a:pt x="342" y="1015"/>
                    <a:pt x="342" y="1015"/>
                    <a:pt x="342" y="1016"/>
                  </a:cubicBezTo>
                  <a:lnTo>
                    <a:pt x="389" y="1090"/>
                  </a:lnTo>
                  <a:cubicBezTo>
                    <a:pt x="390" y="1091"/>
                    <a:pt x="391" y="1092"/>
                    <a:pt x="392" y="1092"/>
                  </a:cubicBezTo>
                  <a:lnTo>
                    <a:pt x="392" y="1092"/>
                  </a:lnTo>
                  <a:cubicBezTo>
                    <a:pt x="393" y="1092"/>
                    <a:pt x="394" y="1091"/>
                    <a:pt x="395" y="1090"/>
                  </a:cubicBezTo>
                  <a:lnTo>
                    <a:pt x="446" y="1016"/>
                  </a:lnTo>
                  <a:cubicBezTo>
                    <a:pt x="446" y="1016"/>
                    <a:pt x="446" y="1015"/>
                    <a:pt x="446" y="1014"/>
                  </a:cubicBezTo>
                  <a:close/>
                  <a:moveTo>
                    <a:pt x="459" y="593"/>
                  </a:moveTo>
                  <a:cubicBezTo>
                    <a:pt x="459" y="585"/>
                    <a:pt x="452" y="578"/>
                    <a:pt x="444" y="578"/>
                  </a:cubicBezTo>
                  <a:lnTo>
                    <a:pt x="343" y="578"/>
                  </a:lnTo>
                  <a:cubicBezTo>
                    <a:pt x="335" y="578"/>
                    <a:pt x="328" y="585"/>
                    <a:pt x="328" y="593"/>
                  </a:cubicBezTo>
                  <a:lnTo>
                    <a:pt x="370" y="680"/>
                  </a:lnTo>
                  <a:lnTo>
                    <a:pt x="418" y="680"/>
                  </a:lnTo>
                  <a:lnTo>
                    <a:pt x="459" y="593"/>
                  </a:lnTo>
                  <a:close/>
                  <a:moveTo>
                    <a:pt x="392" y="186"/>
                  </a:moveTo>
                  <a:cubicBezTo>
                    <a:pt x="351" y="186"/>
                    <a:pt x="319" y="146"/>
                    <a:pt x="319" y="97"/>
                  </a:cubicBezTo>
                  <a:lnTo>
                    <a:pt x="319" y="0"/>
                  </a:lnTo>
                  <a:lnTo>
                    <a:pt x="464" y="0"/>
                  </a:lnTo>
                  <a:lnTo>
                    <a:pt x="464" y="97"/>
                  </a:lnTo>
                  <a:cubicBezTo>
                    <a:pt x="464" y="146"/>
                    <a:pt x="432" y="186"/>
                    <a:pt x="392" y="186"/>
                  </a:cubicBezTo>
                  <a:close/>
                  <a:moveTo>
                    <a:pt x="332" y="13"/>
                  </a:moveTo>
                  <a:lnTo>
                    <a:pt x="332" y="97"/>
                  </a:lnTo>
                  <a:cubicBezTo>
                    <a:pt x="332" y="138"/>
                    <a:pt x="359" y="172"/>
                    <a:pt x="392" y="172"/>
                  </a:cubicBezTo>
                  <a:cubicBezTo>
                    <a:pt x="424" y="172"/>
                    <a:pt x="451" y="138"/>
                    <a:pt x="451" y="97"/>
                  </a:cubicBezTo>
                  <a:lnTo>
                    <a:pt x="451" y="13"/>
                  </a:lnTo>
                  <a:lnTo>
                    <a:pt x="332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7" name="矩形 26"/>
          <p:cNvSpPr/>
          <p:nvPr/>
        </p:nvSpPr>
        <p:spPr>
          <a:xfrm>
            <a:off x="7420250" y="3309758"/>
            <a:ext cx="28119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质量工程师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|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Quality Engineer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458577" y="3003859"/>
            <a:ext cx="779347" cy="769441"/>
            <a:chOff x="6494645" y="3003859"/>
            <a:chExt cx="779347" cy="769441"/>
          </a:xfrm>
        </p:grpSpPr>
        <p:sp>
          <p:nvSpPr>
            <p:cNvPr id="30" name="文本框 29"/>
            <p:cNvSpPr txBox="1"/>
            <p:nvPr/>
          </p:nvSpPr>
          <p:spPr>
            <a:xfrm>
              <a:off x="6494645" y="3003859"/>
              <a:ext cx="6511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15</a:t>
              </a:r>
              <a:r>
                <a:rPr lang="en-US" altLang="zh-CN" sz="4400" b="1" dirty="0">
                  <a:solidFill>
                    <a:srgbClr val="1A3B6E"/>
                  </a:solidFill>
                  <a:latin typeface="Bahnschrift Condensed" panose="020B0502040204020203" pitchFamily="34" charset="0"/>
                </a:rPr>
                <a:t> </a:t>
              </a:r>
              <a:endParaRPr lang="zh-CN" altLang="en-US" sz="4400" b="1" dirty="0">
                <a:solidFill>
                  <a:srgbClr val="1A3B6E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33" name="engineer-wearing-hard-hat-with-suit-and-tie_33829"/>
            <p:cNvSpPr>
              <a:spLocks noChangeAspect="1"/>
            </p:cNvSpPr>
            <p:nvPr/>
          </p:nvSpPr>
          <p:spPr bwMode="auto">
            <a:xfrm>
              <a:off x="7059822" y="3286836"/>
              <a:ext cx="214170" cy="309996"/>
            </a:xfrm>
            <a:custGeom>
              <a:avLst/>
              <a:gdLst>
                <a:gd name="T0" fmla="*/ 148 w 783"/>
                <a:gd name="T1" fmla="*/ 234 h 1135"/>
                <a:gd name="T2" fmla="*/ 312 w 783"/>
                <a:gd name="T3" fmla="*/ 2 h 1135"/>
                <a:gd name="T4" fmla="*/ 392 w 783"/>
                <a:gd name="T5" fmla="*/ 195 h 1135"/>
                <a:gd name="T6" fmla="*/ 471 w 783"/>
                <a:gd name="T7" fmla="*/ 5 h 1135"/>
                <a:gd name="T8" fmla="*/ 636 w 783"/>
                <a:gd name="T9" fmla="*/ 231 h 1135"/>
                <a:gd name="T10" fmla="*/ 479 w 783"/>
                <a:gd name="T11" fmla="*/ 331 h 1135"/>
                <a:gd name="T12" fmla="*/ 160 w 783"/>
                <a:gd name="T13" fmla="*/ 275 h 1135"/>
                <a:gd name="T14" fmla="*/ 480 w 783"/>
                <a:gd name="T15" fmla="*/ 364 h 1135"/>
                <a:gd name="T16" fmla="*/ 164 w 783"/>
                <a:gd name="T17" fmla="*/ 316 h 1135"/>
                <a:gd name="T18" fmla="*/ 620 w 783"/>
                <a:gd name="T19" fmla="*/ 310 h 1135"/>
                <a:gd name="T20" fmla="*/ 482 w 783"/>
                <a:gd name="T21" fmla="*/ 364 h 1135"/>
                <a:gd name="T22" fmla="*/ 783 w 783"/>
                <a:gd name="T23" fmla="*/ 1062 h 1135"/>
                <a:gd name="T24" fmla="*/ 766 w 783"/>
                <a:gd name="T25" fmla="*/ 1070 h 1135"/>
                <a:gd name="T26" fmla="*/ 17 w 783"/>
                <a:gd name="T27" fmla="*/ 1071 h 1135"/>
                <a:gd name="T28" fmla="*/ 0 w 783"/>
                <a:gd name="T29" fmla="*/ 1062 h 1135"/>
                <a:gd name="T30" fmla="*/ 294 w 783"/>
                <a:gd name="T31" fmla="*/ 530 h 1135"/>
                <a:gd name="T32" fmla="*/ 783 w 783"/>
                <a:gd name="T33" fmla="*/ 824 h 1135"/>
                <a:gd name="T34" fmla="*/ 421 w 783"/>
                <a:gd name="T35" fmla="*/ 655 h 1135"/>
                <a:gd name="T36" fmla="*/ 369 w 783"/>
                <a:gd name="T37" fmla="*/ 652 h 1135"/>
                <a:gd name="T38" fmla="*/ 342 w 783"/>
                <a:gd name="T39" fmla="*/ 1014 h 1135"/>
                <a:gd name="T40" fmla="*/ 389 w 783"/>
                <a:gd name="T41" fmla="*/ 1090 h 1135"/>
                <a:gd name="T42" fmla="*/ 392 w 783"/>
                <a:gd name="T43" fmla="*/ 1092 h 1135"/>
                <a:gd name="T44" fmla="*/ 446 w 783"/>
                <a:gd name="T45" fmla="*/ 1016 h 1135"/>
                <a:gd name="T46" fmla="*/ 459 w 783"/>
                <a:gd name="T47" fmla="*/ 593 h 1135"/>
                <a:gd name="T48" fmla="*/ 343 w 783"/>
                <a:gd name="T49" fmla="*/ 578 h 1135"/>
                <a:gd name="T50" fmla="*/ 370 w 783"/>
                <a:gd name="T51" fmla="*/ 680 h 1135"/>
                <a:gd name="T52" fmla="*/ 459 w 783"/>
                <a:gd name="T53" fmla="*/ 593 h 1135"/>
                <a:gd name="T54" fmla="*/ 319 w 783"/>
                <a:gd name="T55" fmla="*/ 97 h 1135"/>
                <a:gd name="T56" fmla="*/ 464 w 783"/>
                <a:gd name="T57" fmla="*/ 0 h 1135"/>
                <a:gd name="T58" fmla="*/ 392 w 783"/>
                <a:gd name="T59" fmla="*/ 186 h 1135"/>
                <a:gd name="T60" fmla="*/ 332 w 783"/>
                <a:gd name="T61" fmla="*/ 97 h 1135"/>
                <a:gd name="T62" fmla="*/ 451 w 783"/>
                <a:gd name="T63" fmla="*/ 97 h 1135"/>
                <a:gd name="T64" fmla="*/ 332 w 783"/>
                <a:gd name="T65" fmla="*/ 13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3" h="1135">
                  <a:moveTo>
                    <a:pt x="160" y="275"/>
                  </a:moveTo>
                  <a:cubicBezTo>
                    <a:pt x="160" y="271"/>
                    <a:pt x="147" y="238"/>
                    <a:pt x="148" y="234"/>
                  </a:cubicBezTo>
                  <a:cubicBezTo>
                    <a:pt x="148" y="229"/>
                    <a:pt x="160" y="225"/>
                    <a:pt x="161" y="220"/>
                  </a:cubicBezTo>
                  <a:cubicBezTo>
                    <a:pt x="169" y="109"/>
                    <a:pt x="230" y="31"/>
                    <a:pt x="312" y="2"/>
                  </a:cubicBezTo>
                  <a:lnTo>
                    <a:pt x="312" y="97"/>
                  </a:lnTo>
                  <a:cubicBezTo>
                    <a:pt x="312" y="151"/>
                    <a:pt x="348" y="195"/>
                    <a:pt x="392" y="195"/>
                  </a:cubicBezTo>
                  <a:cubicBezTo>
                    <a:pt x="435" y="195"/>
                    <a:pt x="471" y="151"/>
                    <a:pt x="471" y="97"/>
                  </a:cubicBezTo>
                  <a:lnTo>
                    <a:pt x="471" y="5"/>
                  </a:lnTo>
                  <a:cubicBezTo>
                    <a:pt x="575" y="47"/>
                    <a:pt x="614" y="165"/>
                    <a:pt x="625" y="224"/>
                  </a:cubicBezTo>
                  <a:cubicBezTo>
                    <a:pt x="626" y="228"/>
                    <a:pt x="635" y="227"/>
                    <a:pt x="636" y="231"/>
                  </a:cubicBezTo>
                  <a:cubicBezTo>
                    <a:pt x="637" y="243"/>
                    <a:pt x="617" y="275"/>
                    <a:pt x="617" y="275"/>
                  </a:cubicBezTo>
                  <a:cubicBezTo>
                    <a:pt x="569" y="298"/>
                    <a:pt x="528" y="326"/>
                    <a:pt x="479" y="331"/>
                  </a:cubicBezTo>
                  <a:lnTo>
                    <a:pt x="298" y="330"/>
                  </a:lnTo>
                  <a:cubicBezTo>
                    <a:pt x="221" y="317"/>
                    <a:pt x="160" y="275"/>
                    <a:pt x="160" y="275"/>
                  </a:cubicBezTo>
                  <a:close/>
                  <a:moveTo>
                    <a:pt x="482" y="364"/>
                  </a:moveTo>
                  <a:lnTo>
                    <a:pt x="480" y="364"/>
                  </a:lnTo>
                  <a:lnTo>
                    <a:pt x="293" y="362"/>
                  </a:lnTo>
                  <a:cubicBezTo>
                    <a:pt x="238" y="353"/>
                    <a:pt x="191" y="331"/>
                    <a:pt x="164" y="316"/>
                  </a:cubicBezTo>
                  <a:cubicBezTo>
                    <a:pt x="180" y="428"/>
                    <a:pt x="275" y="514"/>
                    <a:pt x="392" y="514"/>
                  </a:cubicBezTo>
                  <a:cubicBezTo>
                    <a:pt x="510" y="514"/>
                    <a:pt x="607" y="425"/>
                    <a:pt x="620" y="310"/>
                  </a:cubicBezTo>
                  <a:cubicBezTo>
                    <a:pt x="614" y="313"/>
                    <a:pt x="607" y="316"/>
                    <a:pt x="602" y="319"/>
                  </a:cubicBezTo>
                  <a:cubicBezTo>
                    <a:pt x="565" y="339"/>
                    <a:pt x="527" y="359"/>
                    <a:pt x="482" y="364"/>
                  </a:cubicBezTo>
                  <a:close/>
                  <a:moveTo>
                    <a:pt x="783" y="824"/>
                  </a:moveTo>
                  <a:lnTo>
                    <a:pt x="783" y="1062"/>
                  </a:lnTo>
                  <a:lnTo>
                    <a:pt x="781" y="1062"/>
                  </a:lnTo>
                  <a:lnTo>
                    <a:pt x="766" y="1070"/>
                  </a:lnTo>
                  <a:cubicBezTo>
                    <a:pt x="758" y="1074"/>
                    <a:pt x="633" y="1135"/>
                    <a:pt x="417" y="1135"/>
                  </a:cubicBezTo>
                  <a:cubicBezTo>
                    <a:pt x="306" y="1135"/>
                    <a:pt x="172" y="1119"/>
                    <a:pt x="17" y="1071"/>
                  </a:cubicBezTo>
                  <a:lnTo>
                    <a:pt x="1" y="1066"/>
                  </a:lnTo>
                  <a:lnTo>
                    <a:pt x="0" y="1062"/>
                  </a:lnTo>
                  <a:lnTo>
                    <a:pt x="0" y="824"/>
                  </a:lnTo>
                  <a:cubicBezTo>
                    <a:pt x="0" y="662"/>
                    <a:pt x="132" y="530"/>
                    <a:pt x="294" y="530"/>
                  </a:cubicBezTo>
                  <a:lnTo>
                    <a:pt x="489" y="530"/>
                  </a:lnTo>
                  <a:cubicBezTo>
                    <a:pt x="651" y="530"/>
                    <a:pt x="783" y="662"/>
                    <a:pt x="783" y="824"/>
                  </a:cubicBezTo>
                  <a:close/>
                  <a:moveTo>
                    <a:pt x="446" y="1014"/>
                  </a:moveTo>
                  <a:lnTo>
                    <a:pt x="421" y="655"/>
                  </a:lnTo>
                  <a:cubicBezTo>
                    <a:pt x="421" y="654"/>
                    <a:pt x="419" y="652"/>
                    <a:pt x="417" y="652"/>
                  </a:cubicBezTo>
                  <a:lnTo>
                    <a:pt x="369" y="652"/>
                  </a:lnTo>
                  <a:cubicBezTo>
                    <a:pt x="367" y="652"/>
                    <a:pt x="365" y="654"/>
                    <a:pt x="365" y="655"/>
                  </a:cubicBezTo>
                  <a:lnTo>
                    <a:pt x="342" y="1014"/>
                  </a:lnTo>
                  <a:cubicBezTo>
                    <a:pt x="342" y="1015"/>
                    <a:pt x="342" y="1015"/>
                    <a:pt x="342" y="1016"/>
                  </a:cubicBezTo>
                  <a:lnTo>
                    <a:pt x="389" y="1090"/>
                  </a:lnTo>
                  <a:cubicBezTo>
                    <a:pt x="390" y="1091"/>
                    <a:pt x="391" y="1092"/>
                    <a:pt x="392" y="1092"/>
                  </a:cubicBezTo>
                  <a:lnTo>
                    <a:pt x="392" y="1092"/>
                  </a:lnTo>
                  <a:cubicBezTo>
                    <a:pt x="393" y="1092"/>
                    <a:pt x="394" y="1091"/>
                    <a:pt x="395" y="1090"/>
                  </a:cubicBezTo>
                  <a:lnTo>
                    <a:pt x="446" y="1016"/>
                  </a:lnTo>
                  <a:cubicBezTo>
                    <a:pt x="446" y="1016"/>
                    <a:pt x="446" y="1015"/>
                    <a:pt x="446" y="1014"/>
                  </a:cubicBezTo>
                  <a:close/>
                  <a:moveTo>
                    <a:pt x="459" y="593"/>
                  </a:moveTo>
                  <a:cubicBezTo>
                    <a:pt x="459" y="585"/>
                    <a:pt x="452" y="578"/>
                    <a:pt x="444" y="578"/>
                  </a:cubicBezTo>
                  <a:lnTo>
                    <a:pt x="343" y="578"/>
                  </a:lnTo>
                  <a:cubicBezTo>
                    <a:pt x="335" y="578"/>
                    <a:pt x="328" y="585"/>
                    <a:pt x="328" y="593"/>
                  </a:cubicBezTo>
                  <a:lnTo>
                    <a:pt x="370" y="680"/>
                  </a:lnTo>
                  <a:lnTo>
                    <a:pt x="418" y="680"/>
                  </a:lnTo>
                  <a:lnTo>
                    <a:pt x="459" y="593"/>
                  </a:lnTo>
                  <a:close/>
                  <a:moveTo>
                    <a:pt x="392" y="186"/>
                  </a:moveTo>
                  <a:cubicBezTo>
                    <a:pt x="351" y="186"/>
                    <a:pt x="319" y="146"/>
                    <a:pt x="319" y="97"/>
                  </a:cubicBezTo>
                  <a:lnTo>
                    <a:pt x="319" y="0"/>
                  </a:lnTo>
                  <a:lnTo>
                    <a:pt x="464" y="0"/>
                  </a:lnTo>
                  <a:lnTo>
                    <a:pt x="464" y="97"/>
                  </a:lnTo>
                  <a:cubicBezTo>
                    <a:pt x="464" y="146"/>
                    <a:pt x="432" y="186"/>
                    <a:pt x="392" y="186"/>
                  </a:cubicBezTo>
                  <a:close/>
                  <a:moveTo>
                    <a:pt x="332" y="13"/>
                  </a:moveTo>
                  <a:lnTo>
                    <a:pt x="332" y="97"/>
                  </a:lnTo>
                  <a:cubicBezTo>
                    <a:pt x="332" y="138"/>
                    <a:pt x="359" y="172"/>
                    <a:pt x="392" y="172"/>
                  </a:cubicBezTo>
                  <a:cubicBezTo>
                    <a:pt x="424" y="172"/>
                    <a:pt x="451" y="138"/>
                    <a:pt x="451" y="97"/>
                  </a:cubicBezTo>
                  <a:lnTo>
                    <a:pt x="451" y="13"/>
                  </a:lnTo>
                  <a:lnTo>
                    <a:pt x="332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7" name="组合 6"/>
          <p:cNvGrpSpPr/>
          <p:nvPr/>
        </p:nvGrpSpPr>
        <p:grpSpPr>
          <a:xfrm>
            <a:off x="1212062" y="4005355"/>
            <a:ext cx="5835642" cy="2171382"/>
            <a:chOff x="774791" y="4015740"/>
            <a:chExt cx="5835642" cy="2171382"/>
          </a:xfrm>
        </p:grpSpPr>
        <p:sp>
          <p:nvSpPr>
            <p:cNvPr id="20" name="矩形 19"/>
            <p:cNvSpPr/>
            <p:nvPr/>
          </p:nvSpPr>
          <p:spPr>
            <a:xfrm>
              <a:off x="774791" y="4015740"/>
              <a:ext cx="5835642" cy="2171382"/>
            </a:xfrm>
            <a:prstGeom prst="rect">
              <a:avLst/>
            </a:prstGeom>
            <a:gradFill>
              <a:gsLst>
                <a:gs pos="0">
                  <a:srgbClr val="556573"/>
                </a:gs>
                <a:gs pos="64000">
                  <a:srgbClr val="434F5A"/>
                </a:gs>
                <a:gs pos="100000">
                  <a:srgbClr val="363F48"/>
                </a:gs>
              </a:gsLst>
              <a:lin ang="5400000" scaled="1"/>
            </a:gradFill>
            <a:ln w="50800" cap="sq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947516" y="4499540"/>
              <a:ext cx="55886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全景天窗帘布项目 </a:t>
              </a:r>
              <a:r>
                <a:rPr lang="en-US" altLang="zh-CN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| Light Block Fabric Object </a:t>
              </a:r>
              <a:endPara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329239" y="4904607"/>
            <a:ext cx="5500401" cy="857168"/>
            <a:chOff x="1063277" y="4911837"/>
            <a:chExt cx="5500401" cy="857168"/>
          </a:xfrm>
        </p:grpSpPr>
        <p:sp>
          <p:nvSpPr>
            <p:cNvPr id="40" name="文本框 39"/>
            <p:cNvSpPr txBox="1"/>
            <p:nvPr/>
          </p:nvSpPr>
          <p:spPr>
            <a:xfrm>
              <a:off x="1644190" y="4911837"/>
              <a:ext cx="30941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成立由</a:t>
              </a:r>
              <a:r>
                <a:rPr lang="en-US" altLang="zh-CN" sz="2800" b="1" dirty="0">
                  <a:solidFill>
                    <a:schemeClr val="bg1"/>
                  </a:solidFill>
                  <a:latin typeface="Bahnschrift Condensed" panose="020B0502040204020203" pitchFamily="34" charset="0"/>
                  <a:ea typeface="微软雅黑" panose="020B0503020204020204" pitchFamily="34" charset="-122"/>
                </a:rPr>
                <a:t>15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名专职工程师研发小组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644190" y="5245785"/>
              <a:ext cx="49194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Set up a research team of </a:t>
              </a:r>
              <a:r>
                <a:rPr lang="en-US" altLang="zh-CN" sz="2800" b="1" dirty="0">
                  <a:solidFill>
                    <a:schemeClr val="bg1"/>
                  </a:solidFill>
                  <a:latin typeface="Bahnschrift Condensed" panose="020B0502040204020203" pitchFamily="34" charset="0"/>
                  <a:ea typeface="微软雅黑" panose="020B0503020204020204" pitchFamily="34" charset="-122"/>
                </a:rPr>
                <a:t>15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full-time engineers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crowd-of-users_33887"/>
            <p:cNvSpPr>
              <a:spLocks noChangeAspect="1"/>
            </p:cNvSpPr>
            <p:nvPr/>
          </p:nvSpPr>
          <p:spPr bwMode="auto">
            <a:xfrm>
              <a:off x="1063277" y="5201297"/>
              <a:ext cx="558259" cy="426879"/>
            </a:xfrm>
            <a:custGeom>
              <a:avLst/>
              <a:gdLst>
                <a:gd name="connsiteX0" fmla="*/ 279380 w 602133"/>
                <a:gd name="connsiteY0" fmla="*/ 303917 h 460429"/>
                <a:gd name="connsiteX1" fmla="*/ 329638 w 602133"/>
                <a:gd name="connsiteY1" fmla="*/ 303917 h 460429"/>
                <a:gd name="connsiteX2" fmla="*/ 405716 w 602133"/>
                <a:gd name="connsiteY2" fmla="*/ 379871 h 460429"/>
                <a:gd name="connsiteX3" fmla="*/ 405716 w 602133"/>
                <a:gd name="connsiteY3" fmla="*/ 441555 h 460429"/>
                <a:gd name="connsiteX4" fmla="*/ 405255 w 602133"/>
                <a:gd name="connsiteY4" fmla="*/ 441555 h 460429"/>
                <a:gd name="connsiteX5" fmla="*/ 401566 w 602133"/>
                <a:gd name="connsiteY5" fmla="*/ 443857 h 460429"/>
                <a:gd name="connsiteX6" fmla="*/ 311195 w 602133"/>
                <a:gd name="connsiteY6" fmla="*/ 460429 h 460429"/>
                <a:gd name="connsiteX7" fmla="*/ 207452 w 602133"/>
                <a:gd name="connsiteY7" fmla="*/ 443857 h 460429"/>
                <a:gd name="connsiteX8" fmla="*/ 203302 w 602133"/>
                <a:gd name="connsiteY8" fmla="*/ 442476 h 460429"/>
                <a:gd name="connsiteX9" fmla="*/ 203302 w 602133"/>
                <a:gd name="connsiteY9" fmla="*/ 441555 h 460429"/>
                <a:gd name="connsiteX10" fmla="*/ 203302 w 602133"/>
                <a:gd name="connsiteY10" fmla="*/ 379871 h 460429"/>
                <a:gd name="connsiteX11" fmla="*/ 279380 w 602133"/>
                <a:gd name="connsiteY11" fmla="*/ 303917 h 460429"/>
                <a:gd name="connsiteX12" fmla="*/ 378044 w 602133"/>
                <a:gd name="connsiteY12" fmla="*/ 242690 h 460429"/>
                <a:gd name="connsiteX13" fmla="*/ 428312 w 602133"/>
                <a:gd name="connsiteY13" fmla="*/ 242690 h 460429"/>
                <a:gd name="connsiteX14" fmla="*/ 504406 w 602133"/>
                <a:gd name="connsiteY14" fmla="*/ 318644 h 460429"/>
                <a:gd name="connsiteX15" fmla="*/ 504406 w 602133"/>
                <a:gd name="connsiteY15" fmla="*/ 380329 h 460429"/>
                <a:gd name="connsiteX16" fmla="*/ 503945 w 602133"/>
                <a:gd name="connsiteY16" fmla="*/ 380329 h 460429"/>
                <a:gd name="connsiteX17" fmla="*/ 499794 w 602133"/>
                <a:gd name="connsiteY17" fmla="*/ 382630 h 460429"/>
                <a:gd name="connsiteX18" fmla="*/ 420011 w 602133"/>
                <a:gd name="connsiteY18" fmla="*/ 399202 h 460429"/>
                <a:gd name="connsiteX19" fmla="*/ 420011 w 602133"/>
                <a:gd name="connsiteY19" fmla="*/ 380329 h 460429"/>
                <a:gd name="connsiteX20" fmla="*/ 355446 w 602133"/>
                <a:gd name="connsiteY20" fmla="*/ 293787 h 460429"/>
                <a:gd name="connsiteX21" fmla="*/ 378044 w 602133"/>
                <a:gd name="connsiteY21" fmla="*/ 242690 h 460429"/>
                <a:gd name="connsiteX22" fmla="*/ 175210 w 602133"/>
                <a:gd name="connsiteY22" fmla="*/ 242690 h 460429"/>
                <a:gd name="connsiteX23" fmla="*/ 225454 w 602133"/>
                <a:gd name="connsiteY23" fmla="*/ 242690 h 460429"/>
                <a:gd name="connsiteX24" fmla="*/ 230986 w 602133"/>
                <a:gd name="connsiteY24" fmla="*/ 243150 h 460429"/>
                <a:gd name="connsiteX25" fmla="*/ 253573 w 602133"/>
                <a:gd name="connsiteY25" fmla="*/ 293792 h 460429"/>
                <a:gd name="connsiteX26" fmla="*/ 189038 w 602133"/>
                <a:gd name="connsiteY26" fmla="*/ 380343 h 460429"/>
                <a:gd name="connsiteX27" fmla="*/ 189038 w 602133"/>
                <a:gd name="connsiteY27" fmla="*/ 398758 h 460429"/>
                <a:gd name="connsiteX28" fmla="*/ 103300 w 602133"/>
                <a:gd name="connsiteY28" fmla="*/ 382645 h 460429"/>
                <a:gd name="connsiteX29" fmla="*/ 99151 w 602133"/>
                <a:gd name="connsiteY29" fmla="*/ 381264 h 460429"/>
                <a:gd name="connsiteX30" fmla="*/ 98690 w 602133"/>
                <a:gd name="connsiteY30" fmla="*/ 380343 h 460429"/>
                <a:gd name="connsiteX31" fmla="*/ 98690 w 602133"/>
                <a:gd name="connsiteY31" fmla="*/ 318652 h 460429"/>
                <a:gd name="connsiteX32" fmla="*/ 175210 w 602133"/>
                <a:gd name="connsiteY32" fmla="*/ 242690 h 460429"/>
                <a:gd name="connsiteX33" fmla="*/ 76056 w 602133"/>
                <a:gd name="connsiteY33" fmla="*/ 185090 h 460429"/>
                <a:gd name="connsiteX34" fmla="*/ 126300 w 602133"/>
                <a:gd name="connsiteY34" fmla="*/ 185090 h 460429"/>
                <a:gd name="connsiteX35" fmla="*/ 148886 w 602133"/>
                <a:gd name="connsiteY35" fmla="*/ 235732 h 460429"/>
                <a:gd name="connsiteX36" fmla="*/ 84353 w 602133"/>
                <a:gd name="connsiteY36" fmla="*/ 322283 h 460429"/>
                <a:gd name="connsiteX37" fmla="*/ 84353 w 602133"/>
                <a:gd name="connsiteY37" fmla="*/ 341158 h 460429"/>
                <a:gd name="connsiteX38" fmla="*/ 4609 w 602133"/>
                <a:gd name="connsiteY38" fmla="*/ 324584 h 460429"/>
                <a:gd name="connsiteX39" fmla="*/ 461 w 602133"/>
                <a:gd name="connsiteY39" fmla="*/ 322743 h 460429"/>
                <a:gd name="connsiteX40" fmla="*/ 0 w 602133"/>
                <a:gd name="connsiteY40" fmla="*/ 322743 h 460429"/>
                <a:gd name="connsiteX41" fmla="*/ 0 w 602133"/>
                <a:gd name="connsiteY41" fmla="*/ 261052 h 460429"/>
                <a:gd name="connsiteX42" fmla="*/ 76056 w 602133"/>
                <a:gd name="connsiteY42" fmla="*/ 185090 h 460429"/>
                <a:gd name="connsiteX43" fmla="*/ 476280 w 602133"/>
                <a:gd name="connsiteY43" fmla="*/ 183239 h 460429"/>
                <a:gd name="connsiteX44" fmla="*/ 526068 w 602133"/>
                <a:gd name="connsiteY44" fmla="*/ 183239 h 460429"/>
                <a:gd name="connsiteX45" fmla="*/ 602133 w 602133"/>
                <a:gd name="connsiteY45" fmla="*/ 259201 h 460429"/>
                <a:gd name="connsiteX46" fmla="*/ 602133 w 602133"/>
                <a:gd name="connsiteY46" fmla="*/ 320432 h 460429"/>
                <a:gd name="connsiteX47" fmla="*/ 601672 w 602133"/>
                <a:gd name="connsiteY47" fmla="*/ 320432 h 460429"/>
                <a:gd name="connsiteX48" fmla="*/ 597984 w 602133"/>
                <a:gd name="connsiteY48" fmla="*/ 322733 h 460429"/>
                <a:gd name="connsiteX49" fmla="*/ 518231 w 602133"/>
                <a:gd name="connsiteY49" fmla="*/ 339307 h 460429"/>
                <a:gd name="connsiteX50" fmla="*/ 518231 w 602133"/>
                <a:gd name="connsiteY50" fmla="*/ 320432 h 460429"/>
                <a:gd name="connsiteX51" fmla="*/ 453691 w 602133"/>
                <a:gd name="connsiteY51" fmla="*/ 233881 h 460429"/>
                <a:gd name="connsiteX52" fmla="*/ 476280 w 602133"/>
                <a:gd name="connsiteY52" fmla="*/ 183239 h 460429"/>
                <a:gd name="connsiteX53" fmla="*/ 304510 w 602133"/>
                <a:gd name="connsiteY53" fmla="*/ 181462 h 460429"/>
                <a:gd name="connsiteX54" fmla="*/ 363739 w 602133"/>
                <a:gd name="connsiteY54" fmla="*/ 240839 h 460429"/>
                <a:gd name="connsiteX55" fmla="*/ 304510 w 602133"/>
                <a:gd name="connsiteY55" fmla="*/ 300216 h 460429"/>
                <a:gd name="connsiteX56" fmla="*/ 245281 w 602133"/>
                <a:gd name="connsiteY56" fmla="*/ 240839 h 460429"/>
                <a:gd name="connsiteX57" fmla="*/ 304510 w 602133"/>
                <a:gd name="connsiteY57" fmla="*/ 181462 h 460429"/>
                <a:gd name="connsiteX58" fmla="*/ 274338 w 602133"/>
                <a:gd name="connsiteY58" fmla="*/ 133116 h 460429"/>
                <a:gd name="connsiteX59" fmla="*/ 328757 w 602133"/>
                <a:gd name="connsiteY59" fmla="*/ 133116 h 460429"/>
                <a:gd name="connsiteX60" fmla="*/ 345821 w 602133"/>
                <a:gd name="connsiteY60" fmla="*/ 134957 h 460429"/>
                <a:gd name="connsiteX61" fmla="*/ 332447 w 602133"/>
                <a:gd name="connsiteY61" fmla="*/ 172703 h 460429"/>
                <a:gd name="connsiteX62" fmla="*/ 304776 w 602133"/>
                <a:gd name="connsiteY62" fmla="*/ 166719 h 460429"/>
                <a:gd name="connsiteX63" fmla="*/ 270648 w 602133"/>
                <a:gd name="connsiteY63" fmla="*/ 175465 h 460429"/>
                <a:gd name="connsiteX64" fmla="*/ 257274 w 602133"/>
                <a:gd name="connsiteY64" fmla="*/ 134957 h 460429"/>
                <a:gd name="connsiteX65" fmla="*/ 274338 w 602133"/>
                <a:gd name="connsiteY65" fmla="*/ 133116 h 460429"/>
                <a:gd name="connsiteX66" fmla="*/ 402940 w 602133"/>
                <a:gd name="connsiteY66" fmla="*/ 120160 h 460429"/>
                <a:gd name="connsiteX67" fmla="*/ 462427 w 602133"/>
                <a:gd name="connsiteY67" fmla="*/ 179582 h 460429"/>
                <a:gd name="connsiteX68" fmla="*/ 402940 w 602133"/>
                <a:gd name="connsiteY68" fmla="*/ 238543 h 460429"/>
                <a:gd name="connsiteX69" fmla="*/ 377577 w 602133"/>
                <a:gd name="connsiteY69" fmla="*/ 233015 h 460429"/>
                <a:gd name="connsiteX70" fmla="*/ 343452 w 602133"/>
                <a:gd name="connsiteY70" fmla="*/ 178661 h 460429"/>
                <a:gd name="connsiteX71" fmla="*/ 402940 w 602133"/>
                <a:gd name="connsiteY71" fmla="*/ 120160 h 460429"/>
                <a:gd name="connsiteX72" fmla="*/ 200081 w 602133"/>
                <a:gd name="connsiteY72" fmla="*/ 120160 h 460429"/>
                <a:gd name="connsiteX73" fmla="*/ 259569 w 602133"/>
                <a:gd name="connsiteY73" fmla="*/ 179582 h 460429"/>
                <a:gd name="connsiteX74" fmla="*/ 259569 w 602133"/>
                <a:gd name="connsiteY74" fmla="*/ 182806 h 460429"/>
                <a:gd name="connsiteX75" fmla="*/ 231900 w 602133"/>
                <a:gd name="connsiteY75" fmla="*/ 229791 h 460429"/>
                <a:gd name="connsiteX76" fmla="*/ 200081 w 602133"/>
                <a:gd name="connsiteY76" fmla="*/ 238543 h 460429"/>
                <a:gd name="connsiteX77" fmla="*/ 140594 w 602133"/>
                <a:gd name="connsiteY77" fmla="*/ 179582 h 460429"/>
                <a:gd name="connsiteX78" fmla="*/ 200081 w 602133"/>
                <a:gd name="connsiteY78" fmla="*/ 120160 h 460429"/>
                <a:gd name="connsiteX79" fmla="*/ 101428 w 602133"/>
                <a:gd name="connsiteY79" fmla="*/ 62190 h 460429"/>
                <a:gd name="connsiteX80" fmla="*/ 160879 w 602133"/>
                <a:gd name="connsiteY80" fmla="*/ 120646 h 460429"/>
                <a:gd name="connsiteX81" fmla="*/ 126315 w 602133"/>
                <a:gd name="connsiteY81" fmla="*/ 175421 h 460429"/>
                <a:gd name="connsiteX82" fmla="*/ 101428 w 602133"/>
                <a:gd name="connsiteY82" fmla="*/ 180944 h 460429"/>
                <a:gd name="connsiteX83" fmla="*/ 41978 w 602133"/>
                <a:gd name="connsiteY83" fmla="*/ 121567 h 460429"/>
                <a:gd name="connsiteX84" fmla="*/ 101428 w 602133"/>
                <a:gd name="connsiteY84" fmla="*/ 62190 h 460429"/>
                <a:gd name="connsiteX85" fmla="*/ 500695 w 602133"/>
                <a:gd name="connsiteY85" fmla="*/ 60339 h 460429"/>
                <a:gd name="connsiteX86" fmla="*/ 560154 w 602133"/>
                <a:gd name="connsiteY86" fmla="*/ 119716 h 460429"/>
                <a:gd name="connsiteX87" fmla="*/ 500695 w 602133"/>
                <a:gd name="connsiteY87" fmla="*/ 179093 h 460429"/>
                <a:gd name="connsiteX88" fmla="*/ 475805 w 602133"/>
                <a:gd name="connsiteY88" fmla="*/ 173570 h 460429"/>
                <a:gd name="connsiteX89" fmla="*/ 441697 w 602133"/>
                <a:gd name="connsiteY89" fmla="*/ 118795 h 460429"/>
                <a:gd name="connsiteX90" fmla="*/ 500695 w 602133"/>
                <a:gd name="connsiteY90" fmla="*/ 60339 h 460429"/>
                <a:gd name="connsiteX91" fmla="*/ 413085 w 602133"/>
                <a:gd name="connsiteY91" fmla="*/ 16140 h 460429"/>
                <a:gd name="connsiteX92" fmla="*/ 468869 w 602133"/>
                <a:gd name="connsiteY92" fmla="*/ 55274 h 460429"/>
                <a:gd name="connsiteX93" fmla="*/ 429221 w 602133"/>
                <a:gd name="connsiteY93" fmla="*/ 112824 h 460429"/>
                <a:gd name="connsiteX94" fmla="*/ 402020 w 602133"/>
                <a:gd name="connsiteY94" fmla="*/ 107760 h 460429"/>
                <a:gd name="connsiteX95" fmla="*/ 370670 w 602133"/>
                <a:gd name="connsiteY95" fmla="*/ 115126 h 460429"/>
                <a:gd name="connsiteX96" fmla="*/ 363294 w 602133"/>
                <a:gd name="connsiteY96" fmla="*/ 105918 h 460429"/>
                <a:gd name="connsiteX97" fmla="*/ 376664 w 602133"/>
                <a:gd name="connsiteY97" fmla="*/ 63561 h 460429"/>
                <a:gd name="connsiteX98" fmla="*/ 370670 w 602133"/>
                <a:gd name="connsiteY98" fmla="*/ 34556 h 460429"/>
                <a:gd name="connsiteX99" fmla="*/ 413085 w 602133"/>
                <a:gd name="connsiteY99" fmla="*/ 16140 h 460429"/>
                <a:gd name="connsiteX100" fmla="*/ 192697 w 602133"/>
                <a:gd name="connsiteY100" fmla="*/ 16140 h 460429"/>
                <a:gd name="connsiteX101" fmla="*/ 231875 w 602133"/>
                <a:gd name="connsiteY101" fmla="*/ 31337 h 460429"/>
                <a:gd name="connsiteX102" fmla="*/ 224501 w 602133"/>
                <a:gd name="connsiteY102" fmla="*/ 63573 h 460429"/>
                <a:gd name="connsiteX103" fmla="*/ 240172 w 602133"/>
                <a:gd name="connsiteY103" fmla="*/ 109165 h 460429"/>
                <a:gd name="connsiteX104" fmla="*/ 233719 w 602133"/>
                <a:gd name="connsiteY104" fmla="*/ 116533 h 460429"/>
                <a:gd name="connsiteX105" fmla="*/ 199150 w 602133"/>
                <a:gd name="connsiteY105" fmla="*/ 107783 h 460429"/>
                <a:gd name="connsiteX106" fmla="*/ 171034 w 602133"/>
                <a:gd name="connsiteY106" fmla="*/ 114230 h 460429"/>
                <a:gd name="connsiteX107" fmla="*/ 136004 w 602133"/>
                <a:gd name="connsiteY107" fmla="*/ 59429 h 460429"/>
                <a:gd name="connsiteX108" fmla="*/ 192697 w 602133"/>
                <a:gd name="connsiteY108" fmla="*/ 16140 h 460429"/>
                <a:gd name="connsiteX109" fmla="*/ 301511 w 602133"/>
                <a:gd name="connsiteY109" fmla="*/ 0 h 460429"/>
                <a:gd name="connsiteX110" fmla="*/ 366033 w 602133"/>
                <a:gd name="connsiteY110" fmla="*/ 64485 h 460429"/>
                <a:gd name="connsiteX111" fmla="*/ 301511 w 602133"/>
                <a:gd name="connsiteY111" fmla="*/ 128970 h 460429"/>
                <a:gd name="connsiteX112" fmla="*/ 236989 w 602133"/>
                <a:gd name="connsiteY112" fmla="*/ 64485 h 460429"/>
                <a:gd name="connsiteX113" fmla="*/ 301511 w 602133"/>
                <a:gd name="connsiteY113" fmla="*/ 0 h 46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602133" h="460429">
                  <a:moveTo>
                    <a:pt x="279380" y="303917"/>
                  </a:moveTo>
                  <a:lnTo>
                    <a:pt x="329638" y="303917"/>
                  </a:lnTo>
                  <a:cubicBezTo>
                    <a:pt x="371596" y="303917"/>
                    <a:pt x="405716" y="337981"/>
                    <a:pt x="405716" y="379871"/>
                  </a:cubicBezTo>
                  <a:lnTo>
                    <a:pt x="405716" y="441555"/>
                  </a:lnTo>
                  <a:lnTo>
                    <a:pt x="405255" y="441555"/>
                  </a:lnTo>
                  <a:lnTo>
                    <a:pt x="401566" y="443857"/>
                  </a:lnTo>
                  <a:cubicBezTo>
                    <a:pt x="399261" y="444778"/>
                    <a:pt x="366985" y="460429"/>
                    <a:pt x="311195" y="460429"/>
                  </a:cubicBezTo>
                  <a:cubicBezTo>
                    <a:pt x="282608" y="460429"/>
                    <a:pt x="247566" y="456286"/>
                    <a:pt x="207452" y="443857"/>
                  </a:cubicBezTo>
                  <a:lnTo>
                    <a:pt x="203302" y="442476"/>
                  </a:lnTo>
                  <a:lnTo>
                    <a:pt x="203302" y="441555"/>
                  </a:lnTo>
                  <a:lnTo>
                    <a:pt x="203302" y="379871"/>
                  </a:lnTo>
                  <a:cubicBezTo>
                    <a:pt x="203302" y="337981"/>
                    <a:pt x="237422" y="303917"/>
                    <a:pt x="279380" y="303917"/>
                  </a:cubicBezTo>
                  <a:close/>
                  <a:moveTo>
                    <a:pt x="378044" y="242690"/>
                  </a:moveTo>
                  <a:lnTo>
                    <a:pt x="428312" y="242690"/>
                  </a:lnTo>
                  <a:cubicBezTo>
                    <a:pt x="470279" y="242690"/>
                    <a:pt x="504406" y="276754"/>
                    <a:pt x="504406" y="318644"/>
                  </a:cubicBezTo>
                  <a:lnTo>
                    <a:pt x="504406" y="380329"/>
                  </a:lnTo>
                  <a:lnTo>
                    <a:pt x="503945" y="380329"/>
                  </a:lnTo>
                  <a:lnTo>
                    <a:pt x="499794" y="382630"/>
                  </a:lnTo>
                  <a:cubicBezTo>
                    <a:pt x="497950" y="383551"/>
                    <a:pt x="469357" y="397361"/>
                    <a:pt x="420011" y="399202"/>
                  </a:cubicBezTo>
                  <a:lnTo>
                    <a:pt x="420011" y="380329"/>
                  </a:lnTo>
                  <a:cubicBezTo>
                    <a:pt x="420011" y="339359"/>
                    <a:pt x="392801" y="304834"/>
                    <a:pt x="355446" y="293787"/>
                  </a:cubicBezTo>
                  <a:cubicBezTo>
                    <a:pt x="368820" y="280897"/>
                    <a:pt x="377583" y="262944"/>
                    <a:pt x="378044" y="242690"/>
                  </a:cubicBezTo>
                  <a:close/>
                  <a:moveTo>
                    <a:pt x="175210" y="242690"/>
                  </a:moveTo>
                  <a:lnTo>
                    <a:pt x="225454" y="242690"/>
                  </a:lnTo>
                  <a:cubicBezTo>
                    <a:pt x="227298" y="242690"/>
                    <a:pt x="229142" y="243150"/>
                    <a:pt x="230986" y="243150"/>
                  </a:cubicBezTo>
                  <a:cubicBezTo>
                    <a:pt x="231447" y="262947"/>
                    <a:pt x="240205" y="280901"/>
                    <a:pt x="253573" y="293792"/>
                  </a:cubicBezTo>
                  <a:cubicBezTo>
                    <a:pt x="216235" y="304841"/>
                    <a:pt x="189038" y="339369"/>
                    <a:pt x="189038" y="380343"/>
                  </a:cubicBezTo>
                  <a:lnTo>
                    <a:pt x="189038" y="398758"/>
                  </a:lnTo>
                  <a:cubicBezTo>
                    <a:pt x="164146" y="397377"/>
                    <a:pt x="135567" y="392773"/>
                    <a:pt x="103300" y="382645"/>
                  </a:cubicBezTo>
                  <a:lnTo>
                    <a:pt x="99151" y="381264"/>
                  </a:lnTo>
                  <a:lnTo>
                    <a:pt x="98690" y="380343"/>
                  </a:lnTo>
                  <a:lnTo>
                    <a:pt x="98690" y="318652"/>
                  </a:lnTo>
                  <a:cubicBezTo>
                    <a:pt x="98690" y="276758"/>
                    <a:pt x="133262" y="242690"/>
                    <a:pt x="175210" y="242690"/>
                  </a:cubicBezTo>
                  <a:close/>
                  <a:moveTo>
                    <a:pt x="76056" y="185090"/>
                  </a:moveTo>
                  <a:lnTo>
                    <a:pt x="126300" y="185090"/>
                  </a:lnTo>
                  <a:cubicBezTo>
                    <a:pt x="126760" y="204886"/>
                    <a:pt x="135058" y="222841"/>
                    <a:pt x="148886" y="235732"/>
                  </a:cubicBezTo>
                  <a:cubicBezTo>
                    <a:pt x="111549" y="246781"/>
                    <a:pt x="84353" y="281309"/>
                    <a:pt x="84353" y="322283"/>
                  </a:cubicBezTo>
                  <a:lnTo>
                    <a:pt x="84353" y="341158"/>
                  </a:lnTo>
                  <a:cubicBezTo>
                    <a:pt x="34571" y="339316"/>
                    <a:pt x="6453" y="325505"/>
                    <a:pt x="4609" y="324584"/>
                  </a:cubicBezTo>
                  <a:lnTo>
                    <a:pt x="461" y="322743"/>
                  </a:lnTo>
                  <a:lnTo>
                    <a:pt x="0" y="322743"/>
                  </a:lnTo>
                  <a:lnTo>
                    <a:pt x="0" y="261052"/>
                  </a:lnTo>
                  <a:cubicBezTo>
                    <a:pt x="0" y="219158"/>
                    <a:pt x="34110" y="185090"/>
                    <a:pt x="76056" y="185090"/>
                  </a:cubicBezTo>
                  <a:close/>
                  <a:moveTo>
                    <a:pt x="476280" y="183239"/>
                  </a:moveTo>
                  <a:lnTo>
                    <a:pt x="526068" y="183239"/>
                  </a:lnTo>
                  <a:cubicBezTo>
                    <a:pt x="568019" y="183239"/>
                    <a:pt x="602133" y="217307"/>
                    <a:pt x="602133" y="259201"/>
                  </a:cubicBezTo>
                  <a:lnTo>
                    <a:pt x="602133" y="320432"/>
                  </a:lnTo>
                  <a:lnTo>
                    <a:pt x="601672" y="320432"/>
                  </a:lnTo>
                  <a:lnTo>
                    <a:pt x="597984" y="322733"/>
                  </a:lnTo>
                  <a:cubicBezTo>
                    <a:pt x="596140" y="323654"/>
                    <a:pt x="567558" y="337465"/>
                    <a:pt x="518231" y="339307"/>
                  </a:cubicBezTo>
                  <a:lnTo>
                    <a:pt x="518231" y="320432"/>
                  </a:lnTo>
                  <a:cubicBezTo>
                    <a:pt x="518231" y="279458"/>
                    <a:pt x="490571" y="244930"/>
                    <a:pt x="453691" y="233881"/>
                  </a:cubicBezTo>
                  <a:cubicBezTo>
                    <a:pt x="467060" y="220990"/>
                    <a:pt x="475358" y="203035"/>
                    <a:pt x="476280" y="183239"/>
                  </a:cubicBezTo>
                  <a:close/>
                  <a:moveTo>
                    <a:pt x="304510" y="181462"/>
                  </a:moveTo>
                  <a:cubicBezTo>
                    <a:pt x="337221" y="181462"/>
                    <a:pt x="363739" y="208046"/>
                    <a:pt x="363739" y="240839"/>
                  </a:cubicBezTo>
                  <a:cubicBezTo>
                    <a:pt x="363739" y="273632"/>
                    <a:pt x="337221" y="300216"/>
                    <a:pt x="304510" y="300216"/>
                  </a:cubicBezTo>
                  <a:cubicBezTo>
                    <a:pt x="271799" y="300216"/>
                    <a:pt x="245281" y="273632"/>
                    <a:pt x="245281" y="240839"/>
                  </a:cubicBezTo>
                  <a:cubicBezTo>
                    <a:pt x="245281" y="208046"/>
                    <a:pt x="271799" y="181462"/>
                    <a:pt x="304510" y="181462"/>
                  </a:cubicBezTo>
                  <a:close/>
                  <a:moveTo>
                    <a:pt x="274338" y="133116"/>
                  </a:moveTo>
                  <a:lnTo>
                    <a:pt x="328757" y="133116"/>
                  </a:lnTo>
                  <a:cubicBezTo>
                    <a:pt x="334753" y="133116"/>
                    <a:pt x="340287" y="134037"/>
                    <a:pt x="345821" y="134957"/>
                  </a:cubicBezTo>
                  <a:cubicBezTo>
                    <a:pt x="337981" y="145545"/>
                    <a:pt x="333369" y="158894"/>
                    <a:pt x="332447" y="172703"/>
                  </a:cubicBezTo>
                  <a:cubicBezTo>
                    <a:pt x="324145" y="169021"/>
                    <a:pt x="314461" y="166719"/>
                    <a:pt x="304776" y="166719"/>
                  </a:cubicBezTo>
                  <a:cubicBezTo>
                    <a:pt x="292324" y="166719"/>
                    <a:pt x="280794" y="169941"/>
                    <a:pt x="270648" y="175465"/>
                  </a:cubicBezTo>
                  <a:cubicBezTo>
                    <a:pt x="270648" y="160275"/>
                    <a:pt x="265575" y="146465"/>
                    <a:pt x="257274" y="134957"/>
                  </a:cubicBezTo>
                  <a:cubicBezTo>
                    <a:pt x="262808" y="134037"/>
                    <a:pt x="268342" y="133116"/>
                    <a:pt x="274338" y="133116"/>
                  </a:cubicBezTo>
                  <a:close/>
                  <a:moveTo>
                    <a:pt x="402940" y="120160"/>
                  </a:moveTo>
                  <a:cubicBezTo>
                    <a:pt x="435681" y="120160"/>
                    <a:pt x="462427" y="146416"/>
                    <a:pt x="462427" y="179582"/>
                  </a:cubicBezTo>
                  <a:cubicBezTo>
                    <a:pt x="462427" y="212287"/>
                    <a:pt x="435681" y="238543"/>
                    <a:pt x="402940" y="238543"/>
                  </a:cubicBezTo>
                  <a:cubicBezTo>
                    <a:pt x="393717" y="238543"/>
                    <a:pt x="385416" y="236700"/>
                    <a:pt x="377577" y="233015"/>
                  </a:cubicBezTo>
                  <a:cubicBezTo>
                    <a:pt x="375271" y="209984"/>
                    <a:pt x="362359" y="190176"/>
                    <a:pt x="343452" y="178661"/>
                  </a:cubicBezTo>
                  <a:cubicBezTo>
                    <a:pt x="343913" y="145956"/>
                    <a:pt x="370198" y="120160"/>
                    <a:pt x="402940" y="120160"/>
                  </a:cubicBezTo>
                  <a:close/>
                  <a:moveTo>
                    <a:pt x="200081" y="120160"/>
                  </a:moveTo>
                  <a:cubicBezTo>
                    <a:pt x="232823" y="120160"/>
                    <a:pt x="259569" y="146416"/>
                    <a:pt x="259569" y="179582"/>
                  </a:cubicBezTo>
                  <a:cubicBezTo>
                    <a:pt x="259569" y="180503"/>
                    <a:pt x="259569" y="181424"/>
                    <a:pt x="259569" y="182806"/>
                  </a:cubicBezTo>
                  <a:cubicBezTo>
                    <a:pt x="244812" y="193861"/>
                    <a:pt x="234667" y="210444"/>
                    <a:pt x="231900" y="229791"/>
                  </a:cubicBezTo>
                  <a:cubicBezTo>
                    <a:pt x="222677" y="235319"/>
                    <a:pt x="212071" y="238543"/>
                    <a:pt x="200081" y="238543"/>
                  </a:cubicBezTo>
                  <a:cubicBezTo>
                    <a:pt x="167340" y="238543"/>
                    <a:pt x="140594" y="212287"/>
                    <a:pt x="140594" y="179582"/>
                  </a:cubicBezTo>
                  <a:cubicBezTo>
                    <a:pt x="140594" y="146416"/>
                    <a:pt x="167340" y="120160"/>
                    <a:pt x="200081" y="120160"/>
                  </a:cubicBezTo>
                  <a:close/>
                  <a:moveTo>
                    <a:pt x="101428" y="62190"/>
                  </a:moveTo>
                  <a:cubicBezTo>
                    <a:pt x="133688" y="62190"/>
                    <a:pt x="160418" y="88426"/>
                    <a:pt x="160879" y="120646"/>
                  </a:cubicBezTo>
                  <a:cubicBezTo>
                    <a:pt x="141984" y="132154"/>
                    <a:pt x="128619" y="152406"/>
                    <a:pt x="126315" y="175421"/>
                  </a:cubicBezTo>
                  <a:cubicBezTo>
                    <a:pt x="118941" y="178643"/>
                    <a:pt x="110185" y="180944"/>
                    <a:pt x="101428" y="180944"/>
                  </a:cubicBezTo>
                  <a:cubicBezTo>
                    <a:pt x="68708" y="180944"/>
                    <a:pt x="41978" y="154247"/>
                    <a:pt x="41978" y="121567"/>
                  </a:cubicBezTo>
                  <a:cubicBezTo>
                    <a:pt x="41978" y="88887"/>
                    <a:pt x="68708" y="62190"/>
                    <a:pt x="101428" y="62190"/>
                  </a:cubicBezTo>
                  <a:close/>
                  <a:moveTo>
                    <a:pt x="500695" y="60339"/>
                  </a:moveTo>
                  <a:cubicBezTo>
                    <a:pt x="533882" y="60339"/>
                    <a:pt x="560154" y="87036"/>
                    <a:pt x="560154" y="119716"/>
                  </a:cubicBezTo>
                  <a:cubicBezTo>
                    <a:pt x="560154" y="152396"/>
                    <a:pt x="533882" y="179093"/>
                    <a:pt x="500695" y="179093"/>
                  </a:cubicBezTo>
                  <a:cubicBezTo>
                    <a:pt x="491938" y="179093"/>
                    <a:pt x="483180" y="176792"/>
                    <a:pt x="475805" y="173570"/>
                  </a:cubicBezTo>
                  <a:cubicBezTo>
                    <a:pt x="473501" y="150095"/>
                    <a:pt x="460134" y="130303"/>
                    <a:pt x="441697" y="118795"/>
                  </a:cubicBezTo>
                  <a:cubicBezTo>
                    <a:pt x="442158" y="86575"/>
                    <a:pt x="468431" y="60339"/>
                    <a:pt x="500695" y="60339"/>
                  </a:cubicBezTo>
                  <a:close/>
                  <a:moveTo>
                    <a:pt x="413085" y="16140"/>
                  </a:moveTo>
                  <a:cubicBezTo>
                    <a:pt x="438441" y="16140"/>
                    <a:pt x="460571" y="31794"/>
                    <a:pt x="468869" y="55274"/>
                  </a:cubicBezTo>
                  <a:cubicBezTo>
                    <a:pt x="446279" y="66324"/>
                    <a:pt x="431526" y="87962"/>
                    <a:pt x="429221" y="112824"/>
                  </a:cubicBezTo>
                  <a:cubicBezTo>
                    <a:pt x="422766" y="110522"/>
                    <a:pt x="412624" y="107760"/>
                    <a:pt x="402020" y="107760"/>
                  </a:cubicBezTo>
                  <a:cubicBezTo>
                    <a:pt x="390956" y="107760"/>
                    <a:pt x="380352" y="110062"/>
                    <a:pt x="370670" y="115126"/>
                  </a:cubicBezTo>
                  <a:cubicBezTo>
                    <a:pt x="367904" y="112364"/>
                    <a:pt x="365599" y="109141"/>
                    <a:pt x="363294" y="105918"/>
                  </a:cubicBezTo>
                  <a:cubicBezTo>
                    <a:pt x="372054" y="93487"/>
                    <a:pt x="376664" y="78754"/>
                    <a:pt x="376664" y="63561"/>
                  </a:cubicBezTo>
                  <a:cubicBezTo>
                    <a:pt x="376664" y="53432"/>
                    <a:pt x="374359" y="43764"/>
                    <a:pt x="370670" y="34556"/>
                  </a:cubicBezTo>
                  <a:cubicBezTo>
                    <a:pt x="381735" y="22586"/>
                    <a:pt x="396949" y="16140"/>
                    <a:pt x="413085" y="16140"/>
                  </a:cubicBezTo>
                  <a:close/>
                  <a:moveTo>
                    <a:pt x="192697" y="16140"/>
                  </a:moveTo>
                  <a:cubicBezTo>
                    <a:pt x="207447" y="16140"/>
                    <a:pt x="221274" y="21206"/>
                    <a:pt x="231875" y="31337"/>
                  </a:cubicBezTo>
                  <a:cubicBezTo>
                    <a:pt x="227266" y="41008"/>
                    <a:pt x="224501" y="52060"/>
                    <a:pt x="224501" y="63573"/>
                  </a:cubicBezTo>
                  <a:cubicBezTo>
                    <a:pt x="224501" y="80152"/>
                    <a:pt x="230032" y="96270"/>
                    <a:pt x="240172" y="109165"/>
                  </a:cubicBezTo>
                  <a:cubicBezTo>
                    <a:pt x="238328" y="111928"/>
                    <a:pt x="236024" y="114230"/>
                    <a:pt x="233719" y="116533"/>
                  </a:cubicBezTo>
                  <a:cubicBezTo>
                    <a:pt x="223118" y="111007"/>
                    <a:pt x="211134" y="107783"/>
                    <a:pt x="199150" y="107783"/>
                  </a:cubicBezTo>
                  <a:cubicBezTo>
                    <a:pt x="189010" y="107783"/>
                    <a:pt x="177948" y="111467"/>
                    <a:pt x="171034" y="114230"/>
                  </a:cubicBezTo>
                  <a:cubicBezTo>
                    <a:pt x="168729" y="91204"/>
                    <a:pt x="155824" y="70942"/>
                    <a:pt x="136004" y="59429"/>
                  </a:cubicBezTo>
                  <a:cubicBezTo>
                    <a:pt x="142457" y="34100"/>
                    <a:pt x="165964" y="16140"/>
                    <a:pt x="192697" y="16140"/>
                  </a:cubicBezTo>
                  <a:close/>
                  <a:moveTo>
                    <a:pt x="301511" y="0"/>
                  </a:moveTo>
                  <a:cubicBezTo>
                    <a:pt x="337146" y="0"/>
                    <a:pt x="366033" y="28871"/>
                    <a:pt x="366033" y="64485"/>
                  </a:cubicBezTo>
                  <a:cubicBezTo>
                    <a:pt x="366033" y="100099"/>
                    <a:pt x="337146" y="128970"/>
                    <a:pt x="301511" y="128970"/>
                  </a:cubicBezTo>
                  <a:cubicBezTo>
                    <a:pt x="265876" y="128970"/>
                    <a:pt x="236989" y="100099"/>
                    <a:pt x="236989" y="64485"/>
                  </a:cubicBezTo>
                  <a:cubicBezTo>
                    <a:pt x="236989" y="28871"/>
                    <a:pt x="265876" y="0"/>
                    <a:pt x="3015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2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4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decel="42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42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095989" y="1534183"/>
            <a:ext cx="2880529" cy="4705134"/>
            <a:chOff x="6095989" y="1534183"/>
            <a:chExt cx="2880529" cy="4705134"/>
          </a:xfrm>
        </p:grpSpPr>
        <p:grpSp>
          <p:nvGrpSpPr>
            <p:cNvPr id="6" name="组合 5"/>
            <p:cNvGrpSpPr/>
            <p:nvPr/>
          </p:nvGrpSpPr>
          <p:grpSpPr>
            <a:xfrm>
              <a:off x="6095989" y="1556273"/>
              <a:ext cx="2880523" cy="4683044"/>
              <a:chOff x="6095989" y="1556273"/>
              <a:chExt cx="2880523" cy="4683044"/>
            </a:xfrm>
          </p:grpSpPr>
          <p:pic>
            <p:nvPicPr>
              <p:cNvPr id="45" name="图片 44"/>
              <p:cNvPicPr>
                <a:picLocks noChangeAspect="1"/>
              </p:cNvPicPr>
              <p:nvPr/>
            </p:nvPicPr>
            <p:blipFill rotWithShape="1">
              <a:blip r:embed="rId4" cstate="email"/>
              <a:srcRect/>
              <a:stretch>
                <a:fillRect/>
              </a:stretch>
            </p:blipFill>
            <p:spPr>
              <a:xfrm>
                <a:off x="6095989" y="2272848"/>
                <a:ext cx="2880523" cy="3966469"/>
              </a:xfrm>
              <a:prstGeom prst="rect">
                <a:avLst/>
              </a:prstGeom>
            </p:spPr>
          </p:pic>
          <p:sp>
            <p:nvSpPr>
              <p:cNvPr id="39" name="文本框 38"/>
              <p:cNvSpPr txBox="1"/>
              <p:nvPr/>
            </p:nvSpPr>
            <p:spPr>
              <a:xfrm>
                <a:off x="6507804" y="1556273"/>
                <a:ext cx="205690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深加工</a:t>
                </a:r>
                <a:endParaRPr lang="en-US" altLang="zh-CN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Deep-Processing</a:t>
                </a:r>
                <a:endPara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5" name="任意多边形: 形状 34"/>
            <p:cNvSpPr/>
            <p:nvPr/>
          </p:nvSpPr>
          <p:spPr>
            <a:xfrm>
              <a:off x="6095999" y="1534183"/>
              <a:ext cx="2880519" cy="738665"/>
            </a:xfrm>
            <a:custGeom>
              <a:avLst/>
              <a:gdLst>
                <a:gd name="connsiteX0" fmla="*/ 0 w 2880519"/>
                <a:gd name="connsiteY0" fmla="*/ 0 h 3523066"/>
                <a:gd name="connsiteX1" fmla="*/ 2880519 w 2880519"/>
                <a:gd name="connsiteY1" fmla="*/ 0 h 3523066"/>
                <a:gd name="connsiteX2" fmla="*/ 2880519 w 2880519"/>
                <a:gd name="connsiteY2" fmla="*/ 3523066 h 3523066"/>
                <a:gd name="connsiteX3" fmla="*/ 0 w 2880519"/>
                <a:gd name="connsiteY3" fmla="*/ 3523066 h 352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0519" h="3523066">
                  <a:moveTo>
                    <a:pt x="0" y="0"/>
                  </a:moveTo>
                  <a:lnTo>
                    <a:pt x="2880519" y="0"/>
                  </a:lnTo>
                  <a:lnTo>
                    <a:pt x="2880519" y="3523066"/>
                  </a:lnTo>
                  <a:lnTo>
                    <a:pt x="0" y="3523066"/>
                  </a:lnTo>
                  <a:close/>
                </a:path>
              </a:pathLst>
            </a:custGeom>
            <a:gradFill>
              <a:gsLst>
                <a:gs pos="0">
                  <a:srgbClr val="1F4685"/>
                </a:gs>
                <a:gs pos="64000">
                  <a:srgbClr val="1A3B6E"/>
                </a:gs>
                <a:gs pos="100000">
                  <a:srgbClr val="142E58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34961" y="1534183"/>
            <a:ext cx="2880519" cy="4710395"/>
            <a:chOff x="334961" y="1534183"/>
            <a:chExt cx="2880519" cy="4696593"/>
          </a:xfrm>
        </p:grpSpPr>
        <p:pic>
          <p:nvPicPr>
            <p:cNvPr id="1026" name="Picture 2" descr="https://timgsa.baidu.com/timg?image&amp;quality=80&amp;size=b9999_10000&amp;sec=1531674595271&amp;di=fee623db11ea89f2ab73cb510351ad09&amp;imgtype=0&amp;src=http%3A%2F%2Fimage.cn.made-in-china.com%2Fprodzip%2F000-sMYTAidGkOgN.jpg"/>
            <p:cNvPicPr>
              <a:picLocks noChangeAspect="1" noChangeArrowheads="1"/>
            </p:cNvPicPr>
            <p:nvPr/>
          </p:nvPicPr>
          <p:blipFill rotWithShape="1">
            <a:blip r:embed="rId5" cstate="email"/>
            <a:srcRect/>
            <a:stretch>
              <a:fillRect/>
            </a:stretch>
          </p:blipFill>
          <p:spPr bwMode="auto">
            <a:xfrm>
              <a:off x="350192" y="2272848"/>
              <a:ext cx="2865285" cy="395792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任意多边形: 形状 32"/>
            <p:cNvSpPr/>
            <p:nvPr/>
          </p:nvSpPr>
          <p:spPr>
            <a:xfrm>
              <a:off x="334961" y="1534183"/>
              <a:ext cx="2880519" cy="738665"/>
            </a:xfrm>
            <a:custGeom>
              <a:avLst/>
              <a:gdLst>
                <a:gd name="connsiteX0" fmla="*/ 0 w 2880519"/>
                <a:gd name="connsiteY0" fmla="*/ 0 h 3523066"/>
                <a:gd name="connsiteX1" fmla="*/ 2880519 w 2880519"/>
                <a:gd name="connsiteY1" fmla="*/ 0 h 3523066"/>
                <a:gd name="connsiteX2" fmla="*/ 2880519 w 2880519"/>
                <a:gd name="connsiteY2" fmla="*/ 3523066 h 3523066"/>
                <a:gd name="connsiteX3" fmla="*/ 0 w 2880519"/>
                <a:gd name="connsiteY3" fmla="*/ 3523066 h 352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0519" h="3523066">
                  <a:moveTo>
                    <a:pt x="0" y="0"/>
                  </a:moveTo>
                  <a:lnTo>
                    <a:pt x="2880519" y="0"/>
                  </a:lnTo>
                  <a:lnTo>
                    <a:pt x="2880519" y="3523066"/>
                  </a:lnTo>
                  <a:lnTo>
                    <a:pt x="0" y="3523066"/>
                  </a:lnTo>
                  <a:close/>
                </a:path>
              </a:pathLst>
            </a:custGeom>
            <a:gradFill>
              <a:gsLst>
                <a:gs pos="0">
                  <a:srgbClr val="1F4685"/>
                </a:gs>
                <a:gs pos="64000">
                  <a:srgbClr val="1A3B6E"/>
                </a:gs>
                <a:gs pos="100000">
                  <a:srgbClr val="142E58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215476" y="1534183"/>
            <a:ext cx="2880523" cy="4703804"/>
            <a:chOff x="3215476" y="1534183"/>
            <a:chExt cx="2880523" cy="4703804"/>
          </a:xfrm>
        </p:grpSpPr>
        <p:pic>
          <p:nvPicPr>
            <p:cNvPr id="44" name="图片 43" descr="火焰复合车间1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3215476" y="2262700"/>
              <a:ext cx="2880523" cy="3975287"/>
            </a:xfrm>
            <a:prstGeom prst="rect">
              <a:avLst/>
            </a:prstGeom>
          </p:spPr>
        </p:pic>
        <p:sp>
          <p:nvSpPr>
            <p:cNvPr id="34" name="任意多边形: 形状 33"/>
            <p:cNvSpPr/>
            <p:nvPr/>
          </p:nvSpPr>
          <p:spPr>
            <a:xfrm>
              <a:off x="3215480" y="1534183"/>
              <a:ext cx="2880519" cy="738665"/>
            </a:xfrm>
            <a:custGeom>
              <a:avLst/>
              <a:gdLst>
                <a:gd name="connsiteX0" fmla="*/ 0 w 2880519"/>
                <a:gd name="connsiteY0" fmla="*/ 0 h 3523066"/>
                <a:gd name="connsiteX1" fmla="*/ 2880519 w 2880519"/>
                <a:gd name="connsiteY1" fmla="*/ 0 h 3523066"/>
                <a:gd name="connsiteX2" fmla="*/ 2880519 w 2880519"/>
                <a:gd name="connsiteY2" fmla="*/ 3523066 h 3523066"/>
                <a:gd name="connsiteX3" fmla="*/ 0 w 2880519"/>
                <a:gd name="connsiteY3" fmla="*/ 3523066 h 352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0519" h="3523066">
                  <a:moveTo>
                    <a:pt x="0" y="0"/>
                  </a:moveTo>
                  <a:lnTo>
                    <a:pt x="2880519" y="0"/>
                  </a:lnTo>
                  <a:lnTo>
                    <a:pt x="2880519" y="3523066"/>
                  </a:lnTo>
                  <a:lnTo>
                    <a:pt x="0" y="3523066"/>
                  </a:lnTo>
                  <a:close/>
                </a:path>
              </a:pathLst>
            </a:custGeom>
            <a:gradFill>
              <a:gsLst>
                <a:gs pos="0">
                  <a:srgbClr val="556573"/>
                </a:gs>
                <a:gs pos="64000">
                  <a:srgbClr val="434F5A"/>
                </a:gs>
                <a:gs pos="100000">
                  <a:srgbClr val="363F48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972858" y="1534183"/>
            <a:ext cx="2884180" cy="4705327"/>
            <a:chOff x="8972858" y="1534183"/>
            <a:chExt cx="2884180" cy="4705327"/>
          </a:xfrm>
        </p:grpSpPr>
        <p:pic>
          <p:nvPicPr>
            <p:cNvPr id="1028" name="Picture 4" descr="https://timgsa.baidu.com/timg?image&amp;quality=80&amp;size=b9999_10000&amp;sec=1531675630590&amp;di=4d8b907f3e420f0e79c92c78fd70c1b9&amp;imgtype=0&amp;src=http%3A%2F%2Fimg0.114pifa.com%2Fg%2Fimg%2Fibank%2F2014%2F898%2F346%2F1302643898_202240804.jpg"/>
            <p:cNvPicPr>
              <a:picLocks noChangeAspect="1" noChangeArrowheads="1"/>
            </p:cNvPicPr>
            <p:nvPr/>
          </p:nvPicPr>
          <p:blipFill rotWithShape="1">
            <a:blip r:embed="rId8" cstate="email"/>
            <a:srcRect/>
            <a:stretch>
              <a:fillRect/>
            </a:stretch>
          </p:blipFill>
          <p:spPr bwMode="auto">
            <a:xfrm>
              <a:off x="8972858" y="2273043"/>
              <a:ext cx="2884180" cy="396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任意多边形: 形状 35"/>
            <p:cNvSpPr/>
            <p:nvPr/>
          </p:nvSpPr>
          <p:spPr>
            <a:xfrm>
              <a:off x="8976518" y="1534183"/>
              <a:ext cx="2880519" cy="738665"/>
            </a:xfrm>
            <a:custGeom>
              <a:avLst/>
              <a:gdLst>
                <a:gd name="connsiteX0" fmla="*/ 0 w 2880519"/>
                <a:gd name="connsiteY0" fmla="*/ 0 h 3523066"/>
                <a:gd name="connsiteX1" fmla="*/ 2880519 w 2880519"/>
                <a:gd name="connsiteY1" fmla="*/ 0 h 3523066"/>
                <a:gd name="connsiteX2" fmla="*/ 2880519 w 2880519"/>
                <a:gd name="connsiteY2" fmla="*/ 3523066 h 3523066"/>
                <a:gd name="connsiteX3" fmla="*/ 0 w 2880519"/>
                <a:gd name="connsiteY3" fmla="*/ 3523066 h 352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0519" h="3523066">
                  <a:moveTo>
                    <a:pt x="0" y="0"/>
                  </a:moveTo>
                  <a:lnTo>
                    <a:pt x="2880519" y="0"/>
                  </a:lnTo>
                  <a:lnTo>
                    <a:pt x="2880519" y="3523066"/>
                  </a:lnTo>
                  <a:lnTo>
                    <a:pt x="0" y="3523066"/>
                  </a:lnTo>
                  <a:close/>
                </a:path>
              </a:pathLst>
            </a:custGeom>
            <a:gradFill>
              <a:gsLst>
                <a:gs pos="0">
                  <a:srgbClr val="556573"/>
                </a:gs>
                <a:gs pos="64000">
                  <a:srgbClr val="434F5A"/>
                </a:gs>
                <a:gs pos="100000">
                  <a:srgbClr val="363F48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9" cstate="email"/>
            <a:srcRect/>
            <a:stretch>
              <a:fillRect/>
            </a:stretch>
          </p:blipFill>
          <p:spPr>
            <a:xfrm>
              <a:off x="8972858" y="2272848"/>
              <a:ext cx="2880519" cy="1642532"/>
            </a:xfrm>
            <a:prstGeom prst="rect">
              <a:avLst/>
            </a:prstGeom>
          </p:spPr>
        </p:pic>
      </p:grpSp>
      <p:sp>
        <p:nvSpPr>
          <p:cNvPr id="2" name="PA_文本框 1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研发实力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R&amp;D </a:t>
            </a:r>
            <a:r>
              <a:rPr lang="en-US" altLang="zh-CN" sz="2400" spc="-100" dirty="0" err="1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Capablity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426407" y="1584497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原料</a:t>
            </a:r>
            <a:endParaRPr lang="en-US" altLang="zh-CN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Yarn</a:t>
            </a:r>
            <a:endParaRPr lang="zh-CN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230077" y="1584497"/>
            <a:ext cx="851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设备</a:t>
            </a:r>
            <a:endParaRPr lang="en-US" altLang="zh-CN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Facility</a:t>
            </a:r>
            <a:endParaRPr lang="zh-CN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9898045" y="1584497"/>
            <a:ext cx="10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功能性</a:t>
            </a:r>
            <a:endParaRPr lang="en-US" altLang="zh-CN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Function</a:t>
            </a:r>
            <a:endParaRPr lang="zh-CN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34963" y="4234684"/>
            <a:ext cx="2880519" cy="2005744"/>
            <a:chOff x="334963" y="4234684"/>
            <a:chExt cx="2880519" cy="2005744"/>
          </a:xfrm>
        </p:grpSpPr>
        <p:sp>
          <p:nvSpPr>
            <p:cNvPr id="23" name="任意多边形: 形状 22"/>
            <p:cNvSpPr/>
            <p:nvPr/>
          </p:nvSpPr>
          <p:spPr>
            <a:xfrm>
              <a:off x="334963" y="4234684"/>
              <a:ext cx="2880519" cy="2005744"/>
            </a:xfrm>
            <a:custGeom>
              <a:avLst/>
              <a:gdLst>
                <a:gd name="connsiteX0" fmla="*/ 0 w 2880519"/>
                <a:gd name="connsiteY0" fmla="*/ 0 h 3523066"/>
                <a:gd name="connsiteX1" fmla="*/ 2880519 w 2880519"/>
                <a:gd name="connsiteY1" fmla="*/ 0 h 3523066"/>
                <a:gd name="connsiteX2" fmla="*/ 2880519 w 2880519"/>
                <a:gd name="connsiteY2" fmla="*/ 3523066 h 3523066"/>
                <a:gd name="connsiteX3" fmla="*/ 0 w 2880519"/>
                <a:gd name="connsiteY3" fmla="*/ 3523066 h 352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0519" h="3523066">
                  <a:moveTo>
                    <a:pt x="0" y="0"/>
                  </a:moveTo>
                  <a:lnTo>
                    <a:pt x="2880519" y="0"/>
                  </a:lnTo>
                  <a:lnTo>
                    <a:pt x="2880519" y="3523066"/>
                  </a:lnTo>
                  <a:lnTo>
                    <a:pt x="0" y="3523066"/>
                  </a:lnTo>
                  <a:close/>
                </a:path>
              </a:pathLst>
            </a:custGeom>
            <a:solidFill>
              <a:schemeClr val="tx1">
                <a:alpha val="4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605446" y="4623315"/>
              <a:ext cx="2339553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fontAlgn="ctr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光泽纱线 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| Gloss Yarn </a:t>
              </a:r>
            </a:p>
            <a:p>
              <a:pPr marL="171450" indent="-171450" fontAlgn="ctr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超细纤维 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| Micro Fiber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171450" indent="-171450" fontAlgn="ctr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色纱 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| Solution Dye Yarn</a:t>
              </a:r>
            </a:p>
            <a:p>
              <a:pPr marL="171450" indent="-171450" fontAlgn="ctr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短纤 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| Chopped Yarn</a:t>
              </a:r>
            </a:p>
            <a:p>
              <a:pPr marL="171450" indent="-171450" fontAlgn="ctr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低弹丝 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| Low-textured Yarn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215482" y="4218441"/>
            <a:ext cx="2880519" cy="2019955"/>
            <a:chOff x="3215482" y="4218441"/>
            <a:chExt cx="2880519" cy="2019955"/>
          </a:xfrm>
        </p:grpSpPr>
        <p:sp>
          <p:nvSpPr>
            <p:cNvPr id="26" name="任意多边形: 形状 25"/>
            <p:cNvSpPr/>
            <p:nvPr/>
          </p:nvSpPr>
          <p:spPr>
            <a:xfrm>
              <a:off x="3215482" y="4232652"/>
              <a:ext cx="2880519" cy="2005744"/>
            </a:xfrm>
            <a:custGeom>
              <a:avLst/>
              <a:gdLst>
                <a:gd name="connsiteX0" fmla="*/ 0 w 2880519"/>
                <a:gd name="connsiteY0" fmla="*/ 0 h 3523066"/>
                <a:gd name="connsiteX1" fmla="*/ 2880519 w 2880519"/>
                <a:gd name="connsiteY1" fmla="*/ 0 h 3523066"/>
                <a:gd name="connsiteX2" fmla="*/ 2880519 w 2880519"/>
                <a:gd name="connsiteY2" fmla="*/ 3523066 h 3523066"/>
                <a:gd name="connsiteX3" fmla="*/ 0 w 2880519"/>
                <a:gd name="connsiteY3" fmla="*/ 3523066 h 352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0519" h="3523066">
                  <a:moveTo>
                    <a:pt x="0" y="0"/>
                  </a:moveTo>
                  <a:lnTo>
                    <a:pt x="2880519" y="0"/>
                  </a:lnTo>
                  <a:lnTo>
                    <a:pt x="2880519" y="3523066"/>
                  </a:lnTo>
                  <a:lnTo>
                    <a:pt x="0" y="3523066"/>
                  </a:lnTo>
                  <a:close/>
                </a:path>
              </a:pathLst>
            </a:custGeom>
            <a:solidFill>
              <a:schemeClr val="tx1">
                <a:alpha val="4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3385756" y="4218441"/>
              <a:ext cx="2539971" cy="20128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fontAlgn="ctr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卡尔迈耶 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| KARL.MAYER </a:t>
              </a:r>
            </a:p>
            <a:p>
              <a:pPr marL="171450" indent="-171450" fontAlgn="ctr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热熔复合设备 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| </a:t>
              </a:r>
              <a:r>
                <a:rPr lang="en-US" altLang="zh-CN" sz="120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Schoot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171450" indent="-171450" fontAlgn="ctr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火焰复合设备 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| </a:t>
              </a:r>
              <a:r>
                <a:rPr lang="en-US" altLang="zh-CN" sz="120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Schmit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171450" indent="-171450" fontAlgn="ctr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成套完整染整设备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fontAlgn="ctr">
                <a:lnSpc>
                  <a:spcPct val="13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   Complete Dyeing </a:t>
              </a:r>
              <a:r>
                <a:rPr lang="en-US" altLang="zh-CN" sz="120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Equipments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171450" indent="-171450" fontAlgn="ctr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起绒设备 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| </a:t>
              </a:r>
              <a:r>
                <a:rPr lang="en-US" altLang="zh-CN" sz="120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Dilor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171450" indent="-171450" fontAlgn="ctr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针刺无纺布生产线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fontAlgn="ct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   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JH-No-woven Product Line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096001" y="4219952"/>
            <a:ext cx="2880519" cy="2019546"/>
            <a:chOff x="6096001" y="4219952"/>
            <a:chExt cx="2880519" cy="2019546"/>
          </a:xfrm>
        </p:grpSpPr>
        <p:sp>
          <p:nvSpPr>
            <p:cNvPr id="29" name="任意多边形: 形状 28"/>
            <p:cNvSpPr/>
            <p:nvPr/>
          </p:nvSpPr>
          <p:spPr>
            <a:xfrm>
              <a:off x="6096001" y="4219952"/>
              <a:ext cx="2880519" cy="2019546"/>
            </a:xfrm>
            <a:custGeom>
              <a:avLst/>
              <a:gdLst>
                <a:gd name="connsiteX0" fmla="*/ 0 w 2880519"/>
                <a:gd name="connsiteY0" fmla="*/ 0 h 3523066"/>
                <a:gd name="connsiteX1" fmla="*/ 2880519 w 2880519"/>
                <a:gd name="connsiteY1" fmla="*/ 0 h 3523066"/>
                <a:gd name="connsiteX2" fmla="*/ 2880519 w 2880519"/>
                <a:gd name="connsiteY2" fmla="*/ 3523066 h 3523066"/>
                <a:gd name="connsiteX3" fmla="*/ 0 w 2880519"/>
                <a:gd name="connsiteY3" fmla="*/ 3523066 h 352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0519" h="3523066">
                  <a:moveTo>
                    <a:pt x="0" y="0"/>
                  </a:moveTo>
                  <a:lnTo>
                    <a:pt x="2880519" y="0"/>
                  </a:lnTo>
                  <a:lnTo>
                    <a:pt x="2880519" y="3523066"/>
                  </a:lnTo>
                  <a:lnTo>
                    <a:pt x="0" y="3523066"/>
                  </a:lnTo>
                  <a:close/>
                </a:path>
              </a:pathLst>
            </a:custGeom>
            <a:solidFill>
              <a:schemeClr val="tx1">
                <a:alpha val="4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6224392" y="4487379"/>
              <a:ext cx="2623736" cy="15327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fontAlgn="ctr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全自动激光切割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171450" indent="-171450" fontAlgn="ctr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Automatic laser cutting</a:t>
              </a:r>
            </a:p>
            <a:p>
              <a:pPr marL="171450" indent="-171450" fontAlgn="ctr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全景天窗面料抗静电处理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171450" indent="-171450" fontAlgn="ctr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Light Block Fabric </a:t>
              </a:r>
              <a:r>
                <a:rPr lang="en-US" altLang="zh-CN" sz="120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Anit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-static</a:t>
              </a:r>
            </a:p>
            <a:p>
              <a:pPr marL="171450" indent="-171450" fontAlgn="ctr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特种汽车内饰材料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171450" indent="-171450" fontAlgn="ctr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Special Auto Interior Materials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976520" y="4225032"/>
            <a:ext cx="2880519" cy="2005744"/>
            <a:chOff x="8976520" y="4225032"/>
            <a:chExt cx="2880519" cy="2005744"/>
          </a:xfrm>
        </p:grpSpPr>
        <p:sp>
          <p:nvSpPr>
            <p:cNvPr id="32" name="任意多边形: 形状 31"/>
            <p:cNvSpPr/>
            <p:nvPr/>
          </p:nvSpPr>
          <p:spPr>
            <a:xfrm>
              <a:off x="8976520" y="4225032"/>
              <a:ext cx="2880519" cy="2005744"/>
            </a:xfrm>
            <a:custGeom>
              <a:avLst/>
              <a:gdLst>
                <a:gd name="connsiteX0" fmla="*/ 0 w 2880519"/>
                <a:gd name="connsiteY0" fmla="*/ 0 h 3523066"/>
                <a:gd name="connsiteX1" fmla="*/ 2880519 w 2880519"/>
                <a:gd name="connsiteY1" fmla="*/ 0 h 3523066"/>
                <a:gd name="connsiteX2" fmla="*/ 2880519 w 2880519"/>
                <a:gd name="connsiteY2" fmla="*/ 3523066 h 3523066"/>
                <a:gd name="connsiteX3" fmla="*/ 0 w 2880519"/>
                <a:gd name="connsiteY3" fmla="*/ 3523066 h 352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0519" h="3523066">
                  <a:moveTo>
                    <a:pt x="0" y="0"/>
                  </a:moveTo>
                  <a:lnTo>
                    <a:pt x="2880519" y="0"/>
                  </a:lnTo>
                  <a:lnTo>
                    <a:pt x="2880519" y="3523066"/>
                  </a:lnTo>
                  <a:lnTo>
                    <a:pt x="0" y="3523066"/>
                  </a:lnTo>
                  <a:close/>
                </a:path>
              </a:pathLst>
            </a:custGeom>
            <a:solidFill>
              <a:schemeClr val="tx1">
                <a:alpha val="4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9361536" y="4582686"/>
              <a:ext cx="2110486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fontAlgn="ctr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拒水 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| W/R </a:t>
              </a:r>
            </a:p>
            <a:p>
              <a:pPr marL="171450" indent="-171450" fontAlgn="ctr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抗静电 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| </a:t>
              </a:r>
              <a:r>
                <a:rPr lang="en-US" altLang="zh-CN" sz="120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Anit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-static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171450" indent="-171450" fontAlgn="ctr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防气味 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| </a:t>
              </a:r>
              <a:r>
                <a:rPr lang="en-US" altLang="zh-CN" sz="120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Anit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-odor</a:t>
              </a:r>
            </a:p>
            <a:p>
              <a:pPr marL="171450" indent="-171450" fontAlgn="ctr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抗污 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| Stain Resistance</a:t>
              </a:r>
            </a:p>
            <a:p>
              <a:pPr marL="171450" indent="-171450" fontAlgn="ctr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阻燃 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| Flame Resistance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400300" y="843952"/>
            <a:ext cx="7391400" cy="680083"/>
            <a:chOff x="2400300" y="843952"/>
            <a:chExt cx="7391400" cy="680083"/>
          </a:xfrm>
        </p:grpSpPr>
        <p:sp>
          <p:nvSpPr>
            <p:cNvPr id="14" name="Rectangle 7"/>
            <p:cNvSpPr/>
            <p:nvPr/>
          </p:nvSpPr>
          <p:spPr>
            <a:xfrm>
              <a:off x="2400300" y="843952"/>
              <a:ext cx="7391400" cy="447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Arial" panose="020B0604020202020204" pitchFamily="34" charset="0"/>
                </a:rPr>
                <a:t>以下任何一小步的变化，都将使我们的面料与众不同</a:t>
              </a:r>
              <a:endParaRPr lang="en-US" altLang="zh-CN" sz="2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479736" y="1161372"/>
              <a:ext cx="7232528" cy="362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Any Small Changes Will Make Our Fabric Out Of The Ordinary</a:t>
              </a:r>
              <a:endParaRPr lang="zh-CN" altLang="en-US" sz="16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6469937" y="1584497"/>
            <a:ext cx="2132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深加工</a:t>
            </a:r>
            <a:endParaRPr lang="en-US" altLang="zh-CN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Deeping Processing</a:t>
            </a:r>
            <a:endParaRPr lang="zh-CN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0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研发实力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R&amp;D </a:t>
            </a:r>
            <a:r>
              <a:rPr lang="en-US" altLang="zh-CN" sz="2400" spc="-100" dirty="0" err="1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Capablity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2052" name="Picture 4" descr="https://timgsa.baidu.com/timg?image&amp;quality=80&amp;size=b9999_10000&amp;sec=1531676742023&amp;di=e66b1abd2cf642c9af332e749357e736&amp;imgtype=0&amp;src=http%3A%2F%2Fimg010.hc360.cn%2Fy2%2FM03%2F17%2FC9%2FwKhQdFRtJZeEHqFDAAAAALDjCIY949.jpg"/>
          <p:cNvPicPr>
            <a:picLocks noChangeAspect="1" noChangeArrowheads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 bwMode="auto">
          <a:xfrm>
            <a:off x="334963" y="874669"/>
            <a:ext cx="11516819" cy="537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334962" y="874669"/>
            <a:ext cx="11522076" cy="5364161"/>
          </a:xfrm>
          <a:prstGeom prst="rect">
            <a:avLst/>
          </a:prstGeom>
          <a:solidFill>
            <a:schemeClr val="bg1">
              <a:alpha val="76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31" y="1144231"/>
            <a:ext cx="4279494" cy="3209620"/>
          </a:xfrm>
          <a:prstGeom prst="rect">
            <a:avLst/>
          </a:prstGeom>
          <a:ln w="5080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</p:pic>
      <p:pic>
        <p:nvPicPr>
          <p:cNvPr id="18" name="图片 17" descr="自动滴定3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234207" y="3917872"/>
            <a:ext cx="2434270" cy="2077811"/>
          </a:xfrm>
          <a:prstGeom prst="rect">
            <a:avLst/>
          </a:prstGeom>
          <a:ln w="5080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</p:pic>
      <p:sp>
        <p:nvSpPr>
          <p:cNvPr id="19" name="矩形 18"/>
          <p:cNvSpPr/>
          <p:nvPr/>
        </p:nvSpPr>
        <p:spPr>
          <a:xfrm>
            <a:off x="6296387" y="2184110"/>
            <a:ext cx="4279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CN" altLang="en-US" b="1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全自动滴定系统</a:t>
            </a:r>
            <a:r>
              <a:rPr lang="en-US" altLang="zh-CN" b="1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| </a:t>
            </a:r>
            <a:r>
              <a:rPr lang="en-US" altLang="zh-CN" sz="1600" b="1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Copower Technology</a:t>
            </a:r>
            <a:endParaRPr lang="zh-CN" altLang="en-US" sz="1400" b="1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296387" y="3499988"/>
            <a:ext cx="4081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CN" altLang="en-US" b="1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化验室试色机</a:t>
            </a:r>
            <a:r>
              <a:rPr lang="en-US" altLang="zh-CN" b="1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| </a:t>
            </a:r>
            <a:r>
              <a:rPr lang="en-US" altLang="zh-CN" sz="1600" b="1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Copower Technology</a:t>
            </a:r>
            <a:endParaRPr lang="zh-CN" altLang="en-US" sz="1400" b="1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296387" y="2637780"/>
            <a:ext cx="5484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化验室研发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A4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大小初始样品，全自动滴定系统可以严格控制精确性。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pPr fontAlgn="base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trict control the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accuracy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when making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A4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sample color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.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296387" y="3953658"/>
            <a:ext cx="54844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化验室可以模拟完整的染色工艺，按照色板精选出最优配方。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pPr fontAlgn="base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timulate the craft of dye machine, seek a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formula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 to match the color plaque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.</a:t>
            </a:r>
          </a:p>
        </p:txBody>
      </p:sp>
      <p:sp>
        <p:nvSpPr>
          <p:cNvPr id="25" name="矩形 24"/>
          <p:cNvSpPr/>
          <p:nvPr/>
        </p:nvSpPr>
        <p:spPr>
          <a:xfrm>
            <a:off x="6296387" y="5031310"/>
            <a:ext cx="3309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CN" altLang="en-US" b="1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德塔校色仪</a:t>
            </a:r>
            <a:r>
              <a:rPr lang="en-US" altLang="zh-CN" b="1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| </a:t>
            </a:r>
            <a:r>
              <a:rPr lang="en-US" altLang="zh-CN" sz="1600" b="1" dirty="0" err="1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Datacolor</a:t>
            </a:r>
            <a:r>
              <a:rPr lang="en-US" altLang="zh-CN" sz="1600" b="1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 600R</a:t>
            </a:r>
            <a:endParaRPr lang="zh-CN" altLang="en-US" sz="1400" b="1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296387" y="5484980"/>
            <a:ext cx="4455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配色系统和对色系统。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pPr fontAlgn="base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Color matching system and color contrast system.</a:t>
            </a:r>
          </a:p>
        </p:txBody>
      </p:sp>
      <p:grpSp>
        <p:nvGrpSpPr>
          <p:cNvPr id="2048" name="组合 2047"/>
          <p:cNvGrpSpPr/>
          <p:nvPr/>
        </p:nvGrpSpPr>
        <p:grpSpPr>
          <a:xfrm>
            <a:off x="5856470" y="2188553"/>
            <a:ext cx="369332" cy="369332"/>
            <a:chOff x="5032777" y="2005584"/>
            <a:chExt cx="504873" cy="504873"/>
          </a:xfrm>
        </p:grpSpPr>
        <p:sp>
          <p:nvSpPr>
            <p:cNvPr id="27" name="eyedropper_40477"/>
            <p:cNvSpPr>
              <a:spLocks noChangeAspect="1"/>
            </p:cNvSpPr>
            <p:nvPr/>
          </p:nvSpPr>
          <p:spPr bwMode="auto">
            <a:xfrm>
              <a:off x="5090670" y="2055408"/>
              <a:ext cx="389086" cy="405224"/>
            </a:xfrm>
            <a:custGeom>
              <a:avLst/>
              <a:gdLst>
                <a:gd name="connsiteX0" fmla="*/ 217290 w 581918"/>
                <a:gd name="connsiteY0" fmla="*/ 543770 h 606054"/>
                <a:gd name="connsiteX1" fmla="*/ 298324 w 581918"/>
                <a:gd name="connsiteY1" fmla="*/ 548635 h 606054"/>
                <a:gd name="connsiteX2" fmla="*/ 334273 w 581918"/>
                <a:gd name="connsiteY2" fmla="*/ 570481 h 606054"/>
                <a:gd name="connsiteX3" fmla="*/ 453100 w 581918"/>
                <a:gd name="connsiteY3" fmla="*/ 570481 h 606054"/>
                <a:gd name="connsiteX4" fmla="*/ 453100 w 581918"/>
                <a:gd name="connsiteY4" fmla="*/ 606054 h 606054"/>
                <a:gd name="connsiteX5" fmla="*/ 0 w 581918"/>
                <a:gd name="connsiteY5" fmla="*/ 606054 h 606054"/>
                <a:gd name="connsiteX6" fmla="*/ 0 w 581918"/>
                <a:gd name="connsiteY6" fmla="*/ 570481 h 606054"/>
                <a:gd name="connsiteX7" fmla="*/ 122514 w 581918"/>
                <a:gd name="connsiteY7" fmla="*/ 570481 h 606054"/>
                <a:gd name="connsiteX8" fmla="*/ 137765 w 581918"/>
                <a:gd name="connsiteY8" fmla="*/ 556168 h 606054"/>
                <a:gd name="connsiteX9" fmla="*/ 217290 w 581918"/>
                <a:gd name="connsiteY9" fmla="*/ 543770 h 606054"/>
                <a:gd name="connsiteX10" fmla="*/ 258197 w 581918"/>
                <a:gd name="connsiteY10" fmla="*/ 460956 h 606054"/>
                <a:gd name="connsiteX11" fmla="*/ 261549 w 581918"/>
                <a:gd name="connsiteY11" fmla="*/ 486812 h 606054"/>
                <a:gd name="connsiteX12" fmla="*/ 252498 w 581918"/>
                <a:gd name="connsiteY12" fmla="*/ 506226 h 606054"/>
                <a:gd name="connsiteX13" fmla="*/ 269092 w 581918"/>
                <a:gd name="connsiteY13" fmla="*/ 486394 h 606054"/>
                <a:gd name="connsiteX14" fmla="*/ 258197 w 581918"/>
                <a:gd name="connsiteY14" fmla="*/ 460956 h 606054"/>
                <a:gd name="connsiteX15" fmla="*/ 401178 w 581918"/>
                <a:gd name="connsiteY15" fmla="*/ 146992 h 606054"/>
                <a:gd name="connsiteX16" fmla="*/ 263896 w 581918"/>
                <a:gd name="connsiteY16" fmla="*/ 318116 h 606054"/>
                <a:gd name="connsiteX17" fmla="*/ 281161 w 581918"/>
                <a:gd name="connsiteY17" fmla="*/ 348993 h 606054"/>
                <a:gd name="connsiteX18" fmla="*/ 256101 w 581918"/>
                <a:gd name="connsiteY18" fmla="*/ 380122 h 606054"/>
                <a:gd name="connsiteX19" fmla="*/ 263561 w 581918"/>
                <a:gd name="connsiteY19" fmla="*/ 386063 h 606054"/>
                <a:gd name="connsiteX20" fmla="*/ 289290 w 581918"/>
                <a:gd name="connsiteY20" fmla="*/ 354014 h 606054"/>
                <a:gd name="connsiteX21" fmla="*/ 320217 w 581918"/>
                <a:gd name="connsiteY21" fmla="*/ 367821 h 606054"/>
                <a:gd name="connsiteX22" fmla="*/ 459845 w 581918"/>
                <a:gd name="connsiteY22" fmla="*/ 193852 h 606054"/>
                <a:gd name="connsiteX23" fmla="*/ 503767 w 581918"/>
                <a:gd name="connsiteY23" fmla="*/ 265 h 606054"/>
                <a:gd name="connsiteX24" fmla="*/ 553881 w 581918"/>
                <a:gd name="connsiteY24" fmla="*/ 17457 h 606054"/>
                <a:gd name="connsiteX25" fmla="*/ 581873 w 581918"/>
                <a:gd name="connsiteY25" fmla="*/ 67581 h 606054"/>
                <a:gd name="connsiteX26" fmla="*/ 581706 w 581918"/>
                <a:gd name="connsiteY26" fmla="*/ 69254 h 606054"/>
                <a:gd name="connsiteX27" fmla="*/ 518680 w 581918"/>
                <a:gd name="connsiteY27" fmla="*/ 147745 h 606054"/>
                <a:gd name="connsiteX28" fmla="*/ 561759 w 581918"/>
                <a:gd name="connsiteY28" fmla="*/ 182221 h 606054"/>
                <a:gd name="connsiteX29" fmla="*/ 516166 w 581918"/>
                <a:gd name="connsiteY29" fmla="*/ 238955 h 606054"/>
                <a:gd name="connsiteX30" fmla="*/ 477613 w 581918"/>
                <a:gd name="connsiteY30" fmla="*/ 208078 h 606054"/>
                <a:gd name="connsiteX31" fmla="*/ 327005 w 581918"/>
                <a:gd name="connsiteY31" fmla="*/ 395770 h 606054"/>
                <a:gd name="connsiteX32" fmla="*/ 295995 w 581918"/>
                <a:gd name="connsiteY32" fmla="*/ 381963 h 606054"/>
                <a:gd name="connsiteX33" fmla="*/ 267081 w 581918"/>
                <a:gd name="connsiteY33" fmla="*/ 418028 h 606054"/>
                <a:gd name="connsiteX34" fmla="*/ 251911 w 581918"/>
                <a:gd name="connsiteY34" fmla="*/ 405979 h 606054"/>
                <a:gd name="connsiteX35" fmla="*/ 284010 w 581918"/>
                <a:gd name="connsiteY35" fmla="*/ 485725 h 606054"/>
                <a:gd name="connsiteX36" fmla="*/ 213190 w 581918"/>
                <a:gd name="connsiteY36" fmla="*/ 511916 h 606054"/>
                <a:gd name="connsiteX37" fmla="*/ 213190 w 581918"/>
                <a:gd name="connsiteY37" fmla="*/ 512000 h 606054"/>
                <a:gd name="connsiteX38" fmla="*/ 212688 w 581918"/>
                <a:gd name="connsiteY38" fmla="*/ 511749 h 606054"/>
                <a:gd name="connsiteX39" fmla="*/ 211179 w 581918"/>
                <a:gd name="connsiteY39" fmla="*/ 510745 h 606054"/>
                <a:gd name="connsiteX40" fmla="*/ 206905 w 581918"/>
                <a:gd name="connsiteY40" fmla="*/ 507648 h 606054"/>
                <a:gd name="connsiteX41" fmla="*/ 205061 w 581918"/>
                <a:gd name="connsiteY41" fmla="*/ 506059 h 606054"/>
                <a:gd name="connsiteX42" fmla="*/ 201541 w 581918"/>
                <a:gd name="connsiteY42" fmla="*/ 502293 h 606054"/>
                <a:gd name="connsiteX43" fmla="*/ 200032 w 581918"/>
                <a:gd name="connsiteY43" fmla="*/ 500536 h 606054"/>
                <a:gd name="connsiteX44" fmla="*/ 195925 w 581918"/>
                <a:gd name="connsiteY44" fmla="*/ 494092 h 606054"/>
                <a:gd name="connsiteX45" fmla="*/ 193914 w 581918"/>
                <a:gd name="connsiteY45" fmla="*/ 488653 h 606054"/>
                <a:gd name="connsiteX46" fmla="*/ 193495 w 581918"/>
                <a:gd name="connsiteY46" fmla="*/ 486980 h 606054"/>
                <a:gd name="connsiteX47" fmla="*/ 192741 w 581918"/>
                <a:gd name="connsiteY47" fmla="*/ 482294 h 606054"/>
                <a:gd name="connsiteX48" fmla="*/ 192657 w 581918"/>
                <a:gd name="connsiteY48" fmla="*/ 478696 h 606054"/>
                <a:gd name="connsiteX49" fmla="*/ 192657 w 581918"/>
                <a:gd name="connsiteY49" fmla="*/ 476520 h 606054"/>
                <a:gd name="connsiteX50" fmla="*/ 241686 w 581918"/>
                <a:gd name="connsiteY50" fmla="*/ 397778 h 606054"/>
                <a:gd name="connsiteX51" fmla="*/ 224002 w 581918"/>
                <a:gd name="connsiteY51" fmla="*/ 383636 h 606054"/>
                <a:gd name="connsiteX52" fmla="*/ 253755 w 581918"/>
                <a:gd name="connsiteY52" fmla="*/ 346734 h 606054"/>
                <a:gd name="connsiteX53" fmla="*/ 236490 w 581918"/>
                <a:gd name="connsiteY53" fmla="*/ 315856 h 606054"/>
                <a:gd name="connsiteX54" fmla="*/ 383410 w 581918"/>
                <a:gd name="connsiteY54" fmla="*/ 132767 h 606054"/>
                <a:gd name="connsiteX55" fmla="*/ 345527 w 581918"/>
                <a:gd name="connsiteY55" fmla="*/ 102475 h 606054"/>
                <a:gd name="connsiteX56" fmla="*/ 391120 w 581918"/>
                <a:gd name="connsiteY56" fmla="*/ 45657 h 606054"/>
                <a:gd name="connsiteX57" fmla="*/ 434199 w 581918"/>
                <a:gd name="connsiteY57" fmla="*/ 80133 h 606054"/>
                <a:gd name="connsiteX58" fmla="*/ 497141 w 581918"/>
                <a:gd name="connsiteY58" fmla="*/ 1642 h 606054"/>
                <a:gd name="connsiteX59" fmla="*/ 498817 w 581918"/>
                <a:gd name="connsiteY59" fmla="*/ 1140 h 606054"/>
                <a:gd name="connsiteX60" fmla="*/ 503767 w 581918"/>
                <a:gd name="connsiteY60" fmla="*/ 265 h 60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581918" h="606054">
                  <a:moveTo>
                    <a:pt x="217290" y="543770"/>
                  </a:moveTo>
                  <a:cubicBezTo>
                    <a:pt x="250181" y="544073"/>
                    <a:pt x="283324" y="547254"/>
                    <a:pt x="298324" y="548635"/>
                  </a:cubicBezTo>
                  <a:cubicBezTo>
                    <a:pt x="311145" y="549807"/>
                    <a:pt x="323882" y="559600"/>
                    <a:pt x="334273" y="570481"/>
                  </a:cubicBezTo>
                  <a:lnTo>
                    <a:pt x="453100" y="570481"/>
                  </a:lnTo>
                  <a:lnTo>
                    <a:pt x="453100" y="606054"/>
                  </a:lnTo>
                  <a:lnTo>
                    <a:pt x="0" y="606054"/>
                  </a:lnTo>
                  <a:lnTo>
                    <a:pt x="0" y="570481"/>
                  </a:lnTo>
                  <a:lnTo>
                    <a:pt x="122514" y="570481"/>
                  </a:lnTo>
                  <a:cubicBezTo>
                    <a:pt x="126536" y="565710"/>
                    <a:pt x="131480" y="560855"/>
                    <a:pt x="137765" y="556168"/>
                  </a:cubicBezTo>
                  <a:cubicBezTo>
                    <a:pt x="151760" y="546040"/>
                    <a:pt x="184399" y="543466"/>
                    <a:pt x="217290" y="543770"/>
                  </a:cubicBezTo>
                  <a:close/>
                  <a:moveTo>
                    <a:pt x="258197" y="460956"/>
                  </a:moveTo>
                  <a:cubicBezTo>
                    <a:pt x="258197" y="460956"/>
                    <a:pt x="261717" y="476101"/>
                    <a:pt x="261549" y="486812"/>
                  </a:cubicBezTo>
                  <a:cubicBezTo>
                    <a:pt x="261465" y="497440"/>
                    <a:pt x="252498" y="506226"/>
                    <a:pt x="252498" y="506226"/>
                  </a:cubicBezTo>
                  <a:cubicBezTo>
                    <a:pt x="252498" y="506226"/>
                    <a:pt x="267667" y="500285"/>
                    <a:pt x="269092" y="486394"/>
                  </a:cubicBezTo>
                  <a:cubicBezTo>
                    <a:pt x="270601" y="472587"/>
                    <a:pt x="258197" y="460956"/>
                    <a:pt x="258197" y="460956"/>
                  </a:cubicBezTo>
                  <a:close/>
                  <a:moveTo>
                    <a:pt x="401178" y="146992"/>
                  </a:moveTo>
                  <a:lnTo>
                    <a:pt x="263896" y="318116"/>
                  </a:lnTo>
                  <a:lnTo>
                    <a:pt x="281161" y="348993"/>
                  </a:lnTo>
                  <a:lnTo>
                    <a:pt x="256101" y="380122"/>
                  </a:lnTo>
                  <a:lnTo>
                    <a:pt x="263561" y="386063"/>
                  </a:lnTo>
                  <a:lnTo>
                    <a:pt x="289290" y="354014"/>
                  </a:lnTo>
                  <a:lnTo>
                    <a:pt x="320217" y="367821"/>
                  </a:lnTo>
                  <a:lnTo>
                    <a:pt x="459845" y="193852"/>
                  </a:lnTo>
                  <a:close/>
                  <a:moveTo>
                    <a:pt x="503767" y="265"/>
                  </a:moveTo>
                  <a:cubicBezTo>
                    <a:pt x="512551" y="-664"/>
                    <a:pt x="531943" y="-53"/>
                    <a:pt x="553881" y="17457"/>
                  </a:cubicBezTo>
                  <a:cubicBezTo>
                    <a:pt x="583717" y="41306"/>
                    <a:pt x="581957" y="66493"/>
                    <a:pt x="581873" y="67581"/>
                  </a:cubicBezTo>
                  <a:lnTo>
                    <a:pt x="581706" y="69254"/>
                  </a:lnTo>
                  <a:lnTo>
                    <a:pt x="518680" y="147745"/>
                  </a:lnTo>
                  <a:lnTo>
                    <a:pt x="561759" y="182221"/>
                  </a:lnTo>
                  <a:lnTo>
                    <a:pt x="516166" y="238955"/>
                  </a:lnTo>
                  <a:lnTo>
                    <a:pt x="477613" y="208078"/>
                  </a:lnTo>
                  <a:lnTo>
                    <a:pt x="327005" y="395770"/>
                  </a:lnTo>
                  <a:lnTo>
                    <a:pt x="295995" y="381963"/>
                  </a:lnTo>
                  <a:lnTo>
                    <a:pt x="267081" y="418028"/>
                  </a:lnTo>
                  <a:lnTo>
                    <a:pt x="251911" y="405979"/>
                  </a:lnTo>
                  <a:cubicBezTo>
                    <a:pt x="251660" y="436019"/>
                    <a:pt x="278647" y="456270"/>
                    <a:pt x="284010" y="485725"/>
                  </a:cubicBezTo>
                  <a:cubicBezTo>
                    <a:pt x="288871" y="511749"/>
                    <a:pt x="242357" y="528150"/>
                    <a:pt x="213190" y="511916"/>
                  </a:cubicBezTo>
                  <a:cubicBezTo>
                    <a:pt x="213190" y="512000"/>
                    <a:pt x="213190" y="512000"/>
                    <a:pt x="213190" y="512000"/>
                  </a:cubicBezTo>
                  <a:cubicBezTo>
                    <a:pt x="213023" y="511916"/>
                    <a:pt x="212855" y="511832"/>
                    <a:pt x="212688" y="511749"/>
                  </a:cubicBezTo>
                  <a:cubicBezTo>
                    <a:pt x="212185" y="511414"/>
                    <a:pt x="211682" y="511079"/>
                    <a:pt x="211179" y="510745"/>
                  </a:cubicBezTo>
                  <a:cubicBezTo>
                    <a:pt x="209670" y="509740"/>
                    <a:pt x="208246" y="508736"/>
                    <a:pt x="206905" y="507648"/>
                  </a:cubicBezTo>
                  <a:cubicBezTo>
                    <a:pt x="206234" y="507146"/>
                    <a:pt x="205648" y="506644"/>
                    <a:pt x="205061" y="506059"/>
                  </a:cubicBezTo>
                  <a:cubicBezTo>
                    <a:pt x="203804" y="504887"/>
                    <a:pt x="202630" y="503632"/>
                    <a:pt x="201541" y="502293"/>
                  </a:cubicBezTo>
                  <a:cubicBezTo>
                    <a:pt x="201038" y="501707"/>
                    <a:pt x="200535" y="501205"/>
                    <a:pt x="200032" y="500536"/>
                  </a:cubicBezTo>
                  <a:cubicBezTo>
                    <a:pt x="198524" y="498527"/>
                    <a:pt x="197099" y="496435"/>
                    <a:pt x="195925" y="494092"/>
                  </a:cubicBezTo>
                  <a:cubicBezTo>
                    <a:pt x="195087" y="492335"/>
                    <a:pt x="194417" y="490494"/>
                    <a:pt x="193914" y="488653"/>
                  </a:cubicBezTo>
                  <a:cubicBezTo>
                    <a:pt x="193746" y="488068"/>
                    <a:pt x="193663" y="487565"/>
                    <a:pt x="193495" y="486980"/>
                  </a:cubicBezTo>
                  <a:cubicBezTo>
                    <a:pt x="193160" y="485474"/>
                    <a:pt x="192908" y="483884"/>
                    <a:pt x="192741" y="482294"/>
                  </a:cubicBezTo>
                  <a:cubicBezTo>
                    <a:pt x="192657" y="481122"/>
                    <a:pt x="192657" y="479867"/>
                    <a:pt x="192657" y="478696"/>
                  </a:cubicBezTo>
                  <a:cubicBezTo>
                    <a:pt x="192657" y="477942"/>
                    <a:pt x="192573" y="477273"/>
                    <a:pt x="192657" y="476520"/>
                  </a:cubicBezTo>
                  <a:cubicBezTo>
                    <a:pt x="193914" y="446479"/>
                    <a:pt x="224673" y="409744"/>
                    <a:pt x="241686" y="397778"/>
                  </a:cubicBezTo>
                  <a:lnTo>
                    <a:pt x="224002" y="383636"/>
                  </a:lnTo>
                  <a:lnTo>
                    <a:pt x="253755" y="346734"/>
                  </a:lnTo>
                  <a:lnTo>
                    <a:pt x="236490" y="315856"/>
                  </a:lnTo>
                  <a:lnTo>
                    <a:pt x="383410" y="132767"/>
                  </a:lnTo>
                  <a:lnTo>
                    <a:pt x="345527" y="102475"/>
                  </a:lnTo>
                  <a:lnTo>
                    <a:pt x="391120" y="45657"/>
                  </a:lnTo>
                  <a:lnTo>
                    <a:pt x="434199" y="80133"/>
                  </a:lnTo>
                  <a:lnTo>
                    <a:pt x="497141" y="1642"/>
                  </a:lnTo>
                  <a:lnTo>
                    <a:pt x="498817" y="1140"/>
                  </a:lnTo>
                  <a:cubicBezTo>
                    <a:pt x="499089" y="1056"/>
                    <a:pt x="500839" y="575"/>
                    <a:pt x="503767" y="265"/>
                  </a:cubicBezTo>
                  <a:close/>
                </a:path>
              </a:pathLst>
            </a:custGeom>
            <a:solidFill>
              <a:srgbClr val="1A3B6E"/>
            </a:solidFill>
            <a:ln>
              <a:noFill/>
            </a:ln>
          </p:spPr>
        </p:sp>
        <p:sp>
          <p:nvSpPr>
            <p:cNvPr id="23" name="矩形 22"/>
            <p:cNvSpPr/>
            <p:nvPr/>
          </p:nvSpPr>
          <p:spPr>
            <a:xfrm>
              <a:off x="5032777" y="2005584"/>
              <a:ext cx="504873" cy="504873"/>
            </a:xfrm>
            <a:prstGeom prst="rect">
              <a:avLst/>
            </a:prstGeom>
            <a:noFill/>
            <a:ln w="19050">
              <a:solidFill>
                <a:srgbClr val="1A3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890919" y="3494445"/>
            <a:ext cx="369332" cy="369332"/>
            <a:chOff x="4990222" y="3296852"/>
            <a:chExt cx="504873" cy="504873"/>
          </a:xfrm>
        </p:grpSpPr>
        <p:sp>
          <p:nvSpPr>
            <p:cNvPr id="28" name="machine-press_357856"/>
            <p:cNvSpPr>
              <a:spLocks noChangeAspect="1"/>
            </p:cNvSpPr>
            <p:nvPr/>
          </p:nvSpPr>
          <p:spPr bwMode="auto">
            <a:xfrm>
              <a:off x="5072784" y="3379670"/>
              <a:ext cx="339749" cy="339236"/>
            </a:xfrm>
            <a:custGeom>
              <a:avLst/>
              <a:gdLst>
                <a:gd name="connsiteX0" fmla="*/ 516498 w 607639"/>
                <a:gd name="connsiteY0" fmla="*/ 465151 h 606722"/>
                <a:gd name="connsiteX1" fmla="*/ 516498 w 607639"/>
                <a:gd name="connsiteY1" fmla="*/ 586460 h 606722"/>
                <a:gd name="connsiteX2" fmla="*/ 556995 w 607639"/>
                <a:gd name="connsiteY2" fmla="*/ 586460 h 606722"/>
                <a:gd name="connsiteX3" fmla="*/ 556995 w 607639"/>
                <a:gd name="connsiteY3" fmla="*/ 465151 h 606722"/>
                <a:gd name="connsiteX4" fmla="*/ 111435 w 607639"/>
                <a:gd name="connsiteY4" fmla="*/ 465151 h 606722"/>
                <a:gd name="connsiteX5" fmla="*/ 111435 w 607639"/>
                <a:gd name="connsiteY5" fmla="*/ 586460 h 606722"/>
                <a:gd name="connsiteX6" fmla="*/ 496204 w 607639"/>
                <a:gd name="connsiteY6" fmla="*/ 586460 h 606722"/>
                <a:gd name="connsiteX7" fmla="*/ 496204 w 607639"/>
                <a:gd name="connsiteY7" fmla="*/ 465151 h 606722"/>
                <a:gd name="connsiteX8" fmla="*/ 50644 w 607639"/>
                <a:gd name="connsiteY8" fmla="*/ 465151 h 606722"/>
                <a:gd name="connsiteX9" fmla="*/ 50644 w 607639"/>
                <a:gd name="connsiteY9" fmla="*/ 586460 h 606722"/>
                <a:gd name="connsiteX10" fmla="*/ 91141 w 607639"/>
                <a:gd name="connsiteY10" fmla="*/ 586460 h 606722"/>
                <a:gd name="connsiteX11" fmla="*/ 91141 w 607639"/>
                <a:gd name="connsiteY11" fmla="*/ 465151 h 606722"/>
                <a:gd name="connsiteX12" fmla="*/ 506342 w 607639"/>
                <a:gd name="connsiteY12" fmla="*/ 384300 h 606722"/>
                <a:gd name="connsiteX13" fmla="*/ 516468 w 607639"/>
                <a:gd name="connsiteY13" fmla="*/ 394391 h 606722"/>
                <a:gd name="connsiteX14" fmla="*/ 506342 w 607639"/>
                <a:gd name="connsiteY14" fmla="*/ 404482 h 606722"/>
                <a:gd name="connsiteX15" fmla="*/ 496216 w 607639"/>
                <a:gd name="connsiteY15" fmla="*/ 394391 h 606722"/>
                <a:gd name="connsiteX16" fmla="*/ 506342 w 607639"/>
                <a:gd name="connsiteY16" fmla="*/ 384300 h 606722"/>
                <a:gd name="connsiteX17" fmla="*/ 425298 w 607639"/>
                <a:gd name="connsiteY17" fmla="*/ 384300 h 606722"/>
                <a:gd name="connsiteX18" fmla="*/ 435389 w 607639"/>
                <a:gd name="connsiteY18" fmla="*/ 394391 h 606722"/>
                <a:gd name="connsiteX19" fmla="*/ 425298 w 607639"/>
                <a:gd name="connsiteY19" fmla="*/ 404482 h 606722"/>
                <a:gd name="connsiteX20" fmla="*/ 415207 w 607639"/>
                <a:gd name="connsiteY20" fmla="*/ 394391 h 606722"/>
                <a:gd name="connsiteX21" fmla="*/ 425298 w 607639"/>
                <a:gd name="connsiteY21" fmla="*/ 384300 h 606722"/>
                <a:gd name="connsiteX22" fmla="*/ 344289 w 607639"/>
                <a:gd name="connsiteY22" fmla="*/ 384300 h 606722"/>
                <a:gd name="connsiteX23" fmla="*/ 354380 w 607639"/>
                <a:gd name="connsiteY23" fmla="*/ 394391 h 606722"/>
                <a:gd name="connsiteX24" fmla="*/ 344289 w 607639"/>
                <a:gd name="connsiteY24" fmla="*/ 404482 h 606722"/>
                <a:gd name="connsiteX25" fmla="*/ 334198 w 607639"/>
                <a:gd name="connsiteY25" fmla="*/ 394391 h 606722"/>
                <a:gd name="connsiteX26" fmla="*/ 344289 w 607639"/>
                <a:gd name="connsiteY26" fmla="*/ 384300 h 606722"/>
                <a:gd name="connsiteX27" fmla="*/ 263280 w 607639"/>
                <a:gd name="connsiteY27" fmla="*/ 384300 h 606722"/>
                <a:gd name="connsiteX28" fmla="*/ 273442 w 607639"/>
                <a:gd name="connsiteY28" fmla="*/ 394391 h 606722"/>
                <a:gd name="connsiteX29" fmla="*/ 263280 w 607639"/>
                <a:gd name="connsiteY29" fmla="*/ 404482 h 606722"/>
                <a:gd name="connsiteX30" fmla="*/ 253118 w 607639"/>
                <a:gd name="connsiteY30" fmla="*/ 394391 h 606722"/>
                <a:gd name="connsiteX31" fmla="*/ 263280 w 607639"/>
                <a:gd name="connsiteY31" fmla="*/ 384300 h 606722"/>
                <a:gd name="connsiteX32" fmla="*/ 182271 w 607639"/>
                <a:gd name="connsiteY32" fmla="*/ 384300 h 606722"/>
                <a:gd name="connsiteX33" fmla="*/ 192433 w 607639"/>
                <a:gd name="connsiteY33" fmla="*/ 394391 h 606722"/>
                <a:gd name="connsiteX34" fmla="*/ 182271 w 607639"/>
                <a:gd name="connsiteY34" fmla="*/ 404482 h 606722"/>
                <a:gd name="connsiteX35" fmla="*/ 172109 w 607639"/>
                <a:gd name="connsiteY35" fmla="*/ 394391 h 606722"/>
                <a:gd name="connsiteX36" fmla="*/ 182271 w 607639"/>
                <a:gd name="connsiteY36" fmla="*/ 384300 h 606722"/>
                <a:gd name="connsiteX37" fmla="*/ 101297 w 607639"/>
                <a:gd name="connsiteY37" fmla="*/ 384300 h 606722"/>
                <a:gd name="connsiteX38" fmla="*/ 111423 w 607639"/>
                <a:gd name="connsiteY38" fmla="*/ 394391 h 606722"/>
                <a:gd name="connsiteX39" fmla="*/ 101297 w 607639"/>
                <a:gd name="connsiteY39" fmla="*/ 404482 h 606722"/>
                <a:gd name="connsiteX40" fmla="*/ 91171 w 607639"/>
                <a:gd name="connsiteY40" fmla="*/ 394391 h 606722"/>
                <a:gd name="connsiteX41" fmla="*/ 101297 w 607639"/>
                <a:gd name="connsiteY41" fmla="*/ 384300 h 606722"/>
                <a:gd name="connsiteX42" fmla="*/ 506351 w 607639"/>
                <a:gd name="connsiteY42" fmla="*/ 364016 h 606722"/>
                <a:gd name="connsiteX43" fmla="*/ 476000 w 607639"/>
                <a:gd name="connsiteY43" fmla="*/ 394321 h 606722"/>
                <a:gd name="connsiteX44" fmla="*/ 506351 w 607639"/>
                <a:gd name="connsiteY44" fmla="*/ 424715 h 606722"/>
                <a:gd name="connsiteX45" fmla="*/ 536702 w 607639"/>
                <a:gd name="connsiteY45" fmla="*/ 394321 h 606722"/>
                <a:gd name="connsiteX46" fmla="*/ 506351 w 607639"/>
                <a:gd name="connsiteY46" fmla="*/ 364016 h 606722"/>
                <a:gd name="connsiteX47" fmla="*/ 425356 w 607639"/>
                <a:gd name="connsiteY47" fmla="*/ 364016 h 606722"/>
                <a:gd name="connsiteX48" fmla="*/ 394916 w 607639"/>
                <a:gd name="connsiteY48" fmla="*/ 394321 h 606722"/>
                <a:gd name="connsiteX49" fmla="*/ 425356 w 607639"/>
                <a:gd name="connsiteY49" fmla="*/ 424715 h 606722"/>
                <a:gd name="connsiteX50" fmla="*/ 455707 w 607639"/>
                <a:gd name="connsiteY50" fmla="*/ 394321 h 606722"/>
                <a:gd name="connsiteX51" fmla="*/ 425356 w 607639"/>
                <a:gd name="connsiteY51" fmla="*/ 364016 h 606722"/>
                <a:gd name="connsiteX52" fmla="*/ 344272 w 607639"/>
                <a:gd name="connsiteY52" fmla="*/ 364016 h 606722"/>
                <a:gd name="connsiteX53" fmla="*/ 313922 w 607639"/>
                <a:gd name="connsiteY53" fmla="*/ 394321 h 606722"/>
                <a:gd name="connsiteX54" fmla="*/ 344272 w 607639"/>
                <a:gd name="connsiteY54" fmla="*/ 424715 h 606722"/>
                <a:gd name="connsiteX55" fmla="*/ 374712 w 607639"/>
                <a:gd name="connsiteY55" fmla="*/ 394321 h 606722"/>
                <a:gd name="connsiteX56" fmla="*/ 344272 w 607639"/>
                <a:gd name="connsiteY56" fmla="*/ 364016 h 606722"/>
                <a:gd name="connsiteX57" fmla="*/ 263278 w 607639"/>
                <a:gd name="connsiteY57" fmla="*/ 364016 h 606722"/>
                <a:gd name="connsiteX58" fmla="*/ 232927 w 607639"/>
                <a:gd name="connsiteY58" fmla="*/ 394321 h 606722"/>
                <a:gd name="connsiteX59" fmla="*/ 263278 w 607639"/>
                <a:gd name="connsiteY59" fmla="*/ 424715 h 606722"/>
                <a:gd name="connsiteX60" fmla="*/ 293717 w 607639"/>
                <a:gd name="connsiteY60" fmla="*/ 394321 h 606722"/>
                <a:gd name="connsiteX61" fmla="*/ 263278 w 607639"/>
                <a:gd name="connsiteY61" fmla="*/ 364016 h 606722"/>
                <a:gd name="connsiteX62" fmla="*/ 182283 w 607639"/>
                <a:gd name="connsiteY62" fmla="*/ 364016 h 606722"/>
                <a:gd name="connsiteX63" fmla="*/ 151932 w 607639"/>
                <a:gd name="connsiteY63" fmla="*/ 394321 h 606722"/>
                <a:gd name="connsiteX64" fmla="*/ 182283 w 607639"/>
                <a:gd name="connsiteY64" fmla="*/ 424715 h 606722"/>
                <a:gd name="connsiteX65" fmla="*/ 212634 w 607639"/>
                <a:gd name="connsiteY65" fmla="*/ 394321 h 606722"/>
                <a:gd name="connsiteX66" fmla="*/ 182283 w 607639"/>
                <a:gd name="connsiteY66" fmla="*/ 364016 h 606722"/>
                <a:gd name="connsiteX67" fmla="*/ 101288 w 607639"/>
                <a:gd name="connsiteY67" fmla="*/ 364016 h 606722"/>
                <a:gd name="connsiteX68" fmla="*/ 70848 w 607639"/>
                <a:gd name="connsiteY68" fmla="*/ 394321 h 606722"/>
                <a:gd name="connsiteX69" fmla="*/ 101288 w 607639"/>
                <a:gd name="connsiteY69" fmla="*/ 424715 h 606722"/>
                <a:gd name="connsiteX70" fmla="*/ 131639 w 607639"/>
                <a:gd name="connsiteY70" fmla="*/ 394321 h 606722"/>
                <a:gd name="connsiteX71" fmla="*/ 101288 w 607639"/>
                <a:gd name="connsiteY71" fmla="*/ 364016 h 606722"/>
                <a:gd name="connsiteX72" fmla="*/ 526559 w 607639"/>
                <a:gd name="connsiteY72" fmla="*/ 252766 h 606722"/>
                <a:gd name="connsiteX73" fmla="*/ 546811 w 607639"/>
                <a:gd name="connsiteY73" fmla="*/ 252766 h 606722"/>
                <a:gd name="connsiteX74" fmla="*/ 546811 w 607639"/>
                <a:gd name="connsiteY74" fmla="*/ 273018 h 606722"/>
                <a:gd name="connsiteX75" fmla="*/ 526559 w 607639"/>
                <a:gd name="connsiteY75" fmla="*/ 273018 h 606722"/>
                <a:gd name="connsiteX76" fmla="*/ 445550 w 607639"/>
                <a:gd name="connsiteY76" fmla="*/ 252766 h 606722"/>
                <a:gd name="connsiteX77" fmla="*/ 465873 w 607639"/>
                <a:gd name="connsiteY77" fmla="*/ 252766 h 606722"/>
                <a:gd name="connsiteX78" fmla="*/ 465873 w 607639"/>
                <a:gd name="connsiteY78" fmla="*/ 273018 h 606722"/>
                <a:gd name="connsiteX79" fmla="*/ 445550 w 607639"/>
                <a:gd name="connsiteY79" fmla="*/ 273018 h 606722"/>
                <a:gd name="connsiteX80" fmla="*/ 516498 w 607639"/>
                <a:gd name="connsiteY80" fmla="*/ 232576 h 606722"/>
                <a:gd name="connsiteX81" fmla="*/ 506351 w 607639"/>
                <a:gd name="connsiteY81" fmla="*/ 242707 h 606722"/>
                <a:gd name="connsiteX82" fmla="*/ 506351 w 607639"/>
                <a:gd name="connsiteY82" fmla="*/ 283143 h 606722"/>
                <a:gd name="connsiteX83" fmla="*/ 516498 w 607639"/>
                <a:gd name="connsiteY83" fmla="*/ 293274 h 606722"/>
                <a:gd name="connsiteX84" fmla="*/ 556995 w 607639"/>
                <a:gd name="connsiteY84" fmla="*/ 293274 h 606722"/>
                <a:gd name="connsiteX85" fmla="*/ 567142 w 607639"/>
                <a:gd name="connsiteY85" fmla="*/ 283143 h 606722"/>
                <a:gd name="connsiteX86" fmla="*/ 567142 w 607639"/>
                <a:gd name="connsiteY86" fmla="*/ 242707 h 606722"/>
                <a:gd name="connsiteX87" fmla="*/ 556995 w 607639"/>
                <a:gd name="connsiteY87" fmla="*/ 232576 h 606722"/>
                <a:gd name="connsiteX88" fmla="*/ 435414 w 607639"/>
                <a:gd name="connsiteY88" fmla="*/ 232576 h 606722"/>
                <a:gd name="connsiteX89" fmla="*/ 425356 w 607639"/>
                <a:gd name="connsiteY89" fmla="*/ 242707 h 606722"/>
                <a:gd name="connsiteX90" fmla="*/ 425356 w 607639"/>
                <a:gd name="connsiteY90" fmla="*/ 283143 h 606722"/>
                <a:gd name="connsiteX91" fmla="*/ 435414 w 607639"/>
                <a:gd name="connsiteY91" fmla="*/ 293274 h 606722"/>
                <a:gd name="connsiteX92" fmla="*/ 476000 w 607639"/>
                <a:gd name="connsiteY92" fmla="*/ 293274 h 606722"/>
                <a:gd name="connsiteX93" fmla="*/ 486058 w 607639"/>
                <a:gd name="connsiteY93" fmla="*/ 283143 h 606722"/>
                <a:gd name="connsiteX94" fmla="*/ 486058 w 607639"/>
                <a:gd name="connsiteY94" fmla="*/ 242707 h 606722"/>
                <a:gd name="connsiteX95" fmla="*/ 476000 w 607639"/>
                <a:gd name="connsiteY95" fmla="*/ 232576 h 606722"/>
                <a:gd name="connsiteX96" fmla="*/ 556995 w 607639"/>
                <a:gd name="connsiteY96" fmla="*/ 161745 h 606722"/>
                <a:gd name="connsiteX97" fmla="*/ 546848 w 607639"/>
                <a:gd name="connsiteY97" fmla="*/ 171877 h 606722"/>
                <a:gd name="connsiteX98" fmla="*/ 546848 w 607639"/>
                <a:gd name="connsiteY98" fmla="*/ 202271 h 606722"/>
                <a:gd name="connsiteX99" fmla="*/ 556995 w 607639"/>
                <a:gd name="connsiteY99" fmla="*/ 212313 h 606722"/>
                <a:gd name="connsiteX100" fmla="*/ 567142 w 607639"/>
                <a:gd name="connsiteY100" fmla="*/ 202271 h 606722"/>
                <a:gd name="connsiteX101" fmla="*/ 567142 w 607639"/>
                <a:gd name="connsiteY101" fmla="*/ 171877 h 606722"/>
                <a:gd name="connsiteX102" fmla="*/ 556995 w 607639"/>
                <a:gd name="connsiteY102" fmla="*/ 161745 h 606722"/>
                <a:gd name="connsiteX103" fmla="*/ 516498 w 607639"/>
                <a:gd name="connsiteY103" fmla="*/ 161745 h 606722"/>
                <a:gd name="connsiteX104" fmla="*/ 506351 w 607639"/>
                <a:gd name="connsiteY104" fmla="*/ 171877 h 606722"/>
                <a:gd name="connsiteX105" fmla="*/ 506351 w 607639"/>
                <a:gd name="connsiteY105" fmla="*/ 202271 h 606722"/>
                <a:gd name="connsiteX106" fmla="*/ 516498 w 607639"/>
                <a:gd name="connsiteY106" fmla="*/ 212313 h 606722"/>
                <a:gd name="connsiteX107" fmla="*/ 526555 w 607639"/>
                <a:gd name="connsiteY107" fmla="*/ 202271 h 606722"/>
                <a:gd name="connsiteX108" fmla="*/ 526555 w 607639"/>
                <a:gd name="connsiteY108" fmla="*/ 171877 h 606722"/>
                <a:gd name="connsiteX109" fmla="*/ 516498 w 607639"/>
                <a:gd name="connsiteY109" fmla="*/ 161745 h 606722"/>
                <a:gd name="connsiteX110" fmla="*/ 476000 w 607639"/>
                <a:gd name="connsiteY110" fmla="*/ 161745 h 606722"/>
                <a:gd name="connsiteX111" fmla="*/ 465854 w 607639"/>
                <a:gd name="connsiteY111" fmla="*/ 171877 h 606722"/>
                <a:gd name="connsiteX112" fmla="*/ 465854 w 607639"/>
                <a:gd name="connsiteY112" fmla="*/ 202271 h 606722"/>
                <a:gd name="connsiteX113" fmla="*/ 476000 w 607639"/>
                <a:gd name="connsiteY113" fmla="*/ 212313 h 606722"/>
                <a:gd name="connsiteX114" fmla="*/ 486058 w 607639"/>
                <a:gd name="connsiteY114" fmla="*/ 202271 h 606722"/>
                <a:gd name="connsiteX115" fmla="*/ 486058 w 607639"/>
                <a:gd name="connsiteY115" fmla="*/ 171877 h 606722"/>
                <a:gd name="connsiteX116" fmla="*/ 476000 w 607639"/>
                <a:gd name="connsiteY116" fmla="*/ 161745 h 606722"/>
                <a:gd name="connsiteX117" fmla="*/ 435414 w 607639"/>
                <a:gd name="connsiteY117" fmla="*/ 161745 h 606722"/>
                <a:gd name="connsiteX118" fmla="*/ 425356 w 607639"/>
                <a:gd name="connsiteY118" fmla="*/ 171877 h 606722"/>
                <a:gd name="connsiteX119" fmla="*/ 425356 w 607639"/>
                <a:gd name="connsiteY119" fmla="*/ 202271 h 606722"/>
                <a:gd name="connsiteX120" fmla="*/ 435414 w 607639"/>
                <a:gd name="connsiteY120" fmla="*/ 212313 h 606722"/>
                <a:gd name="connsiteX121" fmla="*/ 445560 w 607639"/>
                <a:gd name="connsiteY121" fmla="*/ 202271 h 606722"/>
                <a:gd name="connsiteX122" fmla="*/ 445560 w 607639"/>
                <a:gd name="connsiteY122" fmla="*/ 171877 h 606722"/>
                <a:gd name="connsiteX123" fmla="*/ 435414 w 607639"/>
                <a:gd name="connsiteY123" fmla="*/ 161745 h 606722"/>
                <a:gd name="connsiteX124" fmla="*/ 445550 w 607639"/>
                <a:gd name="connsiteY124" fmla="*/ 60686 h 606722"/>
                <a:gd name="connsiteX125" fmla="*/ 546811 w 607639"/>
                <a:gd name="connsiteY125" fmla="*/ 60686 h 606722"/>
                <a:gd name="connsiteX126" fmla="*/ 546811 w 607639"/>
                <a:gd name="connsiteY126" fmla="*/ 121302 h 606722"/>
                <a:gd name="connsiteX127" fmla="*/ 445550 w 607639"/>
                <a:gd name="connsiteY127" fmla="*/ 121302 h 606722"/>
                <a:gd name="connsiteX128" fmla="*/ 435414 w 607639"/>
                <a:gd name="connsiteY128" fmla="*/ 40437 h 606722"/>
                <a:gd name="connsiteX129" fmla="*/ 425356 w 607639"/>
                <a:gd name="connsiteY129" fmla="*/ 50568 h 606722"/>
                <a:gd name="connsiteX130" fmla="*/ 425356 w 607639"/>
                <a:gd name="connsiteY130" fmla="*/ 131440 h 606722"/>
                <a:gd name="connsiteX131" fmla="*/ 435414 w 607639"/>
                <a:gd name="connsiteY131" fmla="*/ 141572 h 606722"/>
                <a:gd name="connsiteX132" fmla="*/ 556995 w 607639"/>
                <a:gd name="connsiteY132" fmla="*/ 141572 h 606722"/>
                <a:gd name="connsiteX133" fmla="*/ 567142 w 607639"/>
                <a:gd name="connsiteY133" fmla="*/ 131440 h 606722"/>
                <a:gd name="connsiteX134" fmla="*/ 567142 w 607639"/>
                <a:gd name="connsiteY134" fmla="*/ 50568 h 606722"/>
                <a:gd name="connsiteX135" fmla="*/ 556995 w 607639"/>
                <a:gd name="connsiteY135" fmla="*/ 40437 h 606722"/>
                <a:gd name="connsiteX136" fmla="*/ 80995 w 607639"/>
                <a:gd name="connsiteY136" fmla="*/ 20263 h 606722"/>
                <a:gd name="connsiteX137" fmla="*/ 80995 w 607639"/>
                <a:gd name="connsiteY137" fmla="*/ 323579 h 606722"/>
                <a:gd name="connsiteX138" fmla="*/ 151932 w 607639"/>
                <a:gd name="connsiteY138" fmla="*/ 323579 h 606722"/>
                <a:gd name="connsiteX139" fmla="*/ 151932 w 607639"/>
                <a:gd name="connsiteY139" fmla="*/ 283143 h 606722"/>
                <a:gd name="connsiteX140" fmla="*/ 161990 w 607639"/>
                <a:gd name="connsiteY140" fmla="*/ 273012 h 606722"/>
                <a:gd name="connsiteX141" fmla="*/ 301817 w 607639"/>
                <a:gd name="connsiteY141" fmla="*/ 273012 h 606722"/>
                <a:gd name="connsiteX142" fmla="*/ 311874 w 607639"/>
                <a:gd name="connsiteY142" fmla="*/ 283143 h 606722"/>
                <a:gd name="connsiteX143" fmla="*/ 311874 w 607639"/>
                <a:gd name="connsiteY143" fmla="*/ 323579 h 606722"/>
                <a:gd name="connsiteX144" fmla="*/ 382812 w 607639"/>
                <a:gd name="connsiteY144" fmla="*/ 323579 h 606722"/>
                <a:gd name="connsiteX145" fmla="*/ 382812 w 607639"/>
                <a:gd name="connsiteY145" fmla="*/ 20263 h 606722"/>
                <a:gd name="connsiteX146" fmla="*/ 311874 w 607639"/>
                <a:gd name="connsiteY146" fmla="*/ 20263 h 606722"/>
                <a:gd name="connsiteX147" fmla="*/ 311874 w 607639"/>
                <a:gd name="connsiteY147" fmla="*/ 111267 h 606722"/>
                <a:gd name="connsiteX148" fmla="*/ 311874 w 607639"/>
                <a:gd name="connsiteY148" fmla="*/ 114288 h 606722"/>
                <a:gd name="connsiteX149" fmla="*/ 291670 w 607639"/>
                <a:gd name="connsiteY149" fmla="*/ 174898 h 606722"/>
                <a:gd name="connsiteX150" fmla="*/ 282503 w 607639"/>
                <a:gd name="connsiteY150" fmla="*/ 182008 h 606722"/>
                <a:gd name="connsiteX151" fmla="*/ 272445 w 607639"/>
                <a:gd name="connsiteY151" fmla="*/ 182008 h 606722"/>
                <a:gd name="connsiteX152" fmla="*/ 272445 w 607639"/>
                <a:gd name="connsiteY152" fmla="*/ 212313 h 606722"/>
                <a:gd name="connsiteX153" fmla="*/ 262299 w 607639"/>
                <a:gd name="connsiteY153" fmla="*/ 222444 h 606722"/>
                <a:gd name="connsiteX154" fmla="*/ 201508 w 607639"/>
                <a:gd name="connsiteY154" fmla="*/ 222444 h 606722"/>
                <a:gd name="connsiteX155" fmla="*/ 191361 w 607639"/>
                <a:gd name="connsiteY155" fmla="*/ 212313 h 606722"/>
                <a:gd name="connsiteX156" fmla="*/ 191361 w 607639"/>
                <a:gd name="connsiteY156" fmla="*/ 182008 h 606722"/>
                <a:gd name="connsiteX157" fmla="*/ 181304 w 607639"/>
                <a:gd name="connsiteY157" fmla="*/ 182008 h 606722"/>
                <a:gd name="connsiteX158" fmla="*/ 172136 w 607639"/>
                <a:gd name="connsiteY158" fmla="*/ 174898 h 606722"/>
                <a:gd name="connsiteX159" fmla="*/ 151932 w 607639"/>
                <a:gd name="connsiteY159" fmla="*/ 114288 h 606722"/>
                <a:gd name="connsiteX160" fmla="*/ 151932 w 607639"/>
                <a:gd name="connsiteY160" fmla="*/ 111267 h 606722"/>
                <a:gd name="connsiteX161" fmla="*/ 151932 w 607639"/>
                <a:gd name="connsiteY161" fmla="*/ 20263 h 606722"/>
                <a:gd name="connsiteX162" fmla="*/ 10147 w 607639"/>
                <a:gd name="connsiteY162" fmla="*/ 0 h 606722"/>
                <a:gd name="connsiteX163" fmla="*/ 70848 w 607639"/>
                <a:gd name="connsiteY163" fmla="*/ 0 h 606722"/>
                <a:gd name="connsiteX164" fmla="*/ 161990 w 607639"/>
                <a:gd name="connsiteY164" fmla="*/ 0 h 606722"/>
                <a:gd name="connsiteX165" fmla="*/ 303775 w 607639"/>
                <a:gd name="connsiteY165" fmla="*/ 0 h 606722"/>
                <a:gd name="connsiteX166" fmla="*/ 394916 w 607639"/>
                <a:gd name="connsiteY166" fmla="*/ 0 h 606722"/>
                <a:gd name="connsiteX167" fmla="*/ 597492 w 607639"/>
                <a:gd name="connsiteY167" fmla="*/ 0 h 606722"/>
                <a:gd name="connsiteX168" fmla="*/ 607639 w 607639"/>
                <a:gd name="connsiteY168" fmla="*/ 10132 h 606722"/>
                <a:gd name="connsiteX169" fmla="*/ 607639 w 607639"/>
                <a:gd name="connsiteY169" fmla="*/ 333711 h 606722"/>
                <a:gd name="connsiteX170" fmla="*/ 607639 w 607639"/>
                <a:gd name="connsiteY170" fmla="*/ 455020 h 606722"/>
                <a:gd name="connsiteX171" fmla="*/ 597492 w 607639"/>
                <a:gd name="connsiteY171" fmla="*/ 465151 h 606722"/>
                <a:gd name="connsiteX172" fmla="*/ 577199 w 607639"/>
                <a:gd name="connsiteY172" fmla="*/ 465151 h 606722"/>
                <a:gd name="connsiteX173" fmla="*/ 577199 w 607639"/>
                <a:gd name="connsiteY173" fmla="*/ 586460 h 606722"/>
                <a:gd name="connsiteX174" fmla="*/ 597492 w 607639"/>
                <a:gd name="connsiteY174" fmla="*/ 586460 h 606722"/>
                <a:gd name="connsiteX175" fmla="*/ 607639 w 607639"/>
                <a:gd name="connsiteY175" fmla="*/ 596591 h 606722"/>
                <a:gd name="connsiteX176" fmla="*/ 597492 w 607639"/>
                <a:gd name="connsiteY176" fmla="*/ 606722 h 606722"/>
                <a:gd name="connsiteX177" fmla="*/ 567142 w 607639"/>
                <a:gd name="connsiteY177" fmla="*/ 606722 h 606722"/>
                <a:gd name="connsiteX178" fmla="*/ 506351 w 607639"/>
                <a:gd name="connsiteY178" fmla="*/ 606722 h 606722"/>
                <a:gd name="connsiteX179" fmla="*/ 101288 w 607639"/>
                <a:gd name="connsiteY179" fmla="*/ 606722 h 606722"/>
                <a:gd name="connsiteX180" fmla="*/ 40497 w 607639"/>
                <a:gd name="connsiteY180" fmla="*/ 606722 h 606722"/>
                <a:gd name="connsiteX181" fmla="*/ 10147 w 607639"/>
                <a:gd name="connsiteY181" fmla="*/ 606722 h 606722"/>
                <a:gd name="connsiteX182" fmla="*/ 0 w 607639"/>
                <a:gd name="connsiteY182" fmla="*/ 596591 h 606722"/>
                <a:gd name="connsiteX183" fmla="*/ 10147 w 607639"/>
                <a:gd name="connsiteY183" fmla="*/ 586460 h 606722"/>
                <a:gd name="connsiteX184" fmla="*/ 30351 w 607639"/>
                <a:gd name="connsiteY184" fmla="*/ 586460 h 606722"/>
                <a:gd name="connsiteX185" fmla="*/ 30351 w 607639"/>
                <a:gd name="connsiteY185" fmla="*/ 465151 h 606722"/>
                <a:gd name="connsiteX186" fmla="*/ 10147 w 607639"/>
                <a:gd name="connsiteY186" fmla="*/ 465151 h 606722"/>
                <a:gd name="connsiteX187" fmla="*/ 0 w 607639"/>
                <a:gd name="connsiteY187" fmla="*/ 455020 h 606722"/>
                <a:gd name="connsiteX188" fmla="*/ 0 w 607639"/>
                <a:gd name="connsiteY188" fmla="*/ 333711 h 606722"/>
                <a:gd name="connsiteX189" fmla="*/ 0 w 607639"/>
                <a:gd name="connsiteY189" fmla="*/ 10132 h 606722"/>
                <a:gd name="connsiteX190" fmla="*/ 10147 w 607639"/>
                <a:gd name="connsiteY190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07639" h="606722">
                  <a:moveTo>
                    <a:pt x="516498" y="465151"/>
                  </a:moveTo>
                  <a:lnTo>
                    <a:pt x="516498" y="586460"/>
                  </a:lnTo>
                  <a:lnTo>
                    <a:pt x="556995" y="586460"/>
                  </a:lnTo>
                  <a:lnTo>
                    <a:pt x="556995" y="465151"/>
                  </a:lnTo>
                  <a:close/>
                  <a:moveTo>
                    <a:pt x="111435" y="465151"/>
                  </a:moveTo>
                  <a:lnTo>
                    <a:pt x="111435" y="586460"/>
                  </a:lnTo>
                  <a:lnTo>
                    <a:pt x="496204" y="586460"/>
                  </a:lnTo>
                  <a:lnTo>
                    <a:pt x="496204" y="465151"/>
                  </a:lnTo>
                  <a:close/>
                  <a:moveTo>
                    <a:pt x="50644" y="465151"/>
                  </a:moveTo>
                  <a:lnTo>
                    <a:pt x="50644" y="586460"/>
                  </a:lnTo>
                  <a:lnTo>
                    <a:pt x="91141" y="586460"/>
                  </a:lnTo>
                  <a:lnTo>
                    <a:pt x="91141" y="465151"/>
                  </a:lnTo>
                  <a:close/>
                  <a:moveTo>
                    <a:pt x="506342" y="384300"/>
                  </a:moveTo>
                  <a:cubicBezTo>
                    <a:pt x="511934" y="384300"/>
                    <a:pt x="516468" y="388818"/>
                    <a:pt x="516468" y="394391"/>
                  </a:cubicBezTo>
                  <a:cubicBezTo>
                    <a:pt x="516468" y="399964"/>
                    <a:pt x="511934" y="404482"/>
                    <a:pt x="506342" y="404482"/>
                  </a:cubicBezTo>
                  <a:cubicBezTo>
                    <a:pt x="500750" y="404482"/>
                    <a:pt x="496216" y="399964"/>
                    <a:pt x="496216" y="394391"/>
                  </a:cubicBezTo>
                  <a:cubicBezTo>
                    <a:pt x="496216" y="388818"/>
                    <a:pt x="500750" y="384300"/>
                    <a:pt x="506342" y="384300"/>
                  </a:cubicBezTo>
                  <a:close/>
                  <a:moveTo>
                    <a:pt x="425298" y="384300"/>
                  </a:moveTo>
                  <a:cubicBezTo>
                    <a:pt x="430871" y="384300"/>
                    <a:pt x="435389" y="388818"/>
                    <a:pt x="435389" y="394391"/>
                  </a:cubicBezTo>
                  <a:cubicBezTo>
                    <a:pt x="435389" y="399964"/>
                    <a:pt x="430871" y="404482"/>
                    <a:pt x="425298" y="404482"/>
                  </a:cubicBezTo>
                  <a:cubicBezTo>
                    <a:pt x="419725" y="404482"/>
                    <a:pt x="415207" y="399964"/>
                    <a:pt x="415207" y="394391"/>
                  </a:cubicBezTo>
                  <a:cubicBezTo>
                    <a:pt x="415207" y="388818"/>
                    <a:pt x="419725" y="384300"/>
                    <a:pt x="425298" y="384300"/>
                  </a:cubicBezTo>
                  <a:close/>
                  <a:moveTo>
                    <a:pt x="344289" y="384300"/>
                  </a:moveTo>
                  <a:cubicBezTo>
                    <a:pt x="349862" y="384300"/>
                    <a:pt x="354380" y="388818"/>
                    <a:pt x="354380" y="394391"/>
                  </a:cubicBezTo>
                  <a:cubicBezTo>
                    <a:pt x="354380" y="399964"/>
                    <a:pt x="349862" y="404482"/>
                    <a:pt x="344289" y="404482"/>
                  </a:cubicBezTo>
                  <a:cubicBezTo>
                    <a:pt x="338716" y="404482"/>
                    <a:pt x="334198" y="399964"/>
                    <a:pt x="334198" y="394391"/>
                  </a:cubicBezTo>
                  <a:cubicBezTo>
                    <a:pt x="334198" y="388818"/>
                    <a:pt x="338716" y="384300"/>
                    <a:pt x="344289" y="384300"/>
                  </a:cubicBezTo>
                  <a:close/>
                  <a:moveTo>
                    <a:pt x="263280" y="384300"/>
                  </a:moveTo>
                  <a:cubicBezTo>
                    <a:pt x="268892" y="384300"/>
                    <a:pt x="273442" y="388818"/>
                    <a:pt x="273442" y="394391"/>
                  </a:cubicBezTo>
                  <a:cubicBezTo>
                    <a:pt x="273442" y="399964"/>
                    <a:pt x="268892" y="404482"/>
                    <a:pt x="263280" y="404482"/>
                  </a:cubicBezTo>
                  <a:cubicBezTo>
                    <a:pt x="257668" y="404482"/>
                    <a:pt x="253118" y="399964"/>
                    <a:pt x="253118" y="394391"/>
                  </a:cubicBezTo>
                  <a:cubicBezTo>
                    <a:pt x="253118" y="388818"/>
                    <a:pt x="257668" y="384300"/>
                    <a:pt x="263280" y="384300"/>
                  </a:cubicBezTo>
                  <a:close/>
                  <a:moveTo>
                    <a:pt x="182271" y="384300"/>
                  </a:moveTo>
                  <a:cubicBezTo>
                    <a:pt x="187883" y="384300"/>
                    <a:pt x="192433" y="388818"/>
                    <a:pt x="192433" y="394391"/>
                  </a:cubicBezTo>
                  <a:cubicBezTo>
                    <a:pt x="192433" y="399964"/>
                    <a:pt x="187883" y="404482"/>
                    <a:pt x="182271" y="404482"/>
                  </a:cubicBezTo>
                  <a:cubicBezTo>
                    <a:pt x="176659" y="404482"/>
                    <a:pt x="172109" y="399964"/>
                    <a:pt x="172109" y="394391"/>
                  </a:cubicBezTo>
                  <a:cubicBezTo>
                    <a:pt x="172109" y="388818"/>
                    <a:pt x="176659" y="384300"/>
                    <a:pt x="182271" y="384300"/>
                  </a:cubicBezTo>
                  <a:close/>
                  <a:moveTo>
                    <a:pt x="101297" y="384300"/>
                  </a:moveTo>
                  <a:cubicBezTo>
                    <a:pt x="106889" y="384300"/>
                    <a:pt x="111423" y="388818"/>
                    <a:pt x="111423" y="394391"/>
                  </a:cubicBezTo>
                  <a:cubicBezTo>
                    <a:pt x="111423" y="399964"/>
                    <a:pt x="106889" y="404482"/>
                    <a:pt x="101297" y="404482"/>
                  </a:cubicBezTo>
                  <a:cubicBezTo>
                    <a:pt x="95705" y="404482"/>
                    <a:pt x="91171" y="399964"/>
                    <a:pt x="91171" y="394391"/>
                  </a:cubicBezTo>
                  <a:cubicBezTo>
                    <a:pt x="91171" y="388818"/>
                    <a:pt x="95705" y="384300"/>
                    <a:pt x="101297" y="384300"/>
                  </a:cubicBezTo>
                  <a:close/>
                  <a:moveTo>
                    <a:pt x="506351" y="364016"/>
                  </a:moveTo>
                  <a:cubicBezTo>
                    <a:pt x="489084" y="364016"/>
                    <a:pt x="476000" y="377169"/>
                    <a:pt x="476000" y="394321"/>
                  </a:cubicBezTo>
                  <a:cubicBezTo>
                    <a:pt x="476000" y="411562"/>
                    <a:pt x="489084" y="424715"/>
                    <a:pt x="506351" y="424715"/>
                  </a:cubicBezTo>
                  <a:cubicBezTo>
                    <a:pt x="523529" y="424715"/>
                    <a:pt x="536702" y="411562"/>
                    <a:pt x="536702" y="394321"/>
                  </a:cubicBezTo>
                  <a:cubicBezTo>
                    <a:pt x="536702" y="377169"/>
                    <a:pt x="523529" y="364016"/>
                    <a:pt x="506351" y="364016"/>
                  </a:cubicBezTo>
                  <a:close/>
                  <a:moveTo>
                    <a:pt x="425356" y="364016"/>
                  </a:moveTo>
                  <a:cubicBezTo>
                    <a:pt x="408089" y="364016"/>
                    <a:pt x="394916" y="377169"/>
                    <a:pt x="394916" y="394321"/>
                  </a:cubicBezTo>
                  <a:cubicBezTo>
                    <a:pt x="394916" y="411562"/>
                    <a:pt x="408089" y="424715"/>
                    <a:pt x="425356" y="424715"/>
                  </a:cubicBezTo>
                  <a:cubicBezTo>
                    <a:pt x="442534" y="424715"/>
                    <a:pt x="455707" y="411562"/>
                    <a:pt x="455707" y="394321"/>
                  </a:cubicBezTo>
                  <a:cubicBezTo>
                    <a:pt x="455707" y="377169"/>
                    <a:pt x="442534" y="364016"/>
                    <a:pt x="425356" y="364016"/>
                  </a:cubicBezTo>
                  <a:close/>
                  <a:moveTo>
                    <a:pt x="344272" y="364016"/>
                  </a:moveTo>
                  <a:cubicBezTo>
                    <a:pt x="327094" y="364016"/>
                    <a:pt x="313922" y="377169"/>
                    <a:pt x="313922" y="394321"/>
                  </a:cubicBezTo>
                  <a:cubicBezTo>
                    <a:pt x="313922" y="411562"/>
                    <a:pt x="327094" y="424715"/>
                    <a:pt x="344272" y="424715"/>
                  </a:cubicBezTo>
                  <a:cubicBezTo>
                    <a:pt x="361539" y="424715"/>
                    <a:pt x="374712" y="411562"/>
                    <a:pt x="374712" y="394321"/>
                  </a:cubicBezTo>
                  <a:cubicBezTo>
                    <a:pt x="374712" y="377169"/>
                    <a:pt x="361539" y="364016"/>
                    <a:pt x="344272" y="364016"/>
                  </a:cubicBezTo>
                  <a:close/>
                  <a:moveTo>
                    <a:pt x="263278" y="364016"/>
                  </a:moveTo>
                  <a:cubicBezTo>
                    <a:pt x="246100" y="364016"/>
                    <a:pt x="232927" y="377169"/>
                    <a:pt x="232927" y="394321"/>
                  </a:cubicBezTo>
                  <a:cubicBezTo>
                    <a:pt x="232927" y="411562"/>
                    <a:pt x="246100" y="424715"/>
                    <a:pt x="263278" y="424715"/>
                  </a:cubicBezTo>
                  <a:cubicBezTo>
                    <a:pt x="280545" y="424715"/>
                    <a:pt x="293717" y="411562"/>
                    <a:pt x="293717" y="394321"/>
                  </a:cubicBezTo>
                  <a:cubicBezTo>
                    <a:pt x="293717" y="377169"/>
                    <a:pt x="280545" y="364016"/>
                    <a:pt x="263278" y="364016"/>
                  </a:cubicBezTo>
                  <a:close/>
                  <a:moveTo>
                    <a:pt x="182283" y="364016"/>
                  </a:moveTo>
                  <a:cubicBezTo>
                    <a:pt x="165105" y="364016"/>
                    <a:pt x="151932" y="377169"/>
                    <a:pt x="151932" y="394321"/>
                  </a:cubicBezTo>
                  <a:cubicBezTo>
                    <a:pt x="151932" y="411562"/>
                    <a:pt x="165105" y="424715"/>
                    <a:pt x="182283" y="424715"/>
                  </a:cubicBezTo>
                  <a:cubicBezTo>
                    <a:pt x="199461" y="424715"/>
                    <a:pt x="212634" y="411562"/>
                    <a:pt x="212634" y="394321"/>
                  </a:cubicBezTo>
                  <a:cubicBezTo>
                    <a:pt x="212634" y="377169"/>
                    <a:pt x="199461" y="364016"/>
                    <a:pt x="182283" y="364016"/>
                  </a:cubicBezTo>
                  <a:close/>
                  <a:moveTo>
                    <a:pt x="101288" y="364016"/>
                  </a:moveTo>
                  <a:cubicBezTo>
                    <a:pt x="84021" y="364016"/>
                    <a:pt x="70848" y="377169"/>
                    <a:pt x="70848" y="394321"/>
                  </a:cubicBezTo>
                  <a:cubicBezTo>
                    <a:pt x="70848" y="411562"/>
                    <a:pt x="84021" y="424715"/>
                    <a:pt x="101288" y="424715"/>
                  </a:cubicBezTo>
                  <a:cubicBezTo>
                    <a:pt x="118466" y="424715"/>
                    <a:pt x="131639" y="411562"/>
                    <a:pt x="131639" y="394321"/>
                  </a:cubicBezTo>
                  <a:cubicBezTo>
                    <a:pt x="131639" y="377169"/>
                    <a:pt x="118466" y="364016"/>
                    <a:pt x="101288" y="364016"/>
                  </a:cubicBezTo>
                  <a:close/>
                  <a:moveTo>
                    <a:pt x="526559" y="252766"/>
                  </a:moveTo>
                  <a:lnTo>
                    <a:pt x="546811" y="252766"/>
                  </a:lnTo>
                  <a:lnTo>
                    <a:pt x="546811" y="273018"/>
                  </a:lnTo>
                  <a:lnTo>
                    <a:pt x="526559" y="273018"/>
                  </a:lnTo>
                  <a:close/>
                  <a:moveTo>
                    <a:pt x="445550" y="252766"/>
                  </a:moveTo>
                  <a:lnTo>
                    <a:pt x="465873" y="252766"/>
                  </a:lnTo>
                  <a:lnTo>
                    <a:pt x="465873" y="273018"/>
                  </a:lnTo>
                  <a:lnTo>
                    <a:pt x="445550" y="273018"/>
                  </a:lnTo>
                  <a:close/>
                  <a:moveTo>
                    <a:pt x="516498" y="232576"/>
                  </a:moveTo>
                  <a:cubicBezTo>
                    <a:pt x="510356" y="232576"/>
                    <a:pt x="506351" y="236575"/>
                    <a:pt x="506351" y="242707"/>
                  </a:cubicBezTo>
                  <a:lnTo>
                    <a:pt x="506351" y="283143"/>
                  </a:lnTo>
                  <a:cubicBezTo>
                    <a:pt x="506351" y="289186"/>
                    <a:pt x="510356" y="293274"/>
                    <a:pt x="516498" y="293274"/>
                  </a:cubicBezTo>
                  <a:lnTo>
                    <a:pt x="556995" y="293274"/>
                  </a:lnTo>
                  <a:cubicBezTo>
                    <a:pt x="563047" y="293274"/>
                    <a:pt x="567142" y="289186"/>
                    <a:pt x="567142" y="283143"/>
                  </a:cubicBezTo>
                  <a:lnTo>
                    <a:pt x="567142" y="242707"/>
                  </a:lnTo>
                  <a:cubicBezTo>
                    <a:pt x="567142" y="236575"/>
                    <a:pt x="563047" y="232576"/>
                    <a:pt x="556995" y="232576"/>
                  </a:cubicBezTo>
                  <a:close/>
                  <a:moveTo>
                    <a:pt x="435414" y="232576"/>
                  </a:moveTo>
                  <a:cubicBezTo>
                    <a:pt x="429361" y="232576"/>
                    <a:pt x="425356" y="236575"/>
                    <a:pt x="425356" y="242707"/>
                  </a:cubicBezTo>
                  <a:lnTo>
                    <a:pt x="425356" y="283143"/>
                  </a:lnTo>
                  <a:cubicBezTo>
                    <a:pt x="425356" y="289186"/>
                    <a:pt x="429361" y="293274"/>
                    <a:pt x="435414" y="293274"/>
                  </a:cubicBezTo>
                  <a:lnTo>
                    <a:pt x="476000" y="293274"/>
                  </a:lnTo>
                  <a:cubicBezTo>
                    <a:pt x="482053" y="293274"/>
                    <a:pt x="486058" y="289186"/>
                    <a:pt x="486058" y="283143"/>
                  </a:cubicBezTo>
                  <a:lnTo>
                    <a:pt x="486058" y="242707"/>
                  </a:lnTo>
                  <a:cubicBezTo>
                    <a:pt x="486058" y="236575"/>
                    <a:pt x="482053" y="232576"/>
                    <a:pt x="476000" y="232576"/>
                  </a:cubicBezTo>
                  <a:close/>
                  <a:moveTo>
                    <a:pt x="556995" y="161745"/>
                  </a:moveTo>
                  <a:cubicBezTo>
                    <a:pt x="550943" y="161745"/>
                    <a:pt x="546848" y="165833"/>
                    <a:pt x="546848" y="171877"/>
                  </a:cubicBezTo>
                  <a:lnTo>
                    <a:pt x="546848" y="202271"/>
                  </a:lnTo>
                  <a:cubicBezTo>
                    <a:pt x="546848" y="208314"/>
                    <a:pt x="550943" y="212313"/>
                    <a:pt x="556995" y="212313"/>
                  </a:cubicBezTo>
                  <a:cubicBezTo>
                    <a:pt x="563047" y="212313"/>
                    <a:pt x="567142" y="208314"/>
                    <a:pt x="567142" y="202271"/>
                  </a:cubicBezTo>
                  <a:lnTo>
                    <a:pt x="567142" y="171877"/>
                  </a:lnTo>
                  <a:cubicBezTo>
                    <a:pt x="567142" y="165833"/>
                    <a:pt x="563047" y="161745"/>
                    <a:pt x="556995" y="161745"/>
                  </a:cubicBezTo>
                  <a:close/>
                  <a:moveTo>
                    <a:pt x="516498" y="161745"/>
                  </a:moveTo>
                  <a:cubicBezTo>
                    <a:pt x="510356" y="161745"/>
                    <a:pt x="506351" y="165833"/>
                    <a:pt x="506351" y="171877"/>
                  </a:cubicBezTo>
                  <a:lnTo>
                    <a:pt x="506351" y="202271"/>
                  </a:lnTo>
                  <a:cubicBezTo>
                    <a:pt x="506351" y="208314"/>
                    <a:pt x="510356" y="212313"/>
                    <a:pt x="516498" y="212313"/>
                  </a:cubicBezTo>
                  <a:cubicBezTo>
                    <a:pt x="522550" y="212313"/>
                    <a:pt x="526555" y="208314"/>
                    <a:pt x="526555" y="202271"/>
                  </a:cubicBezTo>
                  <a:lnTo>
                    <a:pt x="526555" y="171877"/>
                  </a:lnTo>
                  <a:cubicBezTo>
                    <a:pt x="526555" y="165833"/>
                    <a:pt x="522550" y="161745"/>
                    <a:pt x="516498" y="161745"/>
                  </a:cubicBezTo>
                  <a:close/>
                  <a:moveTo>
                    <a:pt x="476000" y="161745"/>
                  </a:moveTo>
                  <a:cubicBezTo>
                    <a:pt x="469859" y="161745"/>
                    <a:pt x="465854" y="165833"/>
                    <a:pt x="465854" y="171877"/>
                  </a:cubicBezTo>
                  <a:lnTo>
                    <a:pt x="465854" y="202271"/>
                  </a:lnTo>
                  <a:cubicBezTo>
                    <a:pt x="465854" y="208314"/>
                    <a:pt x="469859" y="212313"/>
                    <a:pt x="476000" y="212313"/>
                  </a:cubicBezTo>
                  <a:cubicBezTo>
                    <a:pt x="482053" y="212313"/>
                    <a:pt x="486058" y="208314"/>
                    <a:pt x="486058" y="202271"/>
                  </a:cubicBezTo>
                  <a:lnTo>
                    <a:pt x="486058" y="171877"/>
                  </a:lnTo>
                  <a:cubicBezTo>
                    <a:pt x="486058" y="165833"/>
                    <a:pt x="482053" y="161745"/>
                    <a:pt x="476000" y="161745"/>
                  </a:cubicBezTo>
                  <a:close/>
                  <a:moveTo>
                    <a:pt x="435414" y="161745"/>
                  </a:moveTo>
                  <a:cubicBezTo>
                    <a:pt x="429361" y="161745"/>
                    <a:pt x="425356" y="165833"/>
                    <a:pt x="425356" y="171877"/>
                  </a:cubicBezTo>
                  <a:lnTo>
                    <a:pt x="425356" y="202271"/>
                  </a:lnTo>
                  <a:cubicBezTo>
                    <a:pt x="425356" y="208314"/>
                    <a:pt x="429361" y="212313"/>
                    <a:pt x="435414" y="212313"/>
                  </a:cubicBezTo>
                  <a:cubicBezTo>
                    <a:pt x="441555" y="212313"/>
                    <a:pt x="445560" y="208314"/>
                    <a:pt x="445560" y="202271"/>
                  </a:cubicBezTo>
                  <a:lnTo>
                    <a:pt x="445560" y="171877"/>
                  </a:lnTo>
                  <a:cubicBezTo>
                    <a:pt x="445560" y="165833"/>
                    <a:pt x="441555" y="161745"/>
                    <a:pt x="435414" y="161745"/>
                  </a:cubicBezTo>
                  <a:close/>
                  <a:moveTo>
                    <a:pt x="445550" y="60686"/>
                  </a:moveTo>
                  <a:lnTo>
                    <a:pt x="546811" y="60686"/>
                  </a:lnTo>
                  <a:lnTo>
                    <a:pt x="546811" y="121302"/>
                  </a:lnTo>
                  <a:lnTo>
                    <a:pt x="445550" y="121302"/>
                  </a:lnTo>
                  <a:close/>
                  <a:moveTo>
                    <a:pt x="435414" y="40437"/>
                  </a:moveTo>
                  <a:cubicBezTo>
                    <a:pt x="429361" y="40437"/>
                    <a:pt x="425356" y="44525"/>
                    <a:pt x="425356" y="50568"/>
                  </a:cubicBezTo>
                  <a:lnTo>
                    <a:pt x="425356" y="131440"/>
                  </a:lnTo>
                  <a:cubicBezTo>
                    <a:pt x="425356" y="137484"/>
                    <a:pt x="429361" y="141572"/>
                    <a:pt x="435414" y="141572"/>
                  </a:cubicBezTo>
                  <a:lnTo>
                    <a:pt x="556995" y="141572"/>
                  </a:lnTo>
                  <a:cubicBezTo>
                    <a:pt x="563047" y="141572"/>
                    <a:pt x="567142" y="137484"/>
                    <a:pt x="567142" y="131440"/>
                  </a:cubicBezTo>
                  <a:lnTo>
                    <a:pt x="567142" y="50568"/>
                  </a:lnTo>
                  <a:cubicBezTo>
                    <a:pt x="567142" y="44525"/>
                    <a:pt x="563047" y="40437"/>
                    <a:pt x="556995" y="40437"/>
                  </a:cubicBezTo>
                  <a:close/>
                  <a:moveTo>
                    <a:pt x="80995" y="20263"/>
                  </a:moveTo>
                  <a:lnTo>
                    <a:pt x="80995" y="323579"/>
                  </a:lnTo>
                  <a:lnTo>
                    <a:pt x="151932" y="323579"/>
                  </a:lnTo>
                  <a:lnTo>
                    <a:pt x="151932" y="283143"/>
                  </a:lnTo>
                  <a:cubicBezTo>
                    <a:pt x="151932" y="277100"/>
                    <a:pt x="155937" y="273012"/>
                    <a:pt x="161990" y="273012"/>
                  </a:cubicBezTo>
                  <a:lnTo>
                    <a:pt x="301817" y="273012"/>
                  </a:lnTo>
                  <a:cubicBezTo>
                    <a:pt x="307869" y="273012"/>
                    <a:pt x="311874" y="277100"/>
                    <a:pt x="311874" y="283143"/>
                  </a:cubicBezTo>
                  <a:lnTo>
                    <a:pt x="311874" y="323579"/>
                  </a:lnTo>
                  <a:lnTo>
                    <a:pt x="382812" y="323579"/>
                  </a:lnTo>
                  <a:lnTo>
                    <a:pt x="382812" y="20263"/>
                  </a:lnTo>
                  <a:lnTo>
                    <a:pt x="311874" y="20263"/>
                  </a:lnTo>
                  <a:lnTo>
                    <a:pt x="311874" y="111267"/>
                  </a:lnTo>
                  <a:lnTo>
                    <a:pt x="311874" y="114288"/>
                  </a:lnTo>
                  <a:lnTo>
                    <a:pt x="291670" y="174898"/>
                  </a:lnTo>
                  <a:cubicBezTo>
                    <a:pt x="290602" y="178986"/>
                    <a:pt x="286597" y="182008"/>
                    <a:pt x="282503" y="182008"/>
                  </a:cubicBezTo>
                  <a:lnTo>
                    <a:pt x="272445" y="182008"/>
                  </a:lnTo>
                  <a:lnTo>
                    <a:pt x="272445" y="212313"/>
                  </a:lnTo>
                  <a:cubicBezTo>
                    <a:pt x="272445" y="218445"/>
                    <a:pt x="268351" y="222444"/>
                    <a:pt x="262299" y="222444"/>
                  </a:cubicBezTo>
                  <a:lnTo>
                    <a:pt x="201508" y="222444"/>
                  </a:lnTo>
                  <a:cubicBezTo>
                    <a:pt x="195456" y="222444"/>
                    <a:pt x="191361" y="218445"/>
                    <a:pt x="191361" y="212313"/>
                  </a:cubicBezTo>
                  <a:lnTo>
                    <a:pt x="191361" y="182008"/>
                  </a:lnTo>
                  <a:lnTo>
                    <a:pt x="181304" y="182008"/>
                  </a:lnTo>
                  <a:cubicBezTo>
                    <a:pt x="177209" y="182008"/>
                    <a:pt x="173204" y="178986"/>
                    <a:pt x="172136" y="174898"/>
                  </a:cubicBezTo>
                  <a:lnTo>
                    <a:pt x="151932" y="114288"/>
                  </a:lnTo>
                  <a:lnTo>
                    <a:pt x="151932" y="111267"/>
                  </a:lnTo>
                  <a:lnTo>
                    <a:pt x="151932" y="20263"/>
                  </a:lnTo>
                  <a:close/>
                  <a:moveTo>
                    <a:pt x="10147" y="0"/>
                  </a:moveTo>
                  <a:lnTo>
                    <a:pt x="70848" y="0"/>
                  </a:lnTo>
                  <a:lnTo>
                    <a:pt x="161990" y="0"/>
                  </a:lnTo>
                  <a:lnTo>
                    <a:pt x="303775" y="0"/>
                  </a:lnTo>
                  <a:lnTo>
                    <a:pt x="394916" y="0"/>
                  </a:lnTo>
                  <a:lnTo>
                    <a:pt x="597492" y="0"/>
                  </a:lnTo>
                  <a:cubicBezTo>
                    <a:pt x="603545" y="0"/>
                    <a:pt x="607639" y="4088"/>
                    <a:pt x="607639" y="10132"/>
                  </a:cubicBezTo>
                  <a:lnTo>
                    <a:pt x="607639" y="333711"/>
                  </a:lnTo>
                  <a:lnTo>
                    <a:pt x="607639" y="455020"/>
                  </a:lnTo>
                  <a:cubicBezTo>
                    <a:pt x="607639" y="461063"/>
                    <a:pt x="603545" y="465151"/>
                    <a:pt x="597492" y="465151"/>
                  </a:cubicBezTo>
                  <a:lnTo>
                    <a:pt x="577199" y="465151"/>
                  </a:lnTo>
                  <a:lnTo>
                    <a:pt x="577199" y="586460"/>
                  </a:lnTo>
                  <a:lnTo>
                    <a:pt x="597492" y="586460"/>
                  </a:lnTo>
                  <a:cubicBezTo>
                    <a:pt x="603545" y="586460"/>
                    <a:pt x="607639" y="590548"/>
                    <a:pt x="607639" y="596591"/>
                  </a:cubicBezTo>
                  <a:cubicBezTo>
                    <a:pt x="607639" y="602634"/>
                    <a:pt x="603545" y="606722"/>
                    <a:pt x="597492" y="606722"/>
                  </a:cubicBezTo>
                  <a:lnTo>
                    <a:pt x="567142" y="606722"/>
                  </a:lnTo>
                  <a:lnTo>
                    <a:pt x="506351" y="606722"/>
                  </a:lnTo>
                  <a:lnTo>
                    <a:pt x="101288" y="606722"/>
                  </a:lnTo>
                  <a:lnTo>
                    <a:pt x="40497" y="606722"/>
                  </a:lnTo>
                  <a:lnTo>
                    <a:pt x="10147" y="606722"/>
                  </a:lnTo>
                  <a:cubicBezTo>
                    <a:pt x="4094" y="606722"/>
                    <a:pt x="0" y="602634"/>
                    <a:pt x="0" y="596591"/>
                  </a:cubicBezTo>
                  <a:cubicBezTo>
                    <a:pt x="0" y="590548"/>
                    <a:pt x="4094" y="586460"/>
                    <a:pt x="10147" y="586460"/>
                  </a:cubicBezTo>
                  <a:lnTo>
                    <a:pt x="30351" y="586460"/>
                  </a:lnTo>
                  <a:lnTo>
                    <a:pt x="30351" y="465151"/>
                  </a:lnTo>
                  <a:lnTo>
                    <a:pt x="10147" y="465151"/>
                  </a:lnTo>
                  <a:cubicBezTo>
                    <a:pt x="4094" y="465151"/>
                    <a:pt x="0" y="461063"/>
                    <a:pt x="0" y="455020"/>
                  </a:cubicBezTo>
                  <a:lnTo>
                    <a:pt x="0" y="333711"/>
                  </a:lnTo>
                  <a:lnTo>
                    <a:pt x="0" y="10132"/>
                  </a:lnTo>
                  <a:cubicBezTo>
                    <a:pt x="0" y="4088"/>
                    <a:pt x="4094" y="0"/>
                    <a:pt x="10147" y="0"/>
                  </a:cubicBezTo>
                  <a:close/>
                </a:path>
              </a:pathLst>
            </a:custGeom>
            <a:solidFill>
              <a:srgbClr val="1A3B6E"/>
            </a:solidFill>
            <a:ln>
              <a:noFill/>
            </a:ln>
          </p:spPr>
        </p:sp>
        <p:sp>
          <p:nvSpPr>
            <p:cNvPr id="31" name="矩形 30"/>
            <p:cNvSpPr/>
            <p:nvPr/>
          </p:nvSpPr>
          <p:spPr>
            <a:xfrm>
              <a:off x="4990222" y="3296852"/>
              <a:ext cx="504873" cy="504873"/>
            </a:xfrm>
            <a:prstGeom prst="rect">
              <a:avLst/>
            </a:prstGeom>
            <a:noFill/>
            <a:ln w="19050">
              <a:solidFill>
                <a:srgbClr val="1A3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899833" y="5031310"/>
            <a:ext cx="369332" cy="369332"/>
            <a:chOff x="5543051" y="4314592"/>
            <a:chExt cx="504873" cy="504873"/>
          </a:xfrm>
        </p:grpSpPr>
        <p:sp>
          <p:nvSpPr>
            <p:cNvPr id="29" name="safe-investments_73247"/>
            <p:cNvSpPr>
              <a:spLocks noChangeAspect="1"/>
            </p:cNvSpPr>
            <p:nvPr/>
          </p:nvSpPr>
          <p:spPr bwMode="auto">
            <a:xfrm>
              <a:off x="5649710" y="4369781"/>
              <a:ext cx="291555" cy="394495"/>
            </a:xfrm>
            <a:custGeom>
              <a:avLst/>
              <a:gdLst>
                <a:gd name="T0" fmla="*/ 67 w 2676"/>
                <a:gd name="T1" fmla="*/ 0 h 2352"/>
                <a:gd name="T2" fmla="*/ 0 w 2676"/>
                <a:gd name="T3" fmla="*/ 2121 h 2352"/>
                <a:gd name="T4" fmla="*/ 198 w 2676"/>
                <a:gd name="T5" fmla="*/ 2187 h 2352"/>
                <a:gd name="T6" fmla="*/ 264 w 2676"/>
                <a:gd name="T7" fmla="*/ 2352 h 2352"/>
                <a:gd name="T8" fmla="*/ 547 w 2676"/>
                <a:gd name="T9" fmla="*/ 2285 h 2352"/>
                <a:gd name="T10" fmla="*/ 2128 w 2676"/>
                <a:gd name="T11" fmla="*/ 2187 h 2352"/>
                <a:gd name="T12" fmla="*/ 2195 w 2676"/>
                <a:gd name="T13" fmla="*/ 2352 h 2352"/>
                <a:gd name="T14" fmla="*/ 2478 w 2676"/>
                <a:gd name="T15" fmla="*/ 2285 h 2352"/>
                <a:gd name="T16" fmla="*/ 2609 w 2676"/>
                <a:gd name="T17" fmla="*/ 2187 h 2352"/>
                <a:gd name="T18" fmla="*/ 2676 w 2676"/>
                <a:gd name="T19" fmla="*/ 66 h 2352"/>
                <a:gd name="T20" fmla="*/ 2478 w 2676"/>
                <a:gd name="T21" fmla="*/ 1920 h 2352"/>
                <a:gd name="T22" fmla="*/ 264 w 2676"/>
                <a:gd name="T23" fmla="*/ 1987 h 2352"/>
                <a:gd name="T24" fmla="*/ 198 w 2676"/>
                <a:gd name="T25" fmla="*/ 267 h 2352"/>
                <a:gd name="T26" fmla="*/ 2411 w 2676"/>
                <a:gd name="T27" fmla="*/ 200 h 2352"/>
                <a:gd name="T28" fmla="*/ 2478 w 2676"/>
                <a:gd name="T29" fmla="*/ 1920 h 2352"/>
                <a:gd name="T30" fmla="*/ 331 w 2676"/>
                <a:gd name="T31" fmla="*/ 1854 h 2352"/>
                <a:gd name="T32" fmla="*/ 2344 w 2676"/>
                <a:gd name="T33" fmla="*/ 334 h 2352"/>
                <a:gd name="T34" fmla="*/ 1442 w 2676"/>
                <a:gd name="T35" fmla="*/ 1461 h 2352"/>
                <a:gd name="T36" fmla="*/ 1271 w 2676"/>
                <a:gd name="T37" fmla="*/ 1333 h 2352"/>
                <a:gd name="T38" fmla="*/ 1442 w 2676"/>
                <a:gd name="T39" fmla="*/ 1461 h 2352"/>
                <a:gd name="T40" fmla="*/ 1271 w 2676"/>
                <a:gd name="T41" fmla="*/ 1158 h 2352"/>
                <a:gd name="T42" fmla="*/ 1442 w 2676"/>
                <a:gd name="T43" fmla="*/ 1030 h 2352"/>
                <a:gd name="T44" fmla="*/ 1442 w 2676"/>
                <a:gd name="T45" fmla="*/ 854 h 2352"/>
                <a:gd name="T46" fmla="*/ 1271 w 2676"/>
                <a:gd name="T47" fmla="*/ 726 h 2352"/>
                <a:gd name="T48" fmla="*/ 1442 w 2676"/>
                <a:gd name="T49" fmla="*/ 854 h 2352"/>
                <a:gd name="T50" fmla="*/ 1610 w 2676"/>
                <a:gd name="T51" fmla="*/ 1461 h 2352"/>
                <a:gd name="T52" fmla="*/ 1781 w 2676"/>
                <a:gd name="T53" fmla="*/ 1333 h 2352"/>
                <a:gd name="T54" fmla="*/ 1781 w 2676"/>
                <a:gd name="T55" fmla="*/ 1158 h 2352"/>
                <a:gd name="T56" fmla="*/ 1610 w 2676"/>
                <a:gd name="T57" fmla="*/ 1030 h 2352"/>
                <a:gd name="T58" fmla="*/ 1781 w 2676"/>
                <a:gd name="T59" fmla="*/ 1158 h 2352"/>
                <a:gd name="T60" fmla="*/ 1610 w 2676"/>
                <a:gd name="T61" fmla="*/ 854 h 2352"/>
                <a:gd name="T62" fmla="*/ 1781 w 2676"/>
                <a:gd name="T63" fmla="*/ 726 h 2352"/>
                <a:gd name="T64" fmla="*/ 2120 w 2676"/>
                <a:gd name="T65" fmla="*/ 1461 h 2352"/>
                <a:gd name="T66" fmla="*/ 1948 w 2676"/>
                <a:gd name="T67" fmla="*/ 1333 h 2352"/>
                <a:gd name="T68" fmla="*/ 2120 w 2676"/>
                <a:gd name="T69" fmla="*/ 1461 h 2352"/>
                <a:gd name="T70" fmla="*/ 1948 w 2676"/>
                <a:gd name="T71" fmla="*/ 1158 h 2352"/>
                <a:gd name="T72" fmla="*/ 2120 w 2676"/>
                <a:gd name="T73" fmla="*/ 1030 h 2352"/>
                <a:gd name="T74" fmla="*/ 2120 w 2676"/>
                <a:gd name="T75" fmla="*/ 854 h 2352"/>
                <a:gd name="T76" fmla="*/ 1948 w 2676"/>
                <a:gd name="T77" fmla="*/ 726 h 2352"/>
                <a:gd name="T78" fmla="*/ 2120 w 2676"/>
                <a:gd name="T79" fmla="*/ 854 h 2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76" h="2352">
                  <a:moveTo>
                    <a:pt x="2609" y="0"/>
                  </a:moveTo>
                  <a:lnTo>
                    <a:pt x="67" y="0"/>
                  </a:lnTo>
                  <a:cubicBezTo>
                    <a:pt x="30" y="0"/>
                    <a:pt x="0" y="30"/>
                    <a:pt x="0" y="66"/>
                  </a:cubicBezTo>
                  <a:lnTo>
                    <a:pt x="0" y="2121"/>
                  </a:lnTo>
                  <a:cubicBezTo>
                    <a:pt x="0" y="2157"/>
                    <a:pt x="30" y="2187"/>
                    <a:pt x="67" y="2187"/>
                  </a:cubicBezTo>
                  <a:lnTo>
                    <a:pt x="198" y="2187"/>
                  </a:lnTo>
                  <a:lnTo>
                    <a:pt x="198" y="2285"/>
                  </a:lnTo>
                  <a:cubicBezTo>
                    <a:pt x="198" y="2322"/>
                    <a:pt x="228" y="2352"/>
                    <a:pt x="264" y="2352"/>
                  </a:cubicBezTo>
                  <a:lnTo>
                    <a:pt x="481" y="2352"/>
                  </a:lnTo>
                  <a:cubicBezTo>
                    <a:pt x="517" y="2352"/>
                    <a:pt x="547" y="2322"/>
                    <a:pt x="547" y="2285"/>
                  </a:cubicBezTo>
                  <a:lnTo>
                    <a:pt x="547" y="2187"/>
                  </a:lnTo>
                  <a:lnTo>
                    <a:pt x="2128" y="2187"/>
                  </a:lnTo>
                  <a:lnTo>
                    <a:pt x="2128" y="2285"/>
                  </a:lnTo>
                  <a:cubicBezTo>
                    <a:pt x="2128" y="2322"/>
                    <a:pt x="2158" y="2352"/>
                    <a:pt x="2195" y="2352"/>
                  </a:cubicBezTo>
                  <a:lnTo>
                    <a:pt x="2411" y="2352"/>
                  </a:lnTo>
                  <a:cubicBezTo>
                    <a:pt x="2448" y="2352"/>
                    <a:pt x="2478" y="2322"/>
                    <a:pt x="2478" y="2285"/>
                  </a:cubicBezTo>
                  <a:lnTo>
                    <a:pt x="2478" y="2187"/>
                  </a:lnTo>
                  <a:lnTo>
                    <a:pt x="2609" y="2187"/>
                  </a:lnTo>
                  <a:cubicBezTo>
                    <a:pt x="2646" y="2187"/>
                    <a:pt x="2676" y="2157"/>
                    <a:pt x="2676" y="2121"/>
                  </a:cubicBezTo>
                  <a:lnTo>
                    <a:pt x="2676" y="66"/>
                  </a:lnTo>
                  <a:cubicBezTo>
                    <a:pt x="2676" y="30"/>
                    <a:pt x="2646" y="0"/>
                    <a:pt x="2609" y="0"/>
                  </a:cubicBezTo>
                  <a:close/>
                  <a:moveTo>
                    <a:pt x="2478" y="1920"/>
                  </a:moveTo>
                  <a:cubicBezTo>
                    <a:pt x="2478" y="1957"/>
                    <a:pt x="2448" y="1987"/>
                    <a:pt x="2411" y="1987"/>
                  </a:cubicBezTo>
                  <a:lnTo>
                    <a:pt x="264" y="1987"/>
                  </a:lnTo>
                  <a:cubicBezTo>
                    <a:pt x="228" y="1987"/>
                    <a:pt x="198" y="1957"/>
                    <a:pt x="198" y="1920"/>
                  </a:cubicBezTo>
                  <a:lnTo>
                    <a:pt x="198" y="267"/>
                  </a:lnTo>
                  <a:cubicBezTo>
                    <a:pt x="198" y="230"/>
                    <a:pt x="228" y="200"/>
                    <a:pt x="264" y="200"/>
                  </a:cubicBezTo>
                  <a:lnTo>
                    <a:pt x="2411" y="200"/>
                  </a:lnTo>
                  <a:cubicBezTo>
                    <a:pt x="2448" y="200"/>
                    <a:pt x="2478" y="230"/>
                    <a:pt x="2478" y="267"/>
                  </a:cubicBezTo>
                  <a:lnTo>
                    <a:pt x="2478" y="1920"/>
                  </a:lnTo>
                  <a:close/>
                  <a:moveTo>
                    <a:pt x="331" y="334"/>
                  </a:moveTo>
                  <a:lnTo>
                    <a:pt x="331" y="1854"/>
                  </a:lnTo>
                  <a:lnTo>
                    <a:pt x="2344" y="1854"/>
                  </a:lnTo>
                  <a:lnTo>
                    <a:pt x="2344" y="334"/>
                  </a:lnTo>
                  <a:lnTo>
                    <a:pt x="331" y="334"/>
                  </a:lnTo>
                  <a:close/>
                  <a:moveTo>
                    <a:pt x="1442" y="1461"/>
                  </a:moveTo>
                  <a:lnTo>
                    <a:pt x="1271" y="1461"/>
                  </a:lnTo>
                  <a:lnTo>
                    <a:pt x="1271" y="1333"/>
                  </a:lnTo>
                  <a:lnTo>
                    <a:pt x="1442" y="1333"/>
                  </a:lnTo>
                  <a:lnTo>
                    <a:pt x="1442" y="1461"/>
                  </a:lnTo>
                  <a:close/>
                  <a:moveTo>
                    <a:pt x="1442" y="1158"/>
                  </a:moveTo>
                  <a:lnTo>
                    <a:pt x="1271" y="1158"/>
                  </a:lnTo>
                  <a:lnTo>
                    <a:pt x="1271" y="1030"/>
                  </a:lnTo>
                  <a:lnTo>
                    <a:pt x="1442" y="1030"/>
                  </a:lnTo>
                  <a:lnTo>
                    <a:pt x="1442" y="1158"/>
                  </a:lnTo>
                  <a:close/>
                  <a:moveTo>
                    <a:pt x="1442" y="854"/>
                  </a:moveTo>
                  <a:lnTo>
                    <a:pt x="1271" y="854"/>
                  </a:lnTo>
                  <a:lnTo>
                    <a:pt x="1271" y="726"/>
                  </a:lnTo>
                  <a:lnTo>
                    <a:pt x="1442" y="726"/>
                  </a:lnTo>
                  <a:lnTo>
                    <a:pt x="1442" y="854"/>
                  </a:lnTo>
                  <a:close/>
                  <a:moveTo>
                    <a:pt x="1781" y="1461"/>
                  </a:moveTo>
                  <a:lnTo>
                    <a:pt x="1610" y="1461"/>
                  </a:lnTo>
                  <a:lnTo>
                    <a:pt x="1610" y="1333"/>
                  </a:lnTo>
                  <a:lnTo>
                    <a:pt x="1781" y="1333"/>
                  </a:lnTo>
                  <a:lnTo>
                    <a:pt x="1781" y="1461"/>
                  </a:lnTo>
                  <a:close/>
                  <a:moveTo>
                    <a:pt x="1781" y="1158"/>
                  </a:moveTo>
                  <a:lnTo>
                    <a:pt x="1610" y="1158"/>
                  </a:lnTo>
                  <a:lnTo>
                    <a:pt x="1610" y="1030"/>
                  </a:lnTo>
                  <a:lnTo>
                    <a:pt x="1781" y="1030"/>
                  </a:lnTo>
                  <a:lnTo>
                    <a:pt x="1781" y="1158"/>
                  </a:lnTo>
                  <a:close/>
                  <a:moveTo>
                    <a:pt x="1781" y="854"/>
                  </a:moveTo>
                  <a:lnTo>
                    <a:pt x="1610" y="854"/>
                  </a:lnTo>
                  <a:lnTo>
                    <a:pt x="1610" y="726"/>
                  </a:lnTo>
                  <a:lnTo>
                    <a:pt x="1781" y="726"/>
                  </a:lnTo>
                  <a:lnTo>
                    <a:pt x="1781" y="854"/>
                  </a:lnTo>
                  <a:close/>
                  <a:moveTo>
                    <a:pt x="2120" y="1461"/>
                  </a:moveTo>
                  <a:lnTo>
                    <a:pt x="1948" y="1461"/>
                  </a:lnTo>
                  <a:lnTo>
                    <a:pt x="1948" y="1333"/>
                  </a:lnTo>
                  <a:lnTo>
                    <a:pt x="2120" y="1333"/>
                  </a:lnTo>
                  <a:lnTo>
                    <a:pt x="2120" y="1461"/>
                  </a:lnTo>
                  <a:close/>
                  <a:moveTo>
                    <a:pt x="2120" y="1158"/>
                  </a:moveTo>
                  <a:lnTo>
                    <a:pt x="1948" y="1158"/>
                  </a:lnTo>
                  <a:lnTo>
                    <a:pt x="1948" y="1030"/>
                  </a:lnTo>
                  <a:lnTo>
                    <a:pt x="2120" y="1030"/>
                  </a:lnTo>
                  <a:lnTo>
                    <a:pt x="2120" y="1158"/>
                  </a:lnTo>
                  <a:close/>
                  <a:moveTo>
                    <a:pt x="2120" y="854"/>
                  </a:moveTo>
                  <a:lnTo>
                    <a:pt x="1948" y="854"/>
                  </a:lnTo>
                  <a:lnTo>
                    <a:pt x="1948" y="726"/>
                  </a:lnTo>
                  <a:lnTo>
                    <a:pt x="2120" y="726"/>
                  </a:lnTo>
                  <a:lnTo>
                    <a:pt x="2120" y="854"/>
                  </a:lnTo>
                  <a:close/>
                </a:path>
              </a:pathLst>
            </a:custGeom>
            <a:solidFill>
              <a:srgbClr val="1A3B6E"/>
            </a:solidFill>
            <a:ln>
              <a:noFill/>
            </a:ln>
          </p:spPr>
        </p:sp>
        <p:sp>
          <p:nvSpPr>
            <p:cNvPr id="32" name="矩形 31"/>
            <p:cNvSpPr/>
            <p:nvPr/>
          </p:nvSpPr>
          <p:spPr>
            <a:xfrm>
              <a:off x="5543051" y="4314592"/>
              <a:ext cx="504873" cy="504873"/>
            </a:xfrm>
            <a:prstGeom prst="rect">
              <a:avLst/>
            </a:prstGeom>
            <a:noFill/>
            <a:ln w="19050">
              <a:solidFill>
                <a:srgbClr val="1A3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7131429" y="1095076"/>
            <a:ext cx="28552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spc="6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颜色开发系统</a:t>
            </a:r>
            <a:endParaRPr lang="en-US" altLang="zh-CN" sz="2800" spc="6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/>
            <a:r>
              <a:rPr lang="en-US" altLang="zh-CN" sz="16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Color Development System</a:t>
            </a:r>
            <a:endParaRPr lang="zh-CN" altLang="en-US" sz="16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4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4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  <p:bldP spid="20" grpId="0"/>
      <p:bldP spid="21" grpId="0"/>
      <p:bldP spid="25" grpId="0"/>
      <p:bldP spid="26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直接连接符 66"/>
          <p:cNvCxnSpPr/>
          <p:nvPr/>
        </p:nvCxnSpPr>
        <p:spPr>
          <a:xfrm flipH="1" flipV="1">
            <a:off x="10049991" y="2545081"/>
            <a:ext cx="519577" cy="132197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2205470" y="4051430"/>
            <a:ext cx="8532838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1445940" y="5534801"/>
            <a:ext cx="8532838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 flipV="1">
            <a:off x="1405368" y="4043683"/>
            <a:ext cx="292917" cy="155447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1698282" y="2489200"/>
            <a:ext cx="8532838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360393" y="230745"/>
            <a:ext cx="3530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研发实力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R&amp;D </a:t>
            </a:r>
            <a:r>
              <a:rPr lang="en-US" altLang="zh-CN" sz="2400" spc="-100" dirty="0" err="1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Capablity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9" name="Rectangle 7"/>
          <p:cNvSpPr/>
          <p:nvPr/>
        </p:nvSpPr>
        <p:spPr>
          <a:xfrm>
            <a:off x="4251849" y="969729"/>
            <a:ext cx="3688303" cy="879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kern="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" panose="020B0604020202020204" pitchFamily="34" charset="0"/>
              </a:rPr>
              <a:t>新品开发流程</a:t>
            </a:r>
          </a:p>
          <a:p>
            <a:pPr algn="ctr" eaLnBrk="0">
              <a:lnSpc>
                <a:spcPct val="120000"/>
              </a:lnSpc>
            </a:pPr>
            <a:r>
              <a:rPr lang="en-US" altLang="zh-CN" sz="1600" kern="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New Program Process Flow</a:t>
            </a:r>
            <a:endParaRPr lang="zh-CN" altLang="en-US" sz="1600" kern="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3" name="PA_椭圆 92"/>
          <p:cNvSpPr/>
          <p:nvPr>
            <p:custDataLst>
              <p:tags r:id="rId1"/>
            </p:custDataLst>
          </p:nvPr>
        </p:nvSpPr>
        <p:spPr>
          <a:xfrm>
            <a:off x="932308" y="1980903"/>
            <a:ext cx="1080520" cy="1080520"/>
          </a:xfrm>
          <a:prstGeom prst="ellipse">
            <a:avLst/>
          </a:prstGeom>
          <a:solidFill>
            <a:srgbClr val="30869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34F5A"/>
              </a:solidFill>
            </a:endParaRPr>
          </a:p>
        </p:txBody>
      </p:sp>
      <p:grpSp>
        <p:nvGrpSpPr>
          <p:cNvPr id="13" name="PA_组合 12"/>
          <p:cNvGrpSpPr/>
          <p:nvPr>
            <p:custDataLst>
              <p:tags r:id="rId2"/>
            </p:custDataLst>
          </p:nvPr>
        </p:nvGrpSpPr>
        <p:grpSpPr>
          <a:xfrm>
            <a:off x="348499" y="2134448"/>
            <a:ext cx="2248137" cy="773428"/>
            <a:chOff x="348499" y="2134448"/>
            <a:chExt cx="2248137" cy="773428"/>
          </a:xfrm>
        </p:grpSpPr>
        <p:sp>
          <p:nvSpPr>
            <p:cNvPr id="45" name="PA_任意多边形 44"/>
            <p:cNvSpPr/>
            <p:nvPr>
              <p:custDataLst>
                <p:tags r:id="rId47"/>
              </p:custDataLst>
            </p:nvPr>
          </p:nvSpPr>
          <p:spPr>
            <a:xfrm>
              <a:off x="348499" y="2134448"/>
              <a:ext cx="2248137" cy="773428"/>
            </a:xfrm>
            <a:custGeom>
              <a:avLst/>
              <a:gdLst>
                <a:gd name="connsiteX0" fmla="*/ 0 w 2880519"/>
                <a:gd name="connsiteY0" fmla="*/ 0 h 1777504"/>
                <a:gd name="connsiteX1" fmla="*/ 2880519 w 2880519"/>
                <a:gd name="connsiteY1" fmla="*/ 0 h 1777504"/>
                <a:gd name="connsiteX2" fmla="*/ 2880519 w 2880519"/>
                <a:gd name="connsiteY2" fmla="*/ 1777504 h 1777504"/>
                <a:gd name="connsiteX3" fmla="*/ 0 w 2880519"/>
                <a:gd name="connsiteY3" fmla="*/ 1777504 h 177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0519" h="1777504">
                  <a:moveTo>
                    <a:pt x="0" y="0"/>
                  </a:moveTo>
                  <a:lnTo>
                    <a:pt x="2880519" y="0"/>
                  </a:lnTo>
                  <a:lnTo>
                    <a:pt x="2880519" y="1777504"/>
                  </a:lnTo>
                  <a:lnTo>
                    <a:pt x="0" y="1777504"/>
                  </a:lnTo>
                  <a:close/>
                </a:path>
              </a:pathLst>
            </a:custGeom>
            <a:solidFill>
              <a:srgbClr val="1A3B6E"/>
            </a:solidFill>
            <a:ln w="12700" cap="flat" cmpd="sng" algn="ctr">
              <a:solidFill>
                <a:srgbClr val="215968"/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Bahnschrift Condensed" panose="020B0502040204020203" pitchFamily="34" charset="0"/>
                  <a:ea typeface="微软雅黑" panose="020B0503020204020204" pitchFamily="34" charset="-122"/>
                </a:rPr>
                <a:t>01.</a:t>
              </a:r>
              <a:endParaRPr lang="zh-CN" alt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80" name="PA_文本框 79"/>
            <p:cNvSpPr txBox="1"/>
            <p:nvPr>
              <p:custDataLst>
                <p:tags r:id="rId48"/>
              </p:custDataLst>
            </p:nvPr>
          </p:nvSpPr>
          <p:spPr>
            <a:xfrm>
              <a:off x="872766" y="2228026"/>
              <a:ext cx="1723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项目评估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Project Evaluation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4" name="PA_椭圆 93"/>
          <p:cNvSpPr/>
          <p:nvPr>
            <p:custDataLst>
              <p:tags r:id="rId3"/>
            </p:custDataLst>
          </p:nvPr>
        </p:nvSpPr>
        <p:spPr>
          <a:xfrm>
            <a:off x="3439458" y="1980902"/>
            <a:ext cx="1080522" cy="1080522"/>
          </a:xfrm>
          <a:prstGeom prst="ellipse">
            <a:avLst/>
          </a:prstGeom>
          <a:solidFill>
            <a:srgbClr val="30869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34F5A"/>
              </a:solidFill>
            </a:endParaRPr>
          </a:p>
        </p:txBody>
      </p:sp>
      <p:grpSp>
        <p:nvGrpSpPr>
          <p:cNvPr id="14" name="PA_组合 13"/>
          <p:cNvGrpSpPr/>
          <p:nvPr>
            <p:custDataLst>
              <p:tags r:id="rId4"/>
            </p:custDataLst>
          </p:nvPr>
        </p:nvGrpSpPr>
        <p:grpSpPr>
          <a:xfrm>
            <a:off x="3124401" y="2134448"/>
            <a:ext cx="1713689" cy="773428"/>
            <a:chOff x="3124401" y="2134448"/>
            <a:chExt cx="1713689" cy="773428"/>
          </a:xfrm>
        </p:grpSpPr>
        <p:sp>
          <p:nvSpPr>
            <p:cNvPr id="48" name="PA_任意多边形 47"/>
            <p:cNvSpPr/>
            <p:nvPr>
              <p:custDataLst>
                <p:tags r:id="rId45"/>
              </p:custDataLst>
            </p:nvPr>
          </p:nvSpPr>
          <p:spPr>
            <a:xfrm>
              <a:off x="3124401" y="2134448"/>
              <a:ext cx="1710634" cy="773428"/>
            </a:xfrm>
            <a:custGeom>
              <a:avLst/>
              <a:gdLst>
                <a:gd name="connsiteX0" fmla="*/ 0 w 2880518"/>
                <a:gd name="connsiteY0" fmla="*/ 0 h 1777504"/>
                <a:gd name="connsiteX1" fmla="*/ 2880518 w 2880518"/>
                <a:gd name="connsiteY1" fmla="*/ 0 h 1777504"/>
                <a:gd name="connsiteX2" fmla="*/ 2880518 w 2880518"/>
                <a:gd name="connsiteY2" fmla="*/ 1777504 h 1777504"/>
                <a:gd name="connsiteX3" fmla="*/ 0 w 2880518"/>
                <a:gd name="connsiteY3" fmla="*/ 1777504 h 177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0518" h="1777504">
                  <a:moveTo>
                    <a:pt x="0" y="0"/>
                  </a:moveTo>
                  <a:lnTo>
                    <a:pt x="2880518" y="0"/>
                  </a:lnTo>
                  <a:lnTo>
                    <a:pt x="2880518" y="1777504"/>
                  </a:lnTo>
                  <a:lnTo>
                    <a:pt x="0" y="1777504"/>
                  </a:lnTo>
                  <a:close/>
                </a:path>
              </a:pathLst>
            </a:custGeom>
            <a:solidFill>
              <a:srgbClr val="1A3B6E"/>
            </a:solidFill>
            <a:ln w="12700" cap="flat" cmpd="sng" algn="ctr">
              <a:solidFill>
                <a:srgbClr val="215968"/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Bahnschrift Condensed" panose="020B0502040204020203" pitchFamily="34" charset="0"/>
                  <a:ea typeface="微软雅黑" panose="020B0503020204020204" pitchFamily="34" charset="-122"/>
                </a:rPr>
                <a:t>02.</a:t>
              </a:r>
              <a:endParaRPr lang="zh-CN" altLang="en-US" sz="4000" b="1" dirty="0">
                <a:solidFill>
                  <a:schemeClr val="bg1"/>
                </a:solidFill>
                <a:latin typeface="Bahnschrift Condensed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1" name="PA_文本框 80"/>
            <p:cNvSpPr txBox="1"/>
            <p:nvPr>
              <p:custDataLst>
                <p:tags r:id="rId46"/>
              </p:custDataLst>
            </p:nvPr>
          </p:nvSpPr>
          <p:spPr>
            <a:xfrm>
              <a:off x="3712141" y="2228026"/>
              <a:ext cx="11259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项目启动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Kick-off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5" name="PA_椭圆 94"/>
          <p:cNvSpPr/>
          <p:nvPr>
            <p:custDataLst>
              <p:tags r:id="rId5"/>
            </p:custDataLst>
          </p:nvPr>
        </p:nvSpPr>
        <p:spPr>
          <a:xfrm>
            <a:off x="6115097" y="1980902"/>
            <a:ext cx="1080522" cy="1080522"/>
          </a:xfrm>
          <a:prstGeom prst="ellipse">
            <a:avLst/>
          </a:prstGeom>
          <a:solidFill>
            <a:srgbClr val="30869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34F5A"/>
              </a:solidFill>
            </a:endParaRPr>
          </a:p>
        </p:txBody>
      </p:sp>
      <p:grpSp>
        <p:nvGrpSpPr>
          <p:cNvPr id="15" name="PA_组合 14"/>
          <p:cNvGrpSpPr/>
          <p:nvPr>
            <p:custDataLst>
              <p:tags r:id="rId6"/>
            </p:custDataLst>
          </p:nvPr>
        </p:nvGrpSpPr>
        <p:grpSpPr>
          <a:xfrm>
            <a:off x="5365855" y="2134448"/>
            <a:ext cx="2582276" cy="773428"/>
            <a:chOff x="5365855" y="2134448"/>
            <a:chExt cx="2582276" cy="773428"/>
          </a:xfrm>
        </p:grpSpPr>
        <p:sp>
          <p:nvSpPr>
            <p:cNvPr id="51" name="PA_任意多边形 50"/>
            <p:cNvSpPr/>
            <p:nvPr>
              <p:custDataLst>
                <p:tags r:id="rId43"/>
              </p:custDataLst>
            </p:nvPr>
          </p:nvSpPr>
          <p:spPr>
            <a:xfrm>
              <a:off x="5365855" y="2134448"/>
              <a:ext cx="2579005" cy="773428"/>
            </a:xfrm>
            <a:custGeom>
              <a:avLst/>
              <a:gdLst>
                <a:gd name="connsiteX0" fmla="*/ 0 w 2880519"/>
                <a:gd name="connsiteY0" fmla="*/ 0 h 1777504"/>
                <a:gd name="connsiteX1" fmla="*/ 2880519 w 2880519"/>
                <a:gd name="connsiteY1" fmla="*/ 0 h 1777504"/>
                <a:gd name="connsiteX2" fmla="*/ 2880519 w 2880519"/>
                <a:gd name="connsiteY2" fmla="*/ 1777504 h 1777504"/>
                <a:gd name="connsiteX3" fmla="*/ 0 w 2880519"/>
                <a:gd name="connsiteY3" fmla="*/ 1777504 h 177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0519" h="1777504">
                  <a:moveTo>
                    <a:pt x="0" y="0"/>
                  </a:moveTo>
                  <a:lnTo>
                    <a:pt x="2880519" y="0"/>
                  </a:lnTo>
                  <a:lnTo>
                    <a:pt x="2880519" y="1777504"/>
                  </a:lnTo>
                  <a:lnTo>
                    <a:pt x="0" y="1777504"/>
                  </a:lnTo>
                  <a:close/>
                </a:path>
              </a:pathLst>
            </a:custGeom>
            <a:solidFill>
              <a:srgbClr val="1A3B6E"/>
            </a:solidFill>
            <a:ln w="12700" cap="flat" cmpd="sng" algn="ctr">
              <a:solidFill>
                <a:srgbClr val="215968"/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Bahnschrift Condensed" panose="020B0502040204020203" pitchFamily="34" charset="0"/>
                  <a:ea typeface="微软雅黑" panose="020B0503020204020204" pitchFamily="34" charset="-122"/>
                </a:rPr>
                <a:t>03.</a:t>
              </a:r>
              <a:endParaRPr lang="zh-CN" altLang="en-US" sz="4000" b="1" dirty="0">
                <a:solidFill>
                  <a:schemeClr val="bg1"/>
                </a:solidFill>
                <a:latin typeface="Bahnschrift Condensed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2" name="PA_文本框 81"/>
            <p:cNvSpPr txBox="1"/>
            <p:nvPr>
              <p:custDataLst>
                <p:tags r:id="rId44"/>
              </p:custDataLst>
            </p:nvPr>
          </p:nvSpPr>
          <p:spPr>
            <a:xfrm>
              <a:off x="5953995" y="2228026"/>
              <a:ext cx="19941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确定关键时间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Critical Time Confirm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6" name="PA_椭圆 95"/>
          <p:cNvSpPr/>
          <p:nvPr>
            <p:custDataLst>
              <p:tags r:id="rId7"/>
            </p:custDataLst>
          </p:nvPr>
        </p:nvSpPr>
        <p:spPr>
          <a:xfrm>
            <a:off x="9522917" y="1980902"/>
            <a:ext cx="1080522" cy="1080522"/>
          </a:xfrm>
          <a:prstGeom prst="ellipse">
            <a:avLst/>
          </a:prstGeom>
          <a:solidFill>
            <a:srgbClr val="30869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34F5A"/>
              </a:solidFill>
            </a:endParaRPr>
          </a:p>
        </p:txBody>
      </p:sp>
      <p:grpSp>
        <p:nvGrpSpPr>
          <p:cNvPr id="16" name="PA_组合 15"/>
          <p:cNvGrpSpPr/>
          <p:nvPr>
            <p:custDataLst>
              <p:tags r:id="rId8"/>
            </p:custDataLst>
          </p:nvPr>
        </p:nvGrpSpPr>
        <p:grpSpPr>
          <a:xfrm>
            <a:off x="8475896" y="2134448"/>
            <a:ext cx="3174562" cy="773428"/>
            <a:chOff x="8475896" y="2134448"/>
            <a:chExt cx="3174562" cy="773428"/>
          </a:xfrm>
        </p:grpSpPr>
        <p:sp>
          <p:nvSpPr>
            <p:cNvPr id="54" name="PA_任意多边形 53"/>
            <p:cNvSpPr/>
            <p:nvPr>
              <p:custDataLst>
                <p:tags r:id="rId41"/>
              </p:custDataLst>
            </p:nvPr>
          </p:nvSpPr>
          <p:spPr>
            <a:xfrm>
              <a:off x="8475896" y="2134448"/>
              <a:ext cx="3174562" cy="773428"/>
            </a:xfrm>
            <a:custGeom>
              <a:avLst/>
              <a:gdLst>
                <a:gd name="connsiteX0" fmla="*/ 0 w 2880518"/>
                <a:gd name="connsiteY0" fmla="*/ 0 h 1777504"/>
                <a:gd name="connsiteX1" fmla="*/ 2880518 w 2880518"/>
                <a:gd name="connsiteY1" fmla="*/ 0 h 1777504"/>
                <a:gd name="connsiteX2" fmla="*/ 2880518 w 2880518"/>
                <a:gd name="connsiteY2" fmla="*/ 1777504 h 1777504"/>
                <a:gd name="connsiteX3" fmla="*/ 0 w 2880518"/>
                <a:gd name="connsiteY3" fmla="*/ 1777504 h 177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0518" h="1777504">
                  <a:moveTo>
                    <a:pt x="0" y="0"/>
                  </a:moveTo>
                  <a:lnTo>
                    <a:pt x="2880518" y="0"/>
                  </a:lnTo>
                  <a:lnTo>
                    <a:pt x="2880518" y="1777504"/>
                  </a:lnTo>
                  <a:lnTo>
                    <a:pt x="0" y="1777504"/>
                  </a:lnTo>
                  <a:close/>
                </a:path>
              </a:pathLst>
            </a:custGeom>
            <a:solidFill>
              <a:srgbClr val="1A3B6E"/>
            </a:solidFill>
            <a:ln w="12700" cap="flat" cmpd="sng" algn="ctr">
              <a:solidFill>
                <a:srgbClr val="215968"/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Bahnschrift Condensed" panose="020B0502040204020203" pitchFamily="34" charset="0"/>
                  <a:ea typeface="微软雅黑" panose="020B0503020204020204" pitchFamily="34" charset="-122"/>
                </a:rPr>
                <a:t>04.</a:t>
              </a:r>
              <a:endParaRPr lang="zh-CN" altLang="en-US" sz="4000" b="1" dirty="0">
                <a:solidFill>
                  <a:schemeClr val="bg1"/>
                </a:solidFill>
                <a:latin typeface="Bahnschrift Condensed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3" name="PA_文本框 82"/>
            <p:cNvSpPr txBox="1"/>
            <p:nvPr>
              <p:custDataLst>
                <p:tags r:id="rId42"/>
              </p:custDataLst>
            </p:nvPr>
          </p:nvSpPr>
          <p:spPr>
            <a:xfrm>
              <a:off x="9075009" y="2228026"/>
              <a:ext cx="25754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面料风格 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花型确认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Confirm Fabric Style Pattern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5" name="PA_椭圆 104"/>
          <p:cNvSpPr/>
          <p:nvPr>
            <p:custDataLst>
              <p:tags r:id="rId9"/>
            </p:custDataLst>
          </p:nvPr>
        </p:nvSpPr>
        <p:spPr>
          <a:xfrm>
            <a:off x="10063179" y="3516164"/>
            <a:ext cx="1080520" cy="1080520"/>
          </a:xfrm>
          <a:prstGeom prst="ellipse">
            <a:avLst/>
          </a:prstGeom>
          <a:solidFill>
            <a:srgbClr val="30869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17" name="PA_组合 16"/>
          <p:cNvGrpSpPr/>
          <p:nvPr>
            <p:custDataLst>
              <p:tags r:id="rId10"/>
            </p:custDataLst>
          </p:nvPr>
        </p:nvGrpSpPr>
        <p:grpSpPr>
          <a:xfrm>
            <a:off x="9394604" y="3669710"/>
            <a:ext cx="2417670" cy="773428"/>
            <a:chOff x="8952526" y="3661960"/>
            <a:chExt cx="2417670" cy="773428"/>
          </a:xfrm>
        </p:grpSpPr>
        <p:sp>
          <p:nvSpPr>
            <p:cNvPr id="57" name="PA_任意多边形 56"/>
            <p:cNvSpPr/>
            <p:nvPr>
              <p:custDataLst>
                <p:tags r:id="rId39"/>
              </p:custDataLst>
            </p:nvPr>
          </p:nvSpPr>
          <p:spPr>
            <a:xfrm>
              <a:off x="8952526" y="3661960"/>
              <a:ext cx="2417670" cy="773428"/>
            </a:xfrm>
            <a:custGeom>
              <a:avLst/>
              <a:gdLst>
                <a:gd name="connsiteX0" fmla="*/ 0 w 2880519"/>
                <a:gd name="connsiteY0" fmla="*/ 0 h 1777505"/>
                <a:gd name="connsiteX1" fmla="*/ 2880519 w 2880519"/>
                <a:gd name="connsiteY1" fmla="*/ 0 h 1777505"/>
                <a:gd name="connsiteX2" fmla="*/ 2880519 w 2880519"/>
                <a:gd name="connsiteY2" fmla="*/ 1777505 h 1777505"/>
                <a:gd name="connsiteX3" fmla="*/ 0 w 2880519"/>
                <a:gd name="connsiteY3" fmla="*/ 1777505 h 177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0519" h="1777505">
                  <a:moveTo>
                    <a:pt x="0" y="0"/>
                  </a:moveTo>
                  <a:lnTo>
                    <a:pt x="2880519" y="0"/>
                  </a:lnTo>
                  <a:lnTo>
                    <a:pt x="2880519" y="1777505"/>
                  </a:lnTo>
                  <a:lnTo>
                    <a:pt x="0" y="1777505"/>
                  </a:lnTo>
                  <a:close/>
                </a:path>
              </a:pathLst>
            </a:custGeom>
            <a:solidFill>
              <a:srgbClr val="1A3B6E"/>
            </a:solidFill>
            <a:ln w="12700" cap="flat" cmpd="sng" algn="ctr">
              <a:solidFill>
                <a:srgbClr val="215968"/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Bahnschrift Condensed" panose="020B0502040204020203" pitchFamily="34" charset="0"/>
                  <a:ea typeface="微软雅黑" panose="020B0503020204020204" pitchFamily="34" charset="-122"/>
                </a:rPr>
                <a:t>05.</a:t>
              </a:r>
              <a:endParaRPr lang="zh-CN" altLang="en-US" sz="4000" b="1" dirty="0">
                <a:solidFill>
                  <a:schemeClr val="bg1"/>
                </a:solidFill>
                <a:latin typeface="Bahnschrift Condensed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4" name="PA_文本框 83"/>
            <p:cNvSpPr txBox="1"/>
            <p:nvPr>
              <p:custDataLst>
                <p:tags r:id="rId40"/>
              </p:custDataLst>
            </p:nvPr>
          </p:nvSpPr>
          <p:spPr>
            <a:xfrm>
              <a:off x="9535127" y="3765632"/>
              <a:ext cx="18338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颜色确认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Color Confirmation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6" name="PA_椭圆 105"/>
          <p:cNvSpPr/>
          <p:nvPr>
            <p:custDataLst>
              <p:tags r:id="rId11"/>
            </p:custDataLst>
          </p:nvPr>
        </p:nvSpPr>
        <p:spPr>
          <a:xfrm>
            <a:off x="7087258" y="3516164"/>
            <a:ext cx="1080520" cy="1080520"/>
          </a:xfrm>
          <a:prstGeom prst="ellipse">
            <a:avLst/>
          </a:prstGeom>
          <a:solidFill>
            <a:srgbClr val="30869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18" name="PA_组合 17"/>
          <p:cNvGrpSpPr/>
          <p:nvPr>
            <p:custDataLst>
              <p:tags r:id="rId12"/>
            </p:custDataLst>
          </p:nvPr>
        </p:nvGrpSpPr>
        <p:grpSpPr>
          <a:xfrm>
            <a:off x="6471889" y="3669710"/>
            <a:ext cx="2311260" cy="773428"/>
            <a:chOff x="6029811" y="3661960"/>
            <a:chExt cx="2311260" cy="773428"/>
          </a:xfrm>
        </p:grpSpPr>
        <p:sp>
          <p:nvSpPr>
            <p:cNvPr id="60" name="PA_任意多边形 59"/>
            <p:cNvSpPr/>
            <p:nvPr>
              <p:custDataLst>
                <p:tags r:id="rId37"/>
              </p:custDataLst>
            </p:nvPr>
          </p:nvSpPr>
          <p:spPr>
            <a:xfrm>
              <a:off x="6029811" y="3661960"/>
              <a:ext cx="2311259" cy="773428"/>
            </a:xfrm>
            <a:custGeom>
              <a:avLst/>
              <a:gdLst>
                <a:gd name="connsiteX0" fmla="*/ 0 w 2880518"/>
                <a:gd name="connsiteY0" fmla="*/ 0 h 1777505"/>
                <a:gd name="connsiteX1" fmla="*/ 2880518 w 2880518"/>
                <a:gd name="connsiteY1" fmla="*/ 0 h 1777505"/>
                <a:gd name="connsiteX2" fmla="*/ 2880518 w 2880518"/>
                <a:gd name="connsiteY2" fmla="*/ 1777505 h 1777505"/>
                <a:gd name="connsiteX3" fmla="*/ 0 w 2880518"/>
                <a:gd name="connsiteY3" fmla="*/ 1777505 h 177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0518" h="1777505">
                  <a:moveTo>
                    <a:pt x="0" y="0"/>
                  </a:moveTo>
                  <a:lnTo>
                    <a:pt x="2880518" y="0"/>
                  </a:lnTo>
                  <a:lnTo>
                    <a:pt x="2880518" y="1777505"/>
                  </a:lnTo>
                  <a:lnTo>
                    <a:pt x="0" y="1777505"/>
                  </a:lnTo>
                  <a:close/>
                </a:path>
              </a:pathLst>
            </a:custGeom>
            <a:solidFill>
              <a:srgbClr val="1A3B6E"/>
            </a:solidFill>
            <a:ln w="12700" cap="flat" cmpd="sng" algn="ctr">
              <a:solidFill>
                <a:srgbClr val="215968"/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Bahnschrift Condensed" panose="020B0502040204020203" pitchFamily="34" charset="0"/>
                  <a:ea typeface="微软雅黑" panose="020B0503020204020204" pitchFamily="34" charset="-122"/>
                </a:rPr>
                <a:t>06.</a:t>
              </a:r>
              <a:endParaRPr lang="zh-CN" altLang="en-US" sz="4000" b="1" dirty="0">
                <a:solidFill>
                  <a:schemeClr val="bg1"/>
                </a:solidFill>
                <a:latin typeface="Bahnschrift Condensed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5" name="PA_文本框 84"/>
            <p:cNvSpPr txBox="1"/>
            <p:nvPr>
              <p:custDataLst>
                <p:tags r:id="rId38"/>
              </p:custDataLst>
            </p:nvPr>
          </p:nvSpPr>
          <p:spPr>
            <a:xfrm>
              <a:off x="6609828" y="3765632"/>
              <a:ext cx="17312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结构开发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Structure Develop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7" name="PA_椭圆 106"/>
          <p:cNvSpPr/>
          <p:nvPr>
            <p:custDataLst>
              <p:tags r:id="rId13"/>
            </p:custDataLst>
          </p:nvPr>
        </p:nvSpPr>
        <p:spPr>
          <a:xfrm>
            <a:off x="4220318" y="3516164"/>
            <a:ext cx="1080520" cy="1080520"/>
          </a:xfrm>
          <a:prstGeom prst="ellipse">
            <a:avLst/>
          </a:prstGeom>
          <a:solidFill>
            <a:srgbClr val="30869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19" name="PA_组合 18"/>
          <p:cNvGrpSpPr/>
          <p:nvPr>
            <p:custDataLst>
              <p:tags r:id="rId14"/>
            </p:custDataLst>
          </p:nvPr>
        </p:nvGrpSpPr>
        <p:grpSpPr>
          <a:xfrm>
            <a:off x="3843319" y="3653997"/>
            <a:ext cx="2209430" cy="773428"/>
            <a:chOff x="3219086" y="3661960"/>
            <a:chExt cx="2209430" cy="773428"/>
          </a:xfrm>
        </p:grpSpPr>
        <p:sp>
          <p:nvSpPr>
            <p:cNvPr id="63" name="PA_任意多边形 62"/>
            <p:cNvSpPr/>
            <p:nvPr>
              <p:custDataLst>
                <p:tags r:id="rId35"/>
              </p:custDataLst>
            </p:nvPr>
          </p:nvSpPr>
          <p:spPr>
            <a:xfrm>
              <a:off x="3219086" y="3661960"/>
              <a:ext cx="2198829" cy="773428"/>
            </a:xfrm>
            <a:custGeom>
              <a:avLst/>
              <a:gdLst>
                <a:gd name="connsiteX0" fmla="*/ 0 w 2880519"/>
                <a:gd name="connsiteY0" fmla="*/ 0 h 1777505"/>
                <a:gd name="connsiteX1" fmla="*/ 2880519 w 2880519"/>
                <a:gd name="connsiteY1" fmla="*/ 0 h 1777505"/>
                <a:gd name="connsiteX2" fmla="*/ 2880519 w 2880519"/>
                <a:gd name="connsiteY2" fmla="*/ 1777505 h 1777505"/>
                <a:gd name="connsiteX3" fmla="*/ 0 w 2880519"/>
                <a:gd name="connsiteY3" fmla="*/ 1777505 h 177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0519" h="1777505">
                  <a:moveTo>
                    <a:pt x="0" y="0"/>
                  </a:moveTo>
                  <a:lnTo>
                    <a:pt x="2880519" y="0"/>
                  </a:lnTo>
                  <a:lnTo>
                    <a:pt x="2880519" y="1777505"/>
                  </a:lnTo>
                  <a:lnTo>
                    <a:pt x="0" y="1777505"/>
                  </a:lnTo>
                  <a:close/>
                </a:path>
              </a:pathLst>
            </a:custGeom>
            <a:solidFill>
              <a:srgbClr val="1A3B6E"/>
            </a:solidFill>
            <a:ln w="12700" cap="flat" cmpd="sng" algn="ctr">
              <a:solidFill>
                <a:srgbClr val="215968"/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Bahnschrift Condensed" panose="020B0502040204020203" pitchFamily="34" charset="0"/>
                  <a:ea typeface="微软雅黑" panose="020B0503020204020204" pitchFamily="34" charset="-122"/>
                </a:rPr>
                <a:t>07.</a:t>
              </a:r>
              <a:endParaRPr lang="zh-CN" altLang="en-US" sz="4000" b="1" dirty="0">
                <a:solidFill>
                  <a:schemeClr val="bg1"/>
                </a:solidFill>
                <a:latin typeface="Bahnschrift Condensed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6" name="PA_文本框 85"/>
            <p:cNvSpPr txBox="1"/>
            <p:nvPr>
              <p:custDataLst>
                <p:tags r:id="rId36"/>
              </p:custDataLst>
            </p:nvPr>
          </p:nvSpPr>
          <p:spPr>
            <a:xfrm>
              <a:off x="3804802" y="3765632"/>
              <a:ext cx="16237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面料认可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40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Fabrica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Approval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8" name="PA_椭圆 107"/>
          <p:cNvSpPr/>
          <p:nvPr>
            <p:custDataLst>
              <p:tags r:id="rId15"/>
            </p:custDataLst>
          </p:nvPr>
        </p:nvSpPr>
        <p:spPr>
          <a:xfrm>
            <a:off x="1562635" y="3516164"/>
            <a:ext cx="1080520" cy="1080520"/>
          </a:xfrm>
          <a:prstGeom prst="ellipse">
            <a:avLst/>
          </a:prstGeom>
          <a:solidFill>
            <a:srgbClr val="1A3B6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20" name="PA_组合 19"/>
          <p:cNvGrpSpPr/>
          <p:nvPr>
            <p:custDataLst>
              <p:tags r:id="rId16"/>
            </p:custDataLst>
          </p:nvPr>
        </p:nvGrpSpPr>
        <p:grpSpPr>
          <a:xfrm>
            <a:off x="497301" y="3653997"/>
            <a:ext cx="3173190" cy="773428"/>
            <a:chOff x="739762" y="3664954"/>
            <a:chExt cx="3173190" cy="773428"/>
          </a:xfrm>
        </p:grpSpPr>
        <p:sp>
          <p:nvSpPr>
            <p:cNvPr id="66" name="PA_任意多边形 65"/>
            <p:cNvSpPr/>
            <p:nvPr>
              <p:custDataLst>
                <p:tags r:id="rId33"/>
              </p:custDataLst>
            </p:nvPr>
          </p:nvSpPr>
          <p:spPr>
            <a:xfrm>
              <a:off x="739762" y="3664954"/>
              <a:ext cx="2991420" cy="773428"/>
            </a:xfrm>
            <a:custGeom>
              <a:avLst/>
              <a:gdLst>
                <a:gd name="connsiteX0" fmla="*/ 0 w 2880518"/>
                <a:gd name="connsiteY0" fmla="*/ 0 h 1777505"/>
                <a:gd name="connsiteX1" fmla="*/ 2880518 w 2880518"/>
                <a:gd name="connsiteY1" fmla="*/ 0 h 1777505"/>
                <a:gd name="connsiteX2" fmla="*/ 2880518 w 2880518"/>
                <a:gd name="connsiteY2" fmla="*/ 1777505 h 1777505"/>
                <a:gd name="connsiteX3" fmla="*/ 0 w 2880518"/>
                <a:gd name="connsiteY3" fmla="*/ 1777505 h 177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0518" h="1777505">
                  <a:moveTo>
                    <a:pt x="0" y="0"/>
                  </a:moveTo>
                  <a:lnTo>
                    <a:pt x="2880518" y="0"/>
                  </a:lnTo>
                  <a:lnTo>
                    <a:pt x="2880518" y="1777505"/>
                  </a:lnTo>
                  <a:lnTo>
                    <a:pt x="0" y="1777505"/>
                  </a:lnTo>
                  <a:close/>
                </a:path>
              </a:pathLst>
            </a:custGeom>
            <a:gradFill>
              <a:gsLst>
                <a:gs pos="0">
                  <a:srgbClr val="596977"/>
                </a:gs>
                <a:gs pos="64000">
                  <a:srgbClr val="434F5A"/>
                </a:gs>
                <a:gs pos="100000">
                  <a:srgbClr val="242A30"/>
                </a:gs>
              </a:gsLst>
              <a:lin ang="5400000" scaled="1"/>
            </a:gradFill>
            <a:ln w="1270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Bahnschrift Condensed" panose="020B0502040204020203" pitchFamily="34" charset="0"/>
                  <a:ea typeface="微软雅黑" panose="020B0503020204020204" pitchFamily="34" charset="-122"/>
                </a:rPr>
                <a:t>08.</a:t>
              </a:r>
              <a:endParaRPr lang="zh-CN" alt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87" name="PA_文本框 86"/>
            <p:cNvSpPr txBox="1"/>
            <p:nvPr>
              <p:custDataLst>
                <p:tags r:id="rId34"/>
              </p:custDataLst>
            </p:nvPr>
          </p:nvSpPr>
          <p:spPr>
            <a:xfrm>
              <a:off x="1302942" y="3785952"/>
              <a:ext cx="26100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零件开发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配合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</a:p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Develop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（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Cooperate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</p:grpSp>
      <p:sp>
        <p:nvSpPr>
          <p:cNvPr id="112" name="PA_椭圆 111"/>
          <p:cNvSpPr/>
          <p:nvPr>
            <p:custDataLst>
              <p:tags r:id="rId17"/>
            </p:custDataLst>
          </p:nvPr>
        </p:nvSpPr>
        <p:spPr>
          <a:xfrm>
            <a:off x="940639" y="4986367"/>
            <a:ext cx="1080520" cy="1080520"/>
          </a:xfrm>
          <a:prstGeom prst="ellipse">
            <a:avLst/>
          </a:prstGeom>
          <a:solidFill>
            <a:srgbClr val="30869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21" name="PA_组合 20"/>
          <p:cNvGrpSpPr/>
          <p:nvPr>
            <p:custDataLst>
              <p:tags r:id="rId18"/>
            </p:custDataLst>
          </p:nvPr>
        </p:nvGrpSpPr>
        <p:grpSpPr>
          <a:xfrm>
            <a:off x="348499" y="5115951"/>
            <a:ext cx="1993525" cy="773428"/>
            <a:chOff x="1103636" y="5189470"/>
            <a:chExt cx="1993525" cy="773428"/>
          </a:xfrm>
        </p:grpSpPr>
        <p:sp>
          <p:nvSpPr>
            <p:cNvPr id="69" name="PA_任意多边形 68"/>
            <p:cNvSpPr/>
            <p:nvPr>
              <p:custDataLst>
                <p:tags r:id="rId31"/>
              </p:custDataLst>
            </p:nvPr>
          </p:nvSpPr>
          <p:spPr>
            <a:xfrm>
              <a:off x="1103636" y="5189470"/>
              <a:ext cx="1993525" cy="773428"/>
            </a:xfrm>
            <a:custGeom>
              <a:avLst/>
              <a:gdLst>
                <a:gd name="connsiteX0" fmla="*/ 0 w 2880519"/>
                <a:gd name="connsiteY0" fmla="*/ 0 h 1777504"/>
                <a:gd name="connsiteX1" fmla="*/ 2880519 w 2880519"/>
                <a:gd name="connsiteY1" fmla="*/ 0 h 1777504"/>
                <a:gd name="connsiteX2" fmla="*/ 2880519 w 2880519"/>
                <a:gd name="connsiteY2" fmla="*/ 1777504 h 1777504"/>
                <a:gd name="connsiteX3" fmla="*/ 0 w 2880519"/>
                <a:gd name="connsiteY3" fmla="*/ 1777504 h 177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0519" h="1777504">
                  <a:moveTo>
                    <a:pt x="0" y="0"/>
                  </a:moveTo>
                  <a:lnTo>
                    <a:pt x="2880519" y="0"/>
                  </a:lnTo>
                  <a:lnTo>
                    <a:pt x="2880519" y="1777504"/>
                  </a:lnTo>
                  <a:lnTo>
                    <a:pt x="0" y="1777504"/>
                  </a:lnTo>
                  <a:close/>
                </a:path>
              </a:pathLst>
            </a:custGeom>
            <a:solidFill>
              <a:srgbClr val="1A3B6E"/>
            </a:solidFill>
            <a:ln w="12700" cap="flat" cmpd="sng" algn="ctr">
              <a:solidFill>
                <a:srgbClr val="215968"/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Bahnschrift Condensed" panose="020B0502040204020203" pitchFamily="34" charset="0"/>
                  <a:ea typeface="微软雅黑" panose="020B0503020204020204" pitchFamily="34" charset="-122"/>
                </a:rPr>
                <a:t>09.</a:t>
              </a:r>
              <a:endParaRPr lang="zh-CN" altLang="en-US" sz="4000" b="1" dirty="0">
                <a:solidFill>
                  <a:schemeClr val="bg1"/>
                </a:solidFill>
                <a:latin typeface="Bahnschrift Condensed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8" name="PA_文本框 87"/>
            <p:cNvSpPr txBox="1"/>
            <p:nvPr>
              <p:custDataLst>
                <p:tags r:id="rId32"/>
              </p:custDataLst>
            </p:nvPr>
          </p:nvSpPr>
          <p:spPr>
            <a:xfrm>
              <a:off x="1698282" y="5284220"/>
              <a:ext cx="11834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面料测试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40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Fabrica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Test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1" name="PA_椭圆 110"/>
          <p:cNvSpPr/>
          <p:nvPr>
            <p:custDataLst>
              <p:tags r:id="rId19"/>
            </p:custDataLst>
          </p:nvPr>
        </p:nvSpPr>
        <p:spPr>
          <a:xfrm>
            <a:off x="4046126" y="4986367"/>
            <a:ext cx="1080520" cy="1080520"/>
          </a:xfrm>
          <a:prstGeom prst="ellipse">
            <a:avLst/>
          </a:prstGeom>
          <a:solidFill>
            <a:srgbClr val="30869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22" name="PA_组合 21"/>
          <p:cNvGrpSpPr/>
          <p:nvPr>
            <p:custDataLst>
              <p:tags r:id="rId20"/>
            </p:custDataLst>
          </p:nvPr>
        </p:nvGrpSpPr>
        <p:grpSpPr>
          <a:xfrm>
            <a:off x="3191788" y="5115951"/>
            <a:ext cx="2827618" cy="773428"/>
            <a:chOff x="3946925" y="5189470"/>
            <a:chExt cx="2827618" cy="773428"/>
          </a:xfrm>
        </p:grpSpPr>
        <p:sp>
          <p:nvSpPr>
            <p:cNvPr id="72" name="PA_任意多边形 71"/>
            <p:cNvSpPr/>
            <p:nvPr>
              <p:custDataLst>
                <p:tags r:id="rId29"/>
              </p:custDataLst>
            </p:nvPr>
          </p:nvSpPr>
          <p:spPr>
            <a:xfrm>
              <a:off x="3946925" y="5189470"/>
              <a:ext cx="2827618" cy="773428"/>
            </a:xfrm>
            <a:custGeom>
              <a:avLst/>
              <a:gdLst>
                <a:gd name="connsiteX0" fmla="*/ 0 w 2880518"/>
                <a:gd name="connsiteY0" fmla="*/ 0 h 1777504"/>
                <a:gd name="connsiteX1" fmla="*/ 2880518 w 2880518"/>
                <a:gd name="connsiteY1" fmla="*/ 0 h 1777504"/>
                <a:gd name="connsiteX2" fmla="*/ 2880518 w 2880518"/>
                <a:gd name="connsiteY2" fmla="*/ 1777504 h 1777504"/>
                <a:gd name="connsiteX3" fmla="*/ 0 w 2880518"/>
                <a:gd name="connsiteY3" fmla="*/ 1777504 h 177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0518" h="1777504">
                  <a:moveTo>
                    <a:pt x="0" y="0"/>
                  </a:moveTo>
                  <a:lnTo>
                    <a:pt x="2880518" y="0"/>
                  </a:lnTo>
                  <a:lnTo>
                    <a:pt x="2880518" y="1777504"/>
                  </a:lnTo>
                  <a:lnTo>
                    <a:pt x="0" y="1777504"/>
                  </a:lnTo>
                  <a:close/>
                </a:path>
              </a:pathLst>
            </a:custGeom>
            <a:solidFill>
              <a:srgbClr val="1A3B6E"/>
            </a:solidFill>
            <a:ln w="12700" cap="flat" cmpd="sng" algn="ctr">
              <a:solidFill>
                <a:srgbClr val="215968"/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Bahnschrift Condensed" panose="020B0502040204020203" pitchFamily="34" charset="0"/>
                  <a:ea typeface="微软雅黑" panose="020B0503020204020204" pitchFamily="34" charset="-122"/>
                </a:rPr>
                <a:t>10.</a:t>
              </a:r>
              <a:endParaRPr lang="zh-CN" altLang="en-US" sz="4000" b="1" dirty="0">
                <a:solidFill>
                  <a:schemeClr val="bg1"/>
                </a:solidFill>
                <a:latin typeface="Bahnschrift Condensed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9" name="PA_文本框 88"/>
            <p:cNvSpPr txBox="1"/>
            <p:nvPr>
              <p:custDataLst>
                <p:tags r:id="rId30"/>
              </p:custDataLst>
            </p:nvPr>
          </p:nvSpPr>
          <p:spPr>
            <a:xfrm>
              <a:off x="4459685" y="5296687"/>
              <a:ext cx="23044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零件压面料试制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Trail-Produce with Fabric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0" name="PA_椭圆 109"/>
          <p:cNvSpPr/>
          <p:nvPr>
            <p:custDataLst>
              <p:tags r:id="rId21"/>
            </p:custDataLst>
          </p:nvPr>
        </p:nvSpPr>
        <p:spPr>
          <a:xfrm>
            <a:off x="7097658" y="4986367"/>
            <a:ext cx="1080520" cy="1080520"/>
          </a:xfrm>
          <a:prstGeom prst="ellipse">
            <a:avLst/>
          </a:prstGeom>
          <a:solidFill>
            <a:srgbClr val="1A3B6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23" name="PA_组合 22"/>
          <p:cNvGrpSpPr/>
          <p:nvPr>
            <p:custDataLst>
              <p:tags r:id="rId22"/>
            </p:custDataLst>
          </p:nvPr>
        </p:nvGrpSpPr>
        <p:grpSpPr>
          <a:xfrm>
            <a:off x="6430303" y="5119356"/>
            <a:ext cx="2658901" cy="773428"/>
            <a:chOff x="7624306" y="5189470"/>
            <a:chExt cx="2658901" cy="773428"/>
          </a:xfrm>
        </p:grpSpPr>
        <p:sp>
          <p:nvSpPr>
            <p:cNvPr id="75" name="PA_任意多边形 74"/>
            <p:cNvSpPr/>
            <p:nvPr>
              <p:custDataLst>
                <p:tags r:id="rId27"/>
              </p:custDataLst>
            </p:nvPr>
          </p:nvSpPr>
          <p:spPr>
            <a:xfrm>
              <a:off x="7624306" y="5189470"/>
              <a:ext cx="2503799" cy="773428"/>
            </a:xfrm>
            <a:custGeom>
              <a:avLst/>
              <a:gdLst>
                <a:gd name="connsiteX0" fmla="*/ 0 w 2880519"/>
                <a:gd name="connsiteY0" fmla="*/ 0 h 1777504"/>
                <a:gd name="connsiteX1" fmla="*/ 2880519 w 2880519"/>
                <a:gd name="connsiteY1" fmla="*/ 0 h 1777504"/>
                <a:gd name="connsiteX2" fmla="*/ 2880519 w 2880519"/>
                <a:gd name="connsiteY2" fmla="*/ 1777504 h 1777504"/>
                <a:gd name="connsiteX3" fmla="*/ 0 w 2880519"/>
                <a:gd name="connsiteY3" fmla="*/ 1777504 h 177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0519" h="1777504">
                  <a:moveTo>
                    <a:pt x="0" y="0"/>
                  </a:moveTo>
                  <a:lnTo>
                    <a:pt x="2880519" y="0"/>
                  </a:lnTo>
                  <a:lnTo>
                    <a:pt x="2880519" y="1777504"/>
                  </a:lnTo>
                  <a:lnTo>
                    <a:pt x="0" y="1777504"/>
                  </a:lnTo>
                  <a:close/>
                </a:path>
              </a:pathLst>
            </a:custGeom>
            <a:gradFill>
              <a:gsLst>
                <a:gs pos="0">
                  <a:srgbClr val="596977"/>
                </a:gs>
                <a:gs pos="64000">
                  <a:srgbClr val="434F5A"/>
                </a:gs>
                <a:gs pos="100000">
                  <a:srgbClr val="242A30"/>
                </a:gs>
              </a:gsLst>
              <a:lin ang="5400000" scaled="1"/>
            </a:gradFill>
            <a:ln w="1270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Bahnschrift Condensed" panose="020B0502040204020203" pitchFamily="34" charset="0"/>
                  <a:ea typeface="微软雅黑" panose="020B0503020204020204" pitchFamily="34" charset="-122"/>
                </a:rPr>
                <a:t>11.</a:t>
              </a:r>
              <a:endParaRPr lang="zh-CN" alt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90" name="PA_文本框 89"/>
            <p:cNvSpPr txBox="1"/>
            <p:nvPr>
              <p:custDataLst>
                <p:tags r:id="rId28"/>
              </p:custDataLst>
            </p:nvPr>
          </p:nvSpPr>
          <p:spPr>
            <a:xfrm>
              <a:off x="8067985" y="5288310"/>
              <a:ext cx="2215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零件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AAR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（配合）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AAR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Cooperate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</p:grpSp>
      <p:sp>
        <p:nvSpPr>
          <p:cNvPr id="109" name="PA_椭圆 108"/>
          <p:cNvSpPr/>
          <p:nvPr>
            <p:custDataLst>
              <p:tags r:id="rId23"/>
            </p:custDataLst>
          </p:nvPr>
        </p:nvSpPr>
        <p:spPr>
          <a:xfrm>
            <a:off x="9637274" y="4986367"/>
            <a:ext cx="1080520" cy="1080520"/>
          </a:xfrm>
          <a:prstGeom prst="ellipse">
            <a:avLst/>
          </a:prstGeom>
          <a:solidFill>
            <a:srgbClr val="30869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24" name="PA_组合 23"/>
          <p:cNvGrpSpPr/>
          <p:nvPr>
            <p:custDataLst>
              <p:tags r:id="rId24"/>
            </p:custDataLst>
          </p:nvPr>
        </p:nvGrpSpPr>
        <p:grpSpPr>
          <a:xfrm>
            <a:off x="9294853" y="5114843"/>
            <a:ext cx="1804633" cy="773428"/>
            <a:chOff x="10049990" y="5188362"/>
            <a:chExt cx="1804633" cy="773428"/>
          </a:xfrm>
        </p:grpSpPr>
        <p:sp>
          <p:nvSpPr>
            <p:cNvPr id="78" name="PA_任意多边形 77"/>
            <p:cNvSpPr/>
            <p:nvPr>
              <p:custDataLst>
                <p:tags r:id="rId25"/>
              </p:custDataLst>
            </p:nvPr>
          </p:nvSpPr>
          <p:spPr>
            <a:xfrm>
              <a:off x="10049990" y="5188362"/>
              <a:ext cx="1804633" cy="773428"/>
            </a:xfrm>
            <a:custGeom>
              <a:avLst/>
              <a:gdLst>
                <a:gd name="connsiteX0" fmla="*/ 0 w 2880518"/>
                <a:gd name="connsiteY0" fmla="*/ 0 h 1777504"/>
                <a:gd name="connsiteX1" fmla="*/ 2880518 w 2880518"/>
                <a:gd name="connsiteY1" fmla="*/ 0 h 1777504"/>
                <a:gd name="connsiteX2" fmla="*/ 2880518 w 2880518"/>
                <a:gd name="connsiteY2" fmla="*/ 1777504 h 1777504"/>
                <a:gd name="connsiteX3" fmla="*/ 0 w 2880518"/>
                <a:gd name="connsiteY3" fmla="*/ 1777504 h 177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0518" h="1777504">
                  <a:moveTo>
                    <a:pt x="0" y="0"/>
                  </a:moveTo>
                  <a:lnTo>
                    <a:pt x="2880518" y="0"/>
                  </a:lnTo>
                  <a:lnTo>
                    <a:pt x="2880518" y="1777504"/>
                  </a:lnTo>
                  <a:lnTo>
                    <a:pt x="0" y="1777504"/>
                  </a:lnTo>
                  <a:close/>
                </a:path>
              </a:pathLst>
            </a:custGeom>
            <a:solidFill>
              <a:srgbClr val="1A3B6E"/>
            </a:solidFill>
            <a:ln w="12700" cap="flat" cmpd="sng" algn="ctr">
              <a:solidFill>
                <a:srgbClr val="215968"/>
              </a:solidFill>
              <a:prstDash val="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Bahnschrift Condensed" panose="020B0502040204020203" pitchFamily="34" charset="0"/>
                  <a:ea typeface="微软雅黑" panose="020B0503020204020204" pitchFamily="34" charset="-122"/>
                </a:rPr>
                <a:t>12.</a:t>
              </a:r>
              <a:endParaRPr lang="zh-CN" altLang="en-US" sz="4000" b="1" dirty="0">
                <a:solidFill>
                  <a:schemeClr val="bg1"/>
                </a:solidFill>
                <a:latin typeface="Bahnschrift Condensed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1" name="PA_文本框 90"/>
            <p:cNvSpPr txBox="1"/>
            <p:nvPr>
              <p:custDataLst>
                <p:tags r:id="rId26"/>
              </p:custDataLst>
            </p:nvPr>
          </p:nvSpPr>
          <p:spPr>
            <a:xfrm>
              <a:off x="10556714" y="5287202"/>
              <a:ext cx="12805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PPAP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提交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PPAP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submit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93" grpId="0" animBg="1"/>
      <p:bldP spid="94" grpId="0" animBg="1"/>
      <p:bldP spid="95" grpId="0" animBg="1"/>
      <p:bldP spid="96" grpId="0" animBg="1"/>
      <p:bldP spid="105" grpId="0" animBg="1"/>
      <p:bldP spid="106" grpId="0" animBg="1"/>
      <p:bldP spid="107" grpId="0" animBg="1"/>
      <p:bldP spid="108" grpId="0" animBg="1"/>
      <p:bldP spid="112" grpId="0" animBg="1"/>
      <p:bldP spid="111" grpId="0" animBg="1"/>
      <p:bldP spid="110" grpId="0" animBg="1"/>
      <p:bldP spid="1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0" y="4224759"/>
            <a:ext cx="12192000" cy="2633241"/>
            <a:chOff x="4521560" y="4231817"/>
            <a:chExt cx="12192000" cy="263324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1" cstate="email"/>
            <a:srcRect/>
            <a:stretch>
              <a:fillRect/>
            </a:stretch>
          </p:blipFill>
          <p:spPr>
            <a:xfrm>
              <a:off x="4521560" y="4231817"/>
              <a:ext cx="12192000" cy="2633241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4521560" y="4231817"/>
              <a:ext cx="12192000" cy="263324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347507" y="1083139"/>
            <a:ext cx="1913028" cy="1519955"/>
            <a:chOff x="5347507" y="961219"/>
            <a:chExt cx="1913028" cy="1519955"/>
          </a:xfrm>
        </p:grpSpPr>
        <p:sp>
          <p:nvSpPr>
            <p:cNvPr id="3" name="矩形: 圆角 2"/>
            <p:cNvSpPr/>
            <p:nvPr/>
          </p:nvSpPr>
          <p:spPr>
            <a:xfrm>
              <a:off x="5347507" y="999614"/>
              <a:ext cx="1481560" cy="1481560"/>
            </a:xfrm>
            <a:prstGeom prst="roundRect">
              <a:avLst/>
            </a:prstGeom>
            <a:solidFill>
              <a:srgbClr val="1A3B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: 形状 5"/>
            <p:cNvSpPr/>
            <p:nvPr/>
          </p:nvSpPr>
          <p:spPr>
            <a:xfrm rot="18867541">
              <a:off x="6179431" y="539370"/>
              <a:ext cx="659256" cy="1502953"/>
            </a:xfrm>
            <a:custGeom>
              <a:avLst/>
              <a:gdLst>
                <a:gd name="connsiteX0" fmla="*/ 0 w 652779"/>
                <a:gd name="connsiteY0" fmla="*/ 0 h 1510362"/>
                <a:gd name="connsiteX1" fmla="*/ 582095 w 652779"/>
                <a:gd name="connsiteY1" fmla="*/ 593193 h 1510362"/>
                <a:gd name="connsiteX2" fmla="*/ 578798 w 652779"/>
                <a:gd name="connsiteY2" fmla="*/ 942392 h 1510362"/>
                <a:gd name="connsiteX3" fmla="*/ 0 w 652779"/>
                <a:gd name="connsiteY3" fmla="*/ 1510362 h 1510362"/>
                <a:gd name="connsiteX0-1" fmla="*/ 0 w 658284"/>
                <a:gd name="connsiteY0-2" fmla="*/ 0 h 1505025"/>
                <a:gd name="connsiteX1-3" fmla="*/ 587600 w 658284"/>
                <a:gd name="connsiteY1-4" fmla="*/ 587856 h 1505025"/>
                <a:gd name="connsiteX2-5" fmla="*/ 584303 w 658284"/>
                <a:gd name="connsiteY2-6" fmla="*/ 937055 h 1505025"/>
                <a:gd name="connsiteX3-7" fmla="*/ 5505 w 658284"/>
                <a:gd name="connsiteY3-8" fmla="*/ 1505025 h 1505025"/>
                <a:gd name="connsiteX4" fmla="*/ 0 w 658284"/>
                <a:gd name="connsiteY4" fmla="*/ 0 h 1505025"/>
                <a:gd name="connsiteX0-9" fmla="*/ 0 w 658284"/>
                <a:gd name="connsiteY0-10" fmla="*/ 0 h 1490297"/>
                <a:gd name="connsiteX1-11" fmla="*/ 587600 w 658284"/>
                <a:gd name="connsiteY1-12" fmla="*/ 587856 h 1490297"/>
                <a:gd name="connsiteX2-13" fmla="*/ 584303 w 658284"/>
                <a:gd name="connsiteY2-14" fmla="*/ 937055 h 1490297"/>
                <a:gd name="connsiteX3-15" fmla="*/ 15190 w 658284"/>
                <a:gd name="connsiteY3-16" fmla="*/ 1490297 h 1490297"/>
                <a:gd name="connsiteX4-17" fmla="*/ 0 w 658284"/>
                <a:gd name="connsiteY4-18" fmla="*/ 0 h 1490297"/>
                <a:gd name="connsiteX0-19" fmla="*/ 0 w 667254"/>
                <a:gd name="connsiteY0-20" fmla="*/ 0 h 1502953"/>
                <a:gd name="connsiteX1-21" fmla="*/ 596570 w 667254"/>
                <a:gd name="connsiteY1-22" fmla="*/ 600512 h 1502953"/>
                <a:gd name="connsiteX2-23" fmla="*/ 593273 w 667254"/>
                <a:gd name="connsiteY2-24" fmla="*/ 949711 h 1502953"/>
                <a:gd name="connsiteX3-25" fmla="*/ 24160 w 667254"/>
                <a:gd name="connsiteY3-26" fmla="*/ 1502953 h 1502953"/>
                <a:gd name="connsiteX4-27" fmla="*/ 0 w 667254"/>
                <a:gd name="connsiteY4-28" fmla="*/ 0 h 15029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667254" h="1502953">
                  <a:moveTo>
                    <a:pt x="0" y="0"/>
                  </a:moveTo>
                  <a:cubicBezTo>
                    <a:pt x="194032" y="197731"/>
                    <a:pt x="402538" y="402781"/>
                    <a:pt x="596570" y="600512"/>
                  </a:cubicBezTo>
                  <a:cubicBezTo>
                    <a:pt x="692089" y="697852"/>
                    <a:pt x="690613" y="854193"/>
                    <a:pt x="593273" y="949711"/>
                  </a:cubicBezTo>
                  <a:lnTo>
                    <a:pt x="24160" y="1502953"/>
                  </a:lnTo>
                  <a:cubicBezTo>
                    <a:pt x="24160" y="999499"/>
                    <a:pt x="0" y="50345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34000"/>
                  </a:schemeClr>
                </a:gs>
                <a:gs pos="100000">
                  <a:schemeClr val="bg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622455" y="1267288"/>
              <a:ext cx="931665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bg1"/>
                  </a:solidFill>
                  <a:latin typeface="Bahnschrift Condensed" panose="020B0502040204020203" pitchFamily="34" charset="0"/>
                  <a:ea typeface="微软雅黑" panose="020B0503020204020204" pitchFamily="34" charset="-122"/>
                </a:rPr>
                <a:t>03.</a:t>
              </a:r>
              <a:endParaRPr lang="zh-CN" altLang="en-US" sz="6000" b="1" dirty="0">
                <a:solidFill>
                  <a:schemeClr val="bg1"/>
                </a:solidFill>
                <a:latin typeface="Bahnschrift Condensed" panose="020B0502040204020203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029043" y="2769941"/>
            <a:ext cx="2133918" cy="1245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spc="2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生产能力</a:t>
            </a:r>
          </a:p>
          <a:p>
            <a:pPr algn="ctr">
              <a:lnSpc>
                <a:spcPct val="130000"/>
              </a:lnSpc>
            </a:pPr>
            <a:r>
              <a:rPr lang="en-US" altLang="zh-CN" sz="2400" spc="-2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Production</a:t>
            </a:r>
            <a:endParaRPr lang="zh-CN" altLang="en-US" sz="2800" spc="-200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PA_文本框 16"/>
          <p:cNvSpPr txBox="1"/>
          <p:nvPr>
            <p:custDataLst>
              <p:tags r:id="rId1"/>
            </p:custDataLst>
          </p:nvPr>
        </p:nvSpPr>
        <p:spPr>
          <a:xfrm>
            <a:off x="1871914" y="5014847"/>
            <a:ext cx="3702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制造车间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Knitting 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Fabric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Workshop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0" name="PA_文本框 19"/>
          <p:cNvSpPr txBox="1"/>
          <p:nvPr>
            <p:custDataLst>
              <p:tags r:id="rId2"/>
            </p:custDataLst>
          </p:nvPr>
        </p:nvSpPr>
        <p:spPr>
          <a:xfrm>
            <a:off x="6074800" y="5014847"/>
            <a:ext cx="4056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无纺布车间 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No-woven 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Fabric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Workshop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8" name="PA_文本框 17"/>
          <p:cNvSpPr txBox="1"/>
          <p:nvPr>
            <p:custDataLst>
              <p:tags r:id="rId3"/>
            </p:custDataLst>
          </p:nvPr>
        </p:nvSpPr>
        <p:spPr>
          <a:xfrm>
            <a:off x="1871914" y="5401607"/>
            <a:ext cx="3217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染整车间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Dyeing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Workshop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1" name="PA_文本框 20">
            <a:hlinkClick r:id="rId12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6074800" y="5401607"/>
            <a:ext cx="3846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裁剪车间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| Cutting Workshop</a:t>
            </a:r>
            <a:endParaRPr lang="en-US" altLang="zh-CN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9" name="PA_文本框 18"/>
          <p:cNvSpPr txBox="1"/>
          <p:nvPr>
            <p:custDataLst>
              <p:tags r:id="rId5"/>
            </p:custDataLst>
          </p:nvPr>
        </p:nvSpPr>
        <p:spPr>
          <a:xfrm>
            <a:off x="1871914" y="5788367"/>
            <a:ext cx="3341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复合材料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Lamination 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Fabric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9" name="PA_文本框 38"/>
          <p:cNvSpPr txBox="1"/>
          <p:nvPr>
            <p:custDataLst>
              <p:tags r:id="rId6"/>
            </p:custDataLst>
          </p:nvPr>
        </p:nvSpPr>
        <p:spPr>
          <a:xfrm>
            <a:off x="1871914" y="4628087"/>
            <a:ext cx="4322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针织类生产流程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Knitting Production Process 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0" name="PA_文本框 39"/>
          <p:cNvSpPr txBox="1"/>
          <p:nvPr>
            <p:custDataLst>
              <p:tags r:id="rId7"/>
            </p:custDataLst>
          </p:nvPr>
        </p:nvSpPr>
        <p:spPr>
          <a:xfrm>
            <a:off x="6096000" y="4628087"/>
            <a:ext cx="4056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其他生产流程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Other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s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’Production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Process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</a:t>
            </a:r>
          </a:p>
        </p:txBody>
      </p:sp>
      <p:sp>
        <p:nvSpPr>
          <p:cNvPr id="26" name="PA_文本框 25">
            <a:hlinkClick r:id="rId12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6096000" y="5782534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包装车间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&amp;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仓库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| Package 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Workshop </a:t>
            </a:r>
            <a:r>
              <a:rPr lang="en-US" altLang="zh-CN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&amp; 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Warehouse</a:t>
            </a:r>
            <a:endParaRPr lang="en-US" altLang="zh-CN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0" grpId="0"/>
      <p:bldP spid="18" grpId="0"/>
      <p:bldP spid="21" grpId="0"/>
      <p:bldP spid="19" grpId="0"/>
      <p:bldP spid="39" grpId="0"/>
      <p:bldP spid="40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979895" y="4847942"/>
            <a:ext cx="2559844" cy="1359352"/>
            <a:chOff x="6979895" y="4847942"/>
            <a:chExt cx="2559844" cy="1359352"/>
          </a:xfrm>
        </p:grpSpPr>
        <p:cxnSp>
          <p:nvCxnSpPr>
            <p:cNvPr id="84" name="直接连接符 83"/>
            <p:cNvCxnSpPr/>
            <p:nvPr/>
          </p:nvCxnSpPr>
          <p:spPr>
            <a:xfrm>
              <a:off x="8252172" y="4940534"/>
              <a:ext cx="867626" cy="828441"/>
            </a:xfrm>
            <a:prstGeom prst="line">
              <a:avLst/>
            </a:prstGeom>
            <a:ln w="28575">
              <a:solidFill>
                <a:srgbClr val="1A3B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>
              <a:endCxn id="81" idx="0"/>
            </p:cNvCxnSpPr>
            <p:nvPr/>
          </p:nvCxnSpPr>
          <p:spPr>
            <a:xfrm flipH="1">
              <a:off x="7503407" y="4847942"/>
              <a:ext cx="813442" cy="838144"/>
            </a:xfrm>
            <a:prstGeom prst="line">
              <a:avLst/>
            </a:prstGeom>
            <a:ln w="28575">
              <a:solidFill>
                <a:srgbClr val="1A3B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组合 29"/>
            <p:cNvGrpSpPr/>
            <p:nvPr/>
          </p:nvGrpSpPr>
          <p:grpSpPr>
            <a:xfrm>
              <a:off x="7232161" y="5466100"/>
              <a:ext cx="486448" cy="486446"/>
              <a:chOff x="7114397" y="5414679"/>
              <a:chExt cx="670015" cy="670015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7114397" y="5414679"/>
                <a:ext cx="670015" cy="67001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fire-flame_67126"/>
              <p:cNvSpPr>
                <a:spLocks noChangeAspect="1"/>
              </p:cNvSpPr>
              <p:nvPr/>
            </p:nvSpPr>
            <p:spPr bwMode="auto">
              <a:xfrm>
                <a:off x="7283279" y="5512958"/>
                <a:ext cx="332250" cy="473456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  <a:gd name="T30" fmla="*/ 372171 w 604011"/>
                  <a:gd name="T31" fmla="*/ 372171 w 604011"/>
                  <a:gd name="T32" fmla="*/ 372171 w 604011"/>
                  <a:gd name="T33" fmla="*/ 372171 w 604011"/>
                  <a:gd name="T34" fmla="*/ 372171 w 604011"/>
                  <a:gd name="T35" fmla="*/ 372171 w 604011"/>
                  <a:gd name="T36" fmla="*/ 372171 w 604011"/>
                  <a:gd name="T37" fmla="*/ 372171 w 604011"/>
                  <a:gd name="T38" fmla="*/ 372171 w 604011"/>
                  <a:gd name="T39" fmla="*/ 372171 w 604011"/>
                  <a:gd name="T40" fmla="*/ 372171 w 604011"/>
                  <a:gd name="T41" fmla="*/ 372171 w 604011"/>
                  <a:gd name="T42" fmla="*/ 372171 w 604011"/>
                  <a:gd name="T43" fmla="*/ 372171 w 604011"/>
                  <a:gd name="T44" fmla="*/ 372171 w 604011"/>
                  <a:gd name="T45" fmla="*/ 372171 w 604011"/>
                  <a:gd name="T46" fmla="*/ 372171 w 604011"/>
                  <a:gd name="T47" fmla="*/ 372171 w 604011"/>
                  <a:gd name="T48" fmla="*/ 372171 w 604011"/>
                  <a:gd name="T49" fmla="*/ 372171 w 604011"/>
                  <a:gd name="T50" fmla="*/ 372171 w 604011"/>
                  <a:gd name="T51" fmla="*/ 372171 w 604011"/>
                  <a:gd name="T52" fmla="*/ 372171 w 604011"/>
                  <a:gd name="T53" fmla="*/ 372171 w 604011"/>
                  <a:gd name="T54" fmla="*/ 372171 w 604011"/>
                  <a:gd name="T55" fmla="*/ 372171 w 604011"/>
                  <a:gd name="T56" fmla="*/ 372171 w 604011"/>
                  <a:gd name="T57" fmla="*/ 372171 w 604011"/>
                  <a:gd name="T58" fmla="*/ 372171 w 604011"/>
                  <a:gd name="T59" fmla="*/ 372171 w 604011"/>
                  <a:gd name="T60" fmla="*/ 372171 w 604011"/>
                  <a:gd name="T61" fmla="*/ 372171 w 604011"/>
                  <a:gd name="T62" fmla="*/ 372171 w 604011"/>
                  <a:gd name="T63" fmla="*/ 372171 w 604011"/>
                  <a:gd name="T64" fmla="*/ 372171 w 604011"/>
                  <a:gd name="T65" fmla="*/ 372171 w 604011"/>
                  <a:gd name="T66" fmla="*/ 372171 w 604011"/>
                  <a:gd name="T67" fmla="*/ 372171 w 604011"/>
                  <a:gd name="T68" fmla="*/ 372171 w 604011"/>
                  <a:gd name="T69" fmla="*/ 372171 w 604011"/>
                  <a:gd name="T70" fmla="*/ 372171 w 604011"/>
                  <a:gd name="T71" fmla="*/ 372171 w 604011"/>
                  <a:gd name="T72" fmla="*/ 372171 w 604011"/>
                  <a:gd name="T73" fmla="*/ 372171 w 604011"/>
                  <a:gd name="T74" fmla="*/ 372171 w 604011"/>
                  <a:gd name="T75" fmla="*/ 372171 w 604011"/>
                  <a:gd name="T76" fmla="*/ 372171 w 604011"/>
                  <a:gd name="T77" fmla="*/ 372171 w 604011"/>
                  <a:gd name="T78" fmla="*/ 372171 w 604011"/>
                  <a:gd name="T79" fmla="*/ 372171 w 604011"/>
                  <a:gd name="T80" fmla="*/ 372171 w 604011"/>
                  <a:gd name="T81" fmla="*/ 372171 w 604011"/>
                  <a:gd name="T82" fmla="*/ 372171 w 604011"/>
                  <a:gd name="T83" fmla="*/ 372171 w 604011"/>
                  <a:gd name="T84" fmla="*/ 372171 w 604011"/>
                  <a:gd name="T85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26" h="6175">
                    <a:moveTo>
                      <a:pt x="2641" y="36"/>
                    </a:moveTo>
                    <a:cubicBezTo>
                      <a:pt x="2580" y="0"/>
                      <a:pt x="2502" y="7"/>
                      <a:pt x="2448" y="53"/>
                    </a:cubicBezTo>
                    <a:cubicBezTo>
                      <a:pt x="1598" y="772"/>
                      <a:pt x="963" y="1470"/>
                      <a:pt x="560" y="2127"/>
                    </a:cubicBezTo>
                    <a:cubicBezTo>
                      <a:pt x="226" y="2671"/>
                      <a:pt x="47" y="3192"/>
                      <a:pt x="29" y="3676"/>
                    </a:cubicBezTo>
                    <a:cubicBezTo>
                      <a:pt x="0" y="4416"/>
                      <a:pt x="344" y="4871"/>
                      <a:pt x="552" y="5076"/>
                    </a:cubicBezTo>
                    <a:lnTo>
                      <a:pt x="556" y="5080"/>
                    </a:lnTo>
                    <a:cubicBezTo>
                      <a:pt x="580" y="5104"/>
                      <a:pt x="604" y="5128"/>
                      <a:pt x="628" y="5151"/>
                    </a:cubicBezTo>
                    <a:cubicBezTo>
                      <a:pt x="900" y="5418"/>
                      <a:pt x="1064" y="5579"/>
                      <a:pt x="1066" y="6006"/>
                    </a:cubicBezTo>
                    <a:cubicBezTo>
                      <a:pt x="1066" y="6073"/>
                      <a:pt x="1107" y="6134"/>
                      <a:pt x="1169" y="6159"/>
                    </a:cubicBezTo>
                    <a:cubicBezTo>
                      <a:pt x="1190" y="6168"/>
                      <a:pt x="1211" y="6172"/>
                      <a:pt x="1233" y="6172"/>
                    </a:cubicBezTo>
                    <a:cubicBezTo>
                      <a:pt x="1276" y="6172"/>
                      <a:pt x="1319" y="6155"/>
                      <a:pt x="1351" y="6123"/>
                    </a:cubicBezTo>
                    <a:cubicBezTo>
                      <a:pt x="1370" y="6104"/>
                      <a:pt x="1394" y="6081"/>
                      <a:pt x="1423" y="6055"/>
                    </a:cubicBezTo>
                    <a:cubicBezTo>
                      <a:pt x="1708" y="5794"/>
                      <a:pt x="2374" y="5184"/>
                      <a:pt x="1655" y="4040"/>
                    </a:cubicBezTo>
                    <a:cubicBezTo>
                      <a:pt x="1653" y="4037"/>
                      <a:pt x="1652" y="4035"/>
                      <a:pt x="1650" y="4032"/>
                    </a:cubicBezTo>
                    <a:cubicBezTo>
                      <a:pt x="1630" y="4004"/>
                      <a:pt x="1223" y="3402"/>
                      <a:pt x="1872" y="2755"/>
                    </a:cubicBezTo>
                    <a:cubicBezTo>
                      <a:pt x="1927" y="3406"/>
                      <a:pt x="2167" y="3790"/>
                      <a:pt x="2365" y="4108"/>
                    </a:cubicBezTo>
                    <a:cubicBezTo>
                      <a:pt x="2658" y="4577"/>
                      <a:pt x="2869" y="4915"/>
                      <a:pt x="2411" y="5928"/>
                    </a:cubicBezTo>
                    <a:cubicBezTo>
                      <a:pt x="2384" y="5988"/>
                      <a:pt x="2395" y="6058"/>
                      <a:pt x="2438" y="6107"/>
                    </a:cubicBezTo>
                    <a:cubicBezTo>
                      <a:pt x="2481" y="6156"/>
                      <a:pt x="2549" y="6175"/>
                      <a:pt x="2612" y="6156"/>
                    </a:cubicBezTo>
                    <a:cubicBezTo>
                      <a:pt x="2661" y="6141"/>
                      <a:pt x="3805" y="5781"/>
                      <a:pt x="4118" y="4809"/>
                    </a:cubicBezTo>
                    <a:cubicBezTo>
                      <a:pt x="4326" y="4163"/>
                      <a:pt x="4115" y="3419"/>
                      <a:pt x="3490" y="2596"/>
                    </a:cubicBezTo>
                    <a:cubicBezTo>
                      <a:pt x="2981" y="1926"/>
                      <a:pt x="2798" y="1314"/>
                      <a:pt x="2735" y="919"/>
                    </a:cubicBezTo>
                    <a:cubicBezTo>
                      <a:pt x="2667" y="490"/>
                      <a:pt x="2719" y="215"/>
                      <a:pt x="2719" y="213"/>
                    </a:cubicBezTo>
                    <a:cubicBezTo>
                      <a:pt x="2733" y="143"/>
                      <a:pt x="2702" y="72"/>
                      <a:pt x="2641" y="36"/>
                    </a:cubicBezTo>
                    <a:close/>
                    <a:moveTo>
                      <a:pt x="3224" y="2798"/>
                    </a:moveTo>
                    <a:cubicBezTo>
                      <a:pt x="3779" y="3528"/>
                      <a:pt x="3973" y="4169"/>
                      <a:pt x="3802" y="4705"/>
                    </a:cubicBezTo>
                    <a:cubicBezTo>
                      <a:pt x="3642" y="5203"/>
                      <a:pt x="3191" y="5517"/>
                      <a:pt x="2868" y="5685"/>
                    </a:cubicBezTo>
                    <a:cubicBezTo>
                      <a:pt x="2992" y="5328"/>
                      <a:pt x="3034" y="5028"/>
                      <a:pt x="2999" y="4758"/>
                    </a:cubicBezTo>
                    <a:cubicBezTo>
                      <a:pt x="2956" y="4425"/>
                      <a:pt x="2807" y="4186"/>
                      <a:pt x="2648" y="3932"/>
                    </a:cubicBezTo>
                    <a:cubicBezTo>
                      <a:pt x="2418" y="3563"/>
                      <a:pt x="2180" y="3182"/>
                      <a:pt x="2195" y="2409"/>
                    </a:cubicBezTo>
                    <a:cubicBezTo>
                      <a:pt x="2196" y="2346"/>
                      <a:pt x="2162" y="2287"/>
                      <a:pt x="2106" y="2258"/>
                    </a:cubicBezTo>
                    <a:cubicBezTo>
                      <a:pt x="2081" y="2245"/>
                      <a:pt x="2055" y="2239"/>
                      <a:pt x="2029" y="2239"/>
                    </a:cubicBezTo>
                    <a:cubicBezTo>
                      <a:pt x="1994" y="2239"/>
                      <a:pt x="1960" y="2250"/>
                      <a:pt x="1931" y="2271"/>
                    </a:cubicBezTo>
                    <a:cubicBezTo>
                      <a:pt x="1276" y="2745"/>
                      <a:pt x="1157" y="3249"/>
                      <a:pt x="1173" y="3588"/>
                    </a:cubicBezTo>
                    <a:cubicBezTo>
                      <a:pt x="1189" y="3934"/>
                      <a:pt x="1347" y="4180"/>
                      <a:pt x="1374" y="4220"/>
                    </a:cubicBezTo>
                    <a:cubicBezTo>
                      <a:pt x="1841" y="4964"/>
                      <a:pt x="1611" y="5385"/>
                      <a:pt x="1359" y="5653"/>
                    </a:cubicBezTo>
                    <a:cubicBezTo>
                      <a:pt x="1277" y="5321"/>
                      <a:pt x="1081" y="5128"/>
                      <a:pt x="861" y="4913"/>
                    </a:cubicBezTo>
                    <a:cubicBezTo>
                      <a:pt x="838" y="4890"/>
                      <a:pt x="815" y="4867"/>
                      <a:pt x="791" y="4843"/>
                    </a:cubicBezTo>
                    <a:lnTo>
                      <a:pt x="786" y="4839"/>
                    </a:lnTo>
                    <a:cubicBezTo>
                      <a:pt x="618" y="4672"/>
                      <a:pt x="338" y="4301"/>
                      <a:pt x="362" y="3689"/>
                    </a:cubicBezTo>
                    <a:cubicBezTo>
                      <a:pt x="378" y="3263"/>
                      <a:pt x="541" y="2796"/>
                      <a:pt x="844" y="2301"/>
                    </a:cubicBezTo>
                    <a:cubicBezTo>
                      <a:pt x="1181" y="1753"/>
                      <a:pt x="1692" y="1170"/>
                      <a:pt x="2366" y="566"/>
                    </a:cubicBezTo>
                    <a:cubicBezTo>
                      <a:pt x="2379" y="1042"/>
                      <a:pt x="2522" y="1874"/>
                      <a:pt x="3224" y="279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  <p:grpSp>
          <p:nvGrpSpPr>
            <p:cNvPr id="29" name="组合 28"/>
            <p:cNvGrpSpPr/>
            <p:nvPr/>
          </p:nvGrpSpPr>
          <p:grpSpPr>
            <a:xfrm>
              <a:off x="8848317" y="5466100"/>
              <a:ext cx="486448" cy="486446"/>
              <a:chOff x="13464955" y="5375375"/>
              <a:chExt cx="670015" cy="670015"/>
            </a:xfrm>
          </p:grpSpPr>
          <p:sp>
            <p:nvSpPr>
              <p:cNvPr id="83" name="椭圆 82"/>
              <p:cNvSpPr/>
              <p:nvPr/>
            </p:nvSpPr>
            <p:spPr>
              <a:xfrm>
                <a:off x="13464955" y="5375375"/>
                <a:ext cx="670015" cy="670015"/>
              </a:xfrm>
              <a:prstGeom prst="ellipse">
                <a:avLst/>
              </a:prstGeom>
              <a:solidFill>
                <a:srgbClr val="0096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layer_251232"/>
              <p:cNvSpPr>
                <a:spLocks noChangeAspect="1"/>
              </p:cNvSpPr>
              <p:nvPr/>
            </p:nvSpPr>
            <p:spPr bwMode="auto">
              <a:xfrm>
                <a:off x="13566929" y="5524247"/>
                <a:ext cx="466067" cy="372270"/>
              </a:xfrm>
              <a:custGeom>
                <a:avLst/>
                <a:gdLst>
                  <a:gd name="connsiteX0" fmla="*/ 599719 w 607646"/>
                  <a:gd name="connsiteY0" fmla="*/ 328394 h 485357"/>
                  <a:gd name="connsiteX1" fmla="*/ 606506 w 607646"/>
                  <a:gd name="connsiteY1" fmla="*/ 334747 h 485357"/>
                  <a:gd name="connsiteX2" fmla="*/ 600543 w 607646"/>
                  <a:gd name="connsiteY2" fmla="*/ 350830 h 485357"/>
                  <a:gd name="connsiteX3" fmla="*/ 308870 w 607646"/>
                  <a:gd name="connsiteY3" fmla="*/ 484291 h 485357"/>
                  <a:gd name="connsiteX4" fmla="*/ 303797 w 607646"/>
                  <a:gd name="connsiteY4" fmla="*/ 485357 h 485357"/>
                  <a:gd name="connsiteX5" fmla="*/ 298723 w 607646"/>
                  <a:gd name="connsiteY5" fmla="*/ 484291 h 485357"/>
                  <a:gd name="connsiteX6" fmla="*/ 7140 w 607646"/>
                  <a:gd name="connsiteY6" fmla="*/ 350830 h 485357"/>
                  <a:gd name="connsiteX7" fmla="*/ 1087 w 607646"/>
                  <a:gd name="connsiteY7" fmla="*/ 334747 h 485357"/>
                  <a:gd name="connsiteX8" fmla="*/ 7941 w 607646"/>
                  <a:gd name="connsiteY8" fmla="*/ 328394 h 485357"/>
                  <a:gd name="connsiteX9" fmla="*/ 17198 w 607646"/>
                  <a:gd name="connsiteY9" fmla="*/ 328705 h 485357"/>
                  <a:gd name="connsiteX10" fmla="*/ 303797 w 607646"/>
                  <a:gd name="connsiteY10" fmla="*/ 459855 h 485357"/>
                  <a:gd name="connsiteX11" fmla="*/ 590396 w 607646"/>
                  <a:gd name="connsiteY11" fmla="*/ 328705 h 485357"/>
                  <a:gd name="connsiteX12" fmla="*/ 599719 w 607646"/>
                  <a:gd name="connsiteY12" fmla="*/ 328394 h 485357"/>
                  <a:gd name="connsiteX13" fmla="*/ 599719 w 607646"/>
                  <a:gd name="connsiteY13" fmla="*/ 219169 h 485357"/>
                  <a:gd name="connsiteX14" fmla="*/ 606506 w 607646"/>
                  <a:gd name="connsiteY14" fmla="*/ 225511 h 485357"/>
                  <a:gd name="connsiteX15" fmla="*/ 600543 w 607646"/>
                  <a:gd name="connsiteY15" fmla="*/ 241594 h 485357"/>
                  <a:gd name="connsiteX16" fmla="*/ 308870 w 607646"/>
                  <a:gd name="connsiteY16" fmla="*/ 375055 h 485357"/>
                  <a:gd name="connsiteX17" fmla="*/ 303797 w 607646"/>
                  <a:gd name="connsiteY17" fmla="*/ 376121 h 485357"/>
                  <a:gd name="connsiteX18" fmla="*/ 298723 w 607646"/>
                  <a:gd name="connsiteY18" fmla="*/ 375055 h 485357"/>
                  <a:gd name="connsiteX19" fmla="*/ 7140 w 607646"/>
                  <a:gd name="connsiteY19" fmla="*/ 241594 h 485357"/>
                  <a:gd name="connsiteX20" fmla="*/ 1087 w 607646"/>
                  <a:gd name="connsiteY20" fmla="*/ 225511 h 485357"/>
                  <a:gd name="connsiteX21" fmla="*/ 7941 w 607646"/>
                  <a:gd name="connsiteY21" fmla="*/ 219169 h 485357"/>
                  <a:gd name="connsiteX22" fmla="*/ 17198 w 607646"/>
                  <a:gd name="connsiteY22" fmla="*/ 219557 h 485357"/>
                  <a:gd name="connsiteX23" fmla="*/ 303797 w 607646"/>
                  <a:gd name="connsiteY23" fmla="*/ 350708 h 485357"/>
                  <a:gd name="connsiteX24" fmla="*/ 590396 w 607646"/>
                  <a:gd name="connsiteY24" fmla="*/ 219557 h 485357"/>
                  <a:gd name="connsiteX25" fmla="*/ 599719 w 607646"/>
                  <a:gd name="connsiteY25" fmla="*/ 219169 h 485357"/>
                  <a:gd name="connsiteX26" fmla="*/ 303701 w 607646"/>
                  <a:gd name="connsiteY26" fmla="*/ 25344 h 485357"/>
                  <a:gd name="connsiteX27" fmla="*/ 79494 w 607646"/>
                  <a:gd name="connsiteY27" fmla="*/ 121346 h 485357"/>
                  <a:gd name="connsiteX28" fmla="*/ 303701 w 607646"/>
                  <a:gd name="connsiteY28" fmla="*/ 217348 h 485357"/>
                  <a:gd name="connsiteX29" fmla="*/ 517226 w 607646"/>
                  <a:gd name="connsiteY29" fmla="*/ 121346 h 485357"/>
                  <a:gd name="connsiteX30" fmla="*/ 299072 w 607646"/>
                  <a:gd name="connsiteY30" fmla="*/ 988 h 485357"/>
                  <a:gd name="connsiteX31" fmla="*/ 308774 w 607646"/>
                  <a:gd name="connsiteY31" fmla="*/ 1077 h 485357"/>
                  <a:gd name="connsiteX32" fmla="*/ 551850 w 607646"/>
                  <a:gd name="connsiteY32" fmla="*/ 110235 h 485357"/>
                  <a:gd name="connsiteX33" fmla="*/ 558970 w 607646"/>
                  <a:gd name="connsiteY33" fmla="*/ 121346 h 485357"/>
                  <a:gd name="connsiteX34" fmla="*/ 551850 w 607646"/>
                  <a:gd name="connsiteY34" fmla="*/ 132458 h 485357"/>
                  <a:gd name="connsiteX35" fmla="*/ 308774 w 607646"/>
                  <a:gd name="connsiteY35" fmla="*/ 241615 h 485357"/>
                  <a:gd name="connsiteX36" fmla="*/ 303790 w 607646"/>
                  <a:gd name="connsiteY36" fmla="*/ 242682 h 485357"/>
                  <a:gd name="connsiteX37" fmla="*/ 299072 w 607646"/>
                  <a:gd name="connsiteY37" fmla="*/ 241704 h 485357"/>
                  <a:gd name="connsiteX38" fmla="*/ 43803 w 607646"/>
                  <a:gd name="connsiteY38" fmla="*/ 132458 h 485357"/>
                  <a:gd name="connsiteX39" fmla="*/ 36504 w 607646"/>
                  <a:gd name="connsiteY39" fmla="*/ 121346 h 485357"/>
                  <a:gd name="connsiteX40" fmla="*/ 43803 w 607646"/>
                  <a:gd name="connsiteY40" fmla="*/ 110235 h 48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07646" h="485357">
                    <a:moveTo>
                      <a:pt x="599719" y="328394"/>
                    </a:moveTo>
                    <a:cubicBezTo>
                      <a:pt x="602634" y="329482"/>
                      <a:pt x="605127" y="331682"/>
                      <a:pt x="606506" y="334747"/>
                    </a:cubicBezTo>
                    <a:cubicBezTo>
                      <a:pt x="609354" y="340789"/>
                      <a:pt x="606684" y="347986"/>
                      <a:pt x="600543" y="350830"/>
                    </a:cubicBezTo>
                    <a:lnTo>
                      <a:pt x="308870" y="484291"/>
                    </a:lnTo>
                    <a:cubicBezTo>
                      <a:pt x="307268" y="485002"/>
                      <a:pt x="305577" y="485357"/>
                      <a:pt x="303797" y="485357"/>
                    </a:cubicBezTo>
                    <a:cubicBezTo>
                      <a:pt x="302106" y="485357"/>
                      <a:pt x="300415" y="485002"/>
                      <a:pt x="298723" y="484291"/>
                    </a:cubicBezTo>
                    <a:lnTo>
                      <a:pt x="7140" y="350830"/>
                    </a:lnTo>
                    <a:cubicBezTo>
                      <a:pt x="998" y="347986"/>
                      <a:pt x="-1672" y="340789"/>
                      <a:pt x="1087" y="334747"/>
                    </a:cubicBezTo>
                    <a:cubicBezTo>
                      <a:pt x="2512" y="331682"/>
                      <a:pt x="5026" y="329482"/>
                      <a:pt x="7941" y="328394"/>
                    </a:cubicBezTo>
                    <a:cubicBezTo>
                      <a:pt x="10856" y="327305"/>
                      <a:pt x="14172" y="327328"/>
                      <a:pt x="17198" y="328705"/>
                    </a:cubicBezTo>
                    <a:lnTo>
                      <a:pt x="303797" y="459855"/>
                    </a:lnTo>
                    <a:lnTo>
                      <a:pt x="590396" y="328705"/>
                    </a:lnTo>
                    <a:cubicBezTo>
                      <a:pt x="593467" y="327327"/>
                      <a:pt x="596804" y="327305"/>
                      <a:pt x="599719" y="328394"/>
                    </a:cubicBezTo>
                    <a:close/>
                    <a:moveTo>
                      <a:pt x="599719" y="219169"/>
                    </a:moveTo>
                    <a:cubicBezTo>
                      <a:pt x="602634" y="220246"/>
                      <a:pt x="605127" y="222446"/>
                      <a:pt x="606506" y="225511"/>
                    </a:cubicBezTo>
                    <a:cubicBezTo>
                      <a:pt x="609354" y="231553"/>
                      <a:pt x="606684" y="238750"/>
                      <a:pt x="600543" y="241594"/>
                    </a:cubicBezTo>
                    <a:lnTo>
                      <a:pt x="308870" y="375055"/>
                    </a:lnTo>
                    <a:cubicBezTo>
                      <a:pt x="307268" y="375766"/>
                      <a:pt x="305577" y="376121"/>
                      <a:pt x="303797" y="376121"/>
                    </a:cubicBezTo>
                    <a:cubicBezTo>
                      <a:pt x="302106" y="376121"/>
                      <a:pt x="300415" y="375766"/>
                      <a:pt x="298723" y="375055"/>
                    </a:cubicBezTo>
                    <a:lnTo>
                      <a:pt x="7140" y="241594"/>
                    </a:lnTo>
                    <a:cubicBezTo>
                      <a:pt x="998" y="238750"/>
                      <a:pt x="-1672" y="231553"/>
                      <a:pt x="1087" y="225511"/>
                    </a:cubicBezTo>
                    <a:cubicBezTo>
                      <a:pt x="2512" y="222446"/>
                      <a:pt x="5026" y="220246"/>
                      <a:pt x="7941" y="219169"/>
                    </a:cubicBezTo>
                    <a:cubicBezTo>
                      <a:pt x="10856" y="218091"/>
                      <a:pt x="14172" y="218136"/>
                      <a:pt x="17198" y="219557"/>
                    </a:cubicBezTo>
                    <a:lnTo>
                      <a:pt x="303797" y="350708"/>
                    </a:lnTo>
                    <a:lnTo>
                      <a:pt x="590396" y="219557"/>
                    </a:lnTo>
                    <a:cubicBezTo>
                      <a:pt x="593467" y="218136"/>
                      <a:pt x="596804" y="218091"/>
                      <a:pt x="599719" y="219169"/>
                    </a:cubicBezTo>
                    <a:close/>
                    <a:moveTo>
                      <a:pt x="303701" y="25344"/>
                    </a:moveTo>
                    <a:lnTo>
                      <a:pt x="79494" y="121346"/>
                    </a:lnTo>
                    <a:lnTo>
                      <a:pt x="303701" y="217348"/>
                    </a:lnTo>
                    <a:lnTo>
                      <a:pt x="517226" y="121346"/>
                    </a:lnTo>
                    <a:close/>
                    <a:moveTo>
                      <a:pt x="299072" y="988"/>
                    </a:moveTo>
                    <a:cubicBezTo>
                      <a:pt x="302188" y="-345"/>
                      <a:pt x="305659" y="-345"/>
                      <a:pt x="308774" y="1077"/>
                    </a:cubicBezTo>
                    <a:lnTo>
                      <a:pt x="551850" y="110235"/>
                    </a:lnTo>
                    <a:cubicBezTo>
                      <a:pt x="556211" y="112279"/>
                      <a:pt x="558970" y="116546"/>
                      <a:pt x="558970" y="121346"/>
                    </a:cubicBezTo>
                    <a:cubicBezTo>
                      <a:pt x="558970" y="126146"/>
                      <a:pt x="556211" y="130413"/>
                      <a:pt x="551850" y="132458"/>
                    </a:cubicBezTo>
                    <a:lnTo>
                      <a:pt x="308774" y="241615"/>
                    </a:lnTo>
                    <a:cubicBezTo>
                      <a:pt x="307261" y="242326"/>
                      <a:pt x="305481" y="242682"/>
                      <a:pt x="303790" y="242682"/>
                    </a:cubicBezTo>
                    <a:cubicBezTo>
                      <a:pt x="302188" y="242682"/>
                      <a:pt x="300585" y="242415"/>
                      <a:pt x="299072" y="241704"/>
                    </a:cubicBezTo>
                    <a:lnTo>
                      <a:pt x="43803" y="132458"/>
                    </a:lnTo>
                    <a:cubicBezTo>
                      <a:pt x="39352" y="130591"/>
                      <a:pt x="36504" y="126235"/>
                      <a:pt x="36504" y="121346"/>
                    </a:cubicBezTo>
                    <a:cubicBezTo>
                      <a:pt x="36504" y="116457"/>
                      <a:pt x="39352" y="112102"/>
                      <a:pt x="43803" y="1102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  <p:sp>
          <p:nvSpPr>
            <p:cNvPr id="85" name="文本框 84"/>
            <p:cNvSpPr txBox="1"/>
            <p:nvPr/>
          </p:nvSpPr>
          <p:spPr>
            <a:xfrm>
              <a:off x="8643340" y="5945684"/>
              <a:ext cx="89639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胶贴</a:t>
              </a:r>
              <a:r>
                <a:rPr lang="en-US" altLang="zh-CN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 Glue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6979895" y="5941164"/>
              <a:ext cx="9909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火焰 </a:t>
              </a:r>
              <a:r>
                <a:rPr lang="en-US" altLang="zh-CN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 Flame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PA_文本框 1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生产能力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Production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351667" y="1960619"/>
            <a:ext cx="1412114" cy="1412112"/>
            <a:chOff x="334963" y="2197199"/>
            <a:chExt cx="1412114" cy="1412112"/>
          </a:xfrm>
        </p:grpSpPr>
        <p:grpSp>
          <p:nvGrpSpPr>
            <p:cNvPr id="19" name="组合 18"/>
            <p:cNvGrpSpPr/>
            <p:nvPr/>
          </p:nvGrpSpPr>
          <p:grpSpPr>
            <a:xfrm>
              <a:off x="334963" y="2197199"/>
              <a:ext cx="1412114" cy="1412112"/>
              <a:chOff x="1018571" y="2083442"/>
              <a:chExt cx="1412114" cy="1412112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1238491" y="2303361"/>
                <a:ext cx="972273" cy="972273"/>
              </a:xfrm>
              <a:prstGeom prst="ellipse">
                <a:avLst/>
              </a:prstGeom>
              <a:gradFill>
                <a:gsLst>
                  <a:gs pos="0">
                    <a:srgbClr val="25529B"/>
                  </a:gs>
                  <a:gs pos="64000">
                    <a:srgbClr val="1A3B6E"/>
                  </a:gs>
                  <a:gs pos="100000">
                    <a:srgbClr val="15315D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1018571" y="2083442"/>
                <a:ext cx="1412114" cy="1412112"/>
              </a:xfrm>
              <a:prstGeom prst="ellipse">
                <a:avLst/>
              </a:prstGeom>
              <a:noFill/>
              <a:ln w="19050">
                <a:solidFill>
                  <a:srgbClr val="1A3B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0" name="bugs-search_103082"/>
            <p:cNvSpPr>
              <a:spLocks noChangeAspect="1"/>
            </p:cNvSpPr>
            <p:nvPr/>
          </p:nvSpPr>
          <p:spPr bwMode="auto">
            <a:xfrm>
              <a:off x="774269" y="2636877"/>
              <a:ext cx="533502" cy="532757"/>
            </a:xfrm>
            <a:custGeom>
              <a:avLst/>
              <a:gdLst>
                <a:gd name="connsiteX0" fmla="*/ 150146 w 606368"/>
                <a:gd name="connsiteY0" fmla="*/ 427945 h 605522"/>
                <a:gd name="connsiteX1" fmla="*/ 23496 w 606368"/>
                <a:gd name="connsiteY1" fmla="*/ 554418 h 605522"/>
                <a:gd name="connsiteX2" fmla="*/ 17800 w 606368"/>
                <a:gd name="connsiteY2" fmla="*/ 568194 h 605522"/>
                <a:gd name="connsiteX3" fmla="*/ 23496 w 606368"/>
                <a:gd name="connsiteY3" fmla="*/ 582059 h 605522"/>
                <a:gd name="connsiteX4" fmla="*/ 37381 w 606368"/>
                <a:gd name="connsiteY4" fmla="*/ 587747 h 605522"/>
                <a:gd name="connsiteX5" fmla="*/ 51265 w 606368"/>
                <a:gd name="connsiteY5" fmla="*/ 582059 h 605522"/>
                <a:gd name="connsiteX6" fmla="*/ 177825 w 606368"/>
                <a:gd name="connsiteY6" fmla="*/ 455586 h 605522"/>
                <a:gd name="connsiteX7" fmla="*/ 179783 w 606368"/>
                <a:gd name="connsiteY7" fmla="*/ 406437 h 605522"/>
                <a:gd name="connsiteX8" fmla="*/ 165899 w 606368"/>
                <a:gd name="connsiteY8" fmla="*/ 412214 h 605522"/>
                <a:gd name="connsiteX9" fmla="*/ 162784 w 606368"/>
                <a:gd name="connsiteY9" fmla="*/ 415413 h 605522"/>
                <a:gd name="connsiteX10" fmla="*/ 190463 w 606368"/>
                <a:gd name="connsiteY10" fmla="*/ 443054 h 605522"/>
                <a:gd name="connsiteX11" fmla="*/ 193668 w 606368"/>
                <a:gd name="connsiteY11" fmla="*/ 439855 h 605522"/>
                <a:gd name="connsiteX12" fmla="*/ 199364 w 606368"/>
                <a:gd name="connsiteY12" fmla="*/ 425990 h 605522"/>
                <a:gd name="connsiteX13" fmla="*/ 193668 w 606368"/>
                <a:gd name="connsiteY13" fmla="*/ 412214 h 605522"/>
                <a:gd name="connsiteX14" fmla="*/ 179783 w 606368"/>
                <a:gd name="connsiteY14" fmla="*/ 406437 h 605522"/>
                <a:gd name="connsiteX15" fmla="*/ 276621 w 606368"/>
                <a:gd name="connsiteY15" fmla="*/ 334259 h 605522"/>
                <a:gd name="connsiteX16" fmla="*/ 370621 w 606368"/>
                <a:gd name="connsiteY16" fmla="*/ 378255 h 605522"/>
                <a:gd name="connsiteX17" fmla="*/ 378543 w 606368"/>
                <a:gd name="connsiteY17" fmla="*/ 388032 h 605522"/>
                <a:gd name="connsiteX18" fmla="*/ 369641 w 606368"/>
                <a:gd name="connsiteY18" fmla="*/ 395942 h 605522"/>
                <a:gd name="connsiteX19" fmla="*/ 368662 w 606368"/>
                <a:gd name="connsiteY19" fmla="*/ 395853 h 605522"/>
                <a:gd name="connsiteX20" fmla="*/ 264248 w 606368"/>
                <a:gd name="connsiteY20" fmla="*/ 347058 h 605522"/>
                <a:gd name="connsiteX21" fmla="*/ 263981 w 606368"/>
                <a:gd name="connsiteY21" fmla="*/ 334525 h 605522"/>
                <a:gd name="connsiteX22" fmla="*/ 276621 w 606368"/>
                <a:gd name="connsiteY22" fmla="*/ 334259 h 605522"/>
                <a:gd name="connsiteX23" fmla="*/ 232647 w 606368"/>
                <a:gd name="connsiteY23" fmla="*/ 287885 h 605522"/>
                <a:gd name="connsiteX24" fmla="*/ 244681 w 606368"/>
                <a:gd name="connsiteY24" fmla="*/ 291612 h 605522"/>
                <a:gd name="connsiteX25" fmla="*/ 253953 w 606368"/>
                <a:gd name="connsiteY25" fmla="*/ 307318 h 605522"/>
                <a:gd name="connsiteX26" fmla="*/ 251546 w 606368"/>
                <a:gd name="connsiteY26" fmla="*/ 319652 h 605522"/>
                <a:gd name="connsiteX27" fmla="*/ 246553 w 606368"/>
                <a:gd name="connsiteY27" fmla="*/ 321072 h 605522"/>
                <a:gd name="connsiteX28" fmla="*/ 239154 w 606368"/>
                <a:gd name="connsiteY28" fmla="*/ 317168 h 605522"/>
                <a:gd name="connsiteX29" fmla="*/ 228814 w 606368"/>
                <a:gd name="connsiteY29" fmla="*/ 299776 h 605522"/>
                <a:gd name="connsiteX30" fmla="*/ 232647 w 606368"/>
                <a:gd name="connsiteY30" fmla="*/ 287885 h 605522"/>
                <a:gd name="connsiteX31" fmla="*/ 426602 w 606368"/>
                <a:gd name="connsiteY31" fmla="*/ 237029 h 605522"/>
                <a:gd name="connsiteX32" fmla="*/ 432940 w 606368"/>
                <a:gd name="connsiteY32" fmla="*/ 239608 h 605522"/>
                <a:gd name="connsiteX33" fmla="*/ 435529 w 606368"/>
                <a:gd name="connsiteY33" fmla="*/ 245920 h 605522"/>
                <a:gd name="connsiteX34" fmla="*/ 432940 w 606368"/>
                <a:gd name="connsiteY34" fmla="*/ 252144 h 605522"/>
                <a:gd name="connsiteX35" fmla="*/ 426602 w 606368"/>
                <a:gd name="connsiteY35" fmla="*/ 254811 h 605522"/>
                <a:gd name="connsiteX36" fmla="*/ 420354 w 606368"/>
                <a:gd name="connsiteY36" fmla="*/ 252144 h 605522"/>
                <a:gd name="connsiteX37" fmla="*/ 417676 w 606368"/>
                <a:gd name="connsiteY37" fmla="*/ 245920 h 605522"/>
                <a:gd name="connsiteX38" fmla="*/ 420354 w 606368"/>
                <a:gd name="connsiteY38" fmla="*/ 239608 h 605522"/>
                <a:gd name="connsiteX39" fmla="*/ 426602 w 606368"/>
                <a:gd name="connsiteY39" fmla="*/ 237029 h 605522"/>
                <a:gd name="connsiteX40" fmla="*/ 388674 w 606368"/>
                <a:gd name="connsiteY40" fmla="*/ 237029 h 605522"/>
                <a:gd name="connsiteX41" fmla="*/ 394898 w 606368"/>
                <a:gd name="connsiteY41" fmla="*/ 239608 h 605522"/>
                <a:gd name="connsiteX42" fmla="*/ 397565 w 606368"/>
                <a:gd name="connsiteY42" fmla="*/ 245920 h 605522"/>
                <a:gd name="connsiteX43" fmla="*/ 394898 w 606368"/>
                <a:gd name="connsiteY43" fmla="*/ 252144 h 605522"/>
                <a:gd name="connsiteX44" fmla="*/ 388674 w 606368"/>
                <a:gd name="connsiteY44" fmla="*/ 254811 h 605522"/>
                <a:gd name="connsiteX45" fmla="*/ 382361 w 606368"/>
                <a:gd name="connsiteY45" fmla="*/ 252144 h 605522"/>
                <a:gd name="connsiteX46" fmla="*/ 379783 w 606368"/>
                <a:gd name="connsiteY46" fmla="*/ 245920 h 605522"/>
                <a:gd name="connsiteX47" fmla="*/ 382361 w 606368"/>
                <a:gd name="connsiteY47" fmla="*/ 239608 h 605522"/>
                <a:gd name="connsiteX48" fmla="*/ 388674 w 606368"/>
                <a:gd name="connsiteY48" fmla="*/ 237029 h 605522"/>
                <a:gd name="connsiteX49" fmla="*/ 350674 w 606368"/>
                <a:gd name="connsiteY49" fmla="*/ 237029 h 605522"/>
                <a:gd name="connsiteX50" fmla="*/ 357012 w 606368"/>
                <a:gd name="connsiteY50" fmla="*/ 239608 h 605522"/>
                <a:gd name="connsiteX51" fmla="*/ 359601 w 606368"/>
                <a:gd name="connsiteY51" fmla="*/ 245920 h 605522"/>
                <a:gd name="connsiteX52" fmla="*/ 357012 w 606368"/>
                <a:gd name="connsiteY52" fmla="*/ 252144 h 605522"/>
                <a:gd name="connsiteX53" fmla="*/ 350674 w 606368"/>
                <a:gd name="connsiteY53" fmla="*/ 254811 h 605522"/>
                <a:gd name="connsiteX54" fmla="*/ 344337 w 606368"/>
                <a:gd name="connsiteY54" fmla="*/ 252144 h 605522"/>
                <a:gd name="connsiteX55" fmla="*/ 341748 w 606368"/>
                <a:gd name="connsiteY55" fmla="*/ 245920 h 605522"/>
                <a:gd name="connsiteX56" fmla="*/ 344337 w 606368"/>
                <a:gd name="connsiteY56" fmla="*/ 239608 h 605522"/>
                <a:gd name="connsiteX57" fmla="*/ 350674 w 606368"/>
                <a:gd name="connsiteY57" fmla="*/ 237029 h 605522"/>
                <a:gd name="connsiteX58" fmla="*/ 439352 w 606368"/>
                <a:gd name="connsiteY58" fmla="*/ 144808 h 605522"/>
                <a:gd name="connsiteX59" fmla="*/ 451897 w 606368"/>
                <a:gd name="connsiteY59" fmla="*/ 144808 h 605522"/>
                <a:gd name="connsiteX60" fmla="*/ 518361 w 606368"/>
                <a:gd name="connsiteY60" fmla="*/ 211170 h 605522"/>
                <a:gd name="connsiteX61" fmla="*/ 518361 w 606368"/>
                <a:gd name="connsiteY61" fmla="*/ 223697 h 605522"/>
                <a:gd name="connsiteX62" fmla="*/ 451897 w 606368"/>
                <a:gd name="connsiteY62" fmla="*/ 290059 h 605522"/>
                <a:gd name="connsiteX63" fmla="*/ 445669 w 606368"/>
                <a:gd name="connsiteY63" fmla="*/ 292635 h 605522"/>
                <a:gd name="connsiteX64" fmla="*/ 439352 w 606368"/>
                <a:gd name="connsiteY64" fmla="*/ 290059 h 605522"/>
                <a:gd name="connsiteX65" fmla="*/ 439352 w 606368"/>
                <a:gd name="connsiteY65" fmla="*/ 277533 h 605522"/>
                <a:gd name="connsiteX66" fmla="*/ 499498 w 606368"/>
                <a:gd name="connsiteY66" fmla="*/ 217478 h 605522"/>
                <a:gd name="connsiteX67" fmla="*/ 439352 w 606368"/>
                <a:gd name="connsiteY67" fmla="*/ 157423 h 605522"/>
                <a:gd name="connsiteX68" fmla="*/ 439352 w 606368"/>
                <a:gd name="connsiteY68" fmla="*/ 144808 h 605522"/>
                <a:gd name="connsiteX69" fmla="*/ 325381 w 606368"/>
                <a:gd name="connsiteY69" fmla="*/ 144808 h 605522"/>
                <a:gd name="connsiteX70" fmla="*/ 337926 w 606368"/>
                <a:gd name="connsiteY70" fmla="*/ 144808 h 605522"/>
                <a:gd name="connsiteX71" fmla="*/ 337926 w 606368"/>
                <a:gd name="connsiteY71" fmla="*/ 157423 h 605522"/>
                <a:gd name="connsiteX72" fmla="*/ 277780 w 606368"/>
                <a:gd name="connsiteY72" fmla="*/ 217478 h 605522"/>
                <a:gd name="connsiteX73" fmla="*/ 337926 w 606368"/>
                <a:gd name="connsiteY73" fmla="*/ 277533 h 605522"/>
                <a:gd name="connsiteX74" fmla="*/ 337926 w 606368"/>
                <a:gd name="connsiteY74" fmla="*/ 290059 h 605522"/>
                <a:gd name="connsiteX75" fmla="*/ 331698 w 606368"/>
                <a:gd name="connsiteY75" fmla="*/ 292635 h 605522"/>
                <a:gd name="connsiteX76" fmla="*/ 325381 w 606368"/>
                <a:gd name="connsiteY76" fmla="*/ 290059 h 605522"/>
                <a:gd name="connsiteX77" fmla="*/ 258917 w 606368"/>
                <a:gd name="connsiteY77" fmla="*/ 223697 h 605522"/>
                <a:gd name="connsiteX78" fmla="*/ 258917 w 606368"/>
                <a:gd name="connsiteY78" fmla="*/ 211170 h 605522"/>
                <a:gd name="connsiteX79" fmla="*/ 488534 w 606368"/>
                <a:gd name="connsiteY79" fmla="*/ 68169 h 605522"/>
                <a:gd name="connsiteX80" fmla="*/ 561423 w 606368"/>
                <a:gd name="connsiteY80" fmla="*/ 167510 h 605522"/>
                <a:gd name="connsiteX81" fmla="*/ 555282 w 606368"/>
                <a:gd name="connsiteY81" fmla="*/ 178528 h 605522"/>
                <a:gd name="connsiteX82" fmla="*/ 552790 w 606368"/>
                <a:gd name="connsiteY82" fmla="*/ 178883 h 605522"/>
                <a:gd name="connsiteX83" fmla="*/ 544246 w 606368"/>
                <a:gd name="connsiteY83" fmla="*/ 172486 h 605522"/>
                <a:gd name="connsiteX84" fmla="*/ 478655 w 606368"/>
                <a:gd name="connsiteY84" fmla="*/ 82919 h 605522"/>
                <a:gd name="connsiteX85" fmla="*/ 476163 w 606368"/>
                <a:gd name="connsiteY85" fmla="*/ 70568 h 605522"/>
                <a:gd name="connsiteX86" fmla="*/ 488534 w 606368"/>
                <a:gd name="connsiteY86" fmla="*/ 68169 h 605522"/>
                <a:gd name="connsiteX87" fmla="*/ 428563 w 606368"/>
                <a:gd name="connsiteY87" fmla="*/ 42416 h 605522"/>
                <a:gd name="connsiteX88" fmla="*/ 447883 w 606368"/>
                <a:gd name="connsiteY88" fmla="*/ 47918 h 605522"/>
                <a:gd name="connsiteX89" fmla="*/ 453402 w 606368"/>
                <a:gd name="connsiteY89" fmla="*/ 59187 h 605522"/>
                <a:gd name="connsiteX90" fmla="*/ 444945 w 606368"/>
                <a:gd name="connsiteY90" fmla="*/ 65132 h 605522"/>
                <a:gd name="connsiteX91" fmla="*/ 442007 w 606368"/>
                <a:gd name="connsiteY91" fmla="*/ 64689 h 605522"/>
                <a:gd name="connsiteX92" fmla="*/ 424646 w 606368"/>
                <a:gd name="connsiteY92" fmla="*/ 59719 h 605522"/>
                <a:gd name="connsiteX93" fmla="*/ 417968 w 606368"/>
                <a:gd name="connsiteY93" fmla="*/ 49071 h 605522"/>
                <a:gd name="connsiteX94" fmla="*/ 428563 w 606368"/>
                <a:gd name="connsiteY94" fmla="*/ 42416 h 605522"/>
                <a:gd name="connsiteX95" fmla="*/ 388670 w 606368"/>
                <a:gd name="connsiteY95" fmla="*/ 17775 h 605522"/>
                <a:gd name="connsiteX96" fmla="*/ 188683 w 606368"/>
                <a:gd name="connsiteY96" fmla="*/ 217483 h 605522"/>
                <a:gd name="connsiteX97" fmla="*/ 388670 w 606368"/>
                <a:gd name="connsiteY97" fmla="*/ 417102 h 605522"/>
                <a:gd name="connsiteX98" fmla="*/ 588568 w 606368"/>
                <a:gd name="connsiteY98" fmla="*/ 217483 h 605522"/>
                <a:gd name="connsiteX99" fmla="*/ 388670 w 606368"/>
                <a:gd name="connsiteY99" fmla="*/ 17775 h 605522"/>
                <a:gd name="connsiteX100" fmla="*/ 388670 w 606368"/>
                <a:gd name="connsiteY100" fmla="*/ 0 h 605522"/>
                <a:gd name="connsiteX101" fmla="*/ 606368 w 606368"/>
                <a:gd name="connsiteY101" fmla="*/ 217483 h 605522"/>
                <a:gd name="connsiteX102" fmla="*/ 388670 w 606368"/>
                <a:gd name="connsiteY102" fmla="*/ 434878 h 605522"/>
                <a:gd name="connsiteX103" fmla="*/ 241194 w 606368"/>
                <a:gd name="connsiteY103" fmla="*/ 377285 h 605522"/>
                <a:gd name="connsiteX104" fmla="*/ 213426 w 606368"/>
                <a:gd name="connsiteY104" fmla="*/ 405015 h 605522"/>
                <a:gd name="connsiteX105" fmla="*/ 211557 w 606368"/>
                <a:gd name="connsiteY105" fmla="*/ 406437 h 605522"/>
                <a:gd name="connsiteX106" fmla="*/ 217164 w 606368"/>
                <a:gd name="connsiteY106" fmla="*/ 425990 h 605522"/>
                <a:gd name="connsiteX107" fmla="*/ 206217 w 606368"/>
                <a:gd name="connsiteY107" fmla="*/ 452386 h 605522"/>
                <a:gd name="connsiteX108" fmla="*/ 63814 w 606368"/>
                <a:gd name="connsiteY108" fmla="*/ 594590 h 605522"/>
                <a:gd name="connsiteX109" fmla="*/ 37381 w 606368"/>
                <a:gd name="connsiteY109" fmla="*/ 605522 h 605522"/>
                <a:gd name="connsiteX110" fmla="*/ 10947 w 606368"/>
                <a:gd name="connsiteY110" fmla="*/ 594590 h 605522"/>
                <a:gd name="connsiteX111" fmla="*/ 0 w 606368"/>
                <a:gd name="connsiteY111" fmla="*/ 568194 h 605522"/>
                <a:gd name="connsiteX112" fmla="*/ 10947 w 606368"/>
                <a:gd name="connsiteY112" fmla="*/ 541797 h 605522"/>
                <a:gd name="connsiteX113" fmla="*/ 153350 w 606368"/>
                <a:gd name="connsiteY113" fmla="*/ 399593 h 605522"/>
                <a:gd name="connsiteX114" fmla="*/ 179783 w 606368"/>
                <a:gd name="connsiteY114" fmla="*/ 388661 h 605522"/>
                <a:gd name="connsiteX115" fmla="*/ 199453 w 606368"/>
                <a:gd name="connsiteY115" fmla="*/ 394261 h 605522"/>
                <a:gd name="connsiteX116" fmla="*/ 200788 w 606368"/>
                <a:gd name="connsiteY116" fmla="*/ 392483 h 605522"/>
                <a:gd name="connsiteX117" fmla="*/ 228556 w 606368"/>
                <a:gd name="connsiteY117" fmla="*/ 364753 h 605522"/>
                <a:gd name="connsiteX118" fmla="*/ 170883 w 606368"/>
                <a:gd name="connsiteY118" fmla="*/ 217483 h 605522"/>
                <a:gd name="connsiteX119" fmla="*/ 388670 w 606368"/>
                <a:gd name="connsiteY119" fmla="*/ 0 h 60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606368" h="605522">
                  <a:moveTo>
                    <a:pt x="150146" y="427945"/>
                  </a:moveTo>
                  <a:lnTo>
                    <a:pt x="23496" y="554418"/>
                  </a:lnTo>
                  <a:cubicBezTo>
                    <a:pt x="19847" y="558062"/>
                    <a:pt x="17800" y="563039"/>
                    <a:pt x="17800" y="568194"/>
                  </a:cubicBezTo>
                  <a:cubicBezTo>
                    <a:pt x="17800" y="573437"/>
                    <a:pt x="19847" y="578326"/>
                    <a:pt x="23496" y="582059"/>
                  </a:cubicBezTo>
                  <a:cubicBezTo>
                    <a:pt x="27234" y="585703"/>
                    <a:pt x="32130" y="587747"/>
                    <a:pt x="37381" y="587747"/>
                  </a:cubicBezTo>
                  <a:cubicBezTo>
                    <a:pt x="42632" y="587747"/>
                    <a:pt x="47527" y="585703"/>
                    <a:pt x="51265" y="582059"/>
                  </a:cubicBezTo>
                  <a:lnTo>
                    <a:pt x="177825" y="455586"/>
                  </a:lnTo>
                  <a:close/>
                  <a:moveTo>
                    <a:pt x="179783" y="406437"/>
                  </a:moveTo>
                  <a:cubicBezTo>
                    <a:pt x="174532" y="406437"/>
                    <a:pt x="169637" y="408481"/>
                    <a:pt x="165899" y="412214"/>
                  </a:cubicBezTo>
                  <a:lnTo>
                    <a:pt x="162784" y="415413"/>
                  </a:lnTo>
                  <a:lnTo>
                    <a:pt x="190463" y="443054"/>
                  </a:lnTo>
                  <a:lnTo>
                    <a:pt x="193668" y="439855"/>
                  </a:lnTo>
                  <a:cubicBezTo>
                    <a:pt x="197317" y="436122"/>
                    <a:pt x="199364" y="431234"/>
                    <a:pt x="199364" y="425990"/>
                  </a:cubicBezTo>
                  <a:cubicBezTo>
                    <a:pt x="199364" y="420835"/>
                    <a:pt x="197317" y="415858"/>
                    <a:pt x="193668" y="412214"/>
                  </a:cubicBezTo>
                  <a:cubicBezTo>
                    <a:pt x="189929" y="408481"/>
                    <a:pt x="185034" y="406437"/>
                    <a:pt x="179783" y="406437"/>
                  </a:cubicBezTo>
                  <a:close/>
                  <a:moveTo>
                    <a:pt x="276621" y="334259"/>
                  </a:moveTo>
                  <a:cubicBezTo>
                    <a:pt x="302524" y="359057"/>
                    <a:pt x="335104" y="374255"/>
                    <a:pt x="370621" y="378255"/>
                  </a:cubicBezTo>
                  <a:cubicBezTo>
                    <a:pt x="375516" y="378788"/>
                    <a:pt x="379077" y="383143"/>
                    <a:pt x="378543" y="388032"/>
                  </a:cubicBezTo>
                  <a:cubicBezTo>
                    <a:pt x="378009" y="392565"/>
                    <a:pt x="374181" y="395942"/>
                    <a:pt x="369641" y="395942"/>
                  </a:cubicBezTo>
                  <a:cubicBezTo>
                    <a:pt x="369374" y="395942"/>
                    <a:pt x="369018" y="395942"/>
                    <a:pt x="368662" y="395853"/>
                  </a:cubicBezTo>
                  <a:cubicBezTo>
                    <a:pt x="329763" y="391587"/>
                    <a:pt x="292643" y="374255"/>
                    <a:pt x="264248" y="347058"/>
                  </a:cubicBezTo>
                  <a:cubicBezTo>
                    <a:pt x="260687" y="343680"/>
                    <a:pt x="260598" y="338081"/>
                    <a:pt x="263981" y="334525"/>
                  </a:cubicBezTo>
                  <a:cubicBezTo>
                    <a:pt x="267363" y="330970"/>
                    <a:pt x="273060" y="330881"/>
                    <a:pt x="276621" y="334259"/>
                  </a:cubicBezTo>
                  <a:close/>
                  <a:moveTo>
                    <a:pt x="232647" y="287885"/>
                  </a:moveTo>
                  <a:cubicBezTo>
                    <a:pt x="237015" y="285578"/>
                    <a:pt x="242453" y="287264"/>
                    <a:pt x="244681" y="291612"/>
                  </a:cubicBezTo>
                  <a:cubicBezTo>
                    <a:pt x="247445" y="297025"/>
                    <a:pt x="250565" y="302260"/>
                    <a:pt x="253953" y="307318"/>
                  </a:cubicBezTo>
                  <a:cubicBezTo>
                    <a:pt x="256716" y="311400"/>
                    <a:pt x="255646" y="316902"/>
                    <a:pt x="251546" y="319652"/>
                  </a:cubicBezTo>
                  <a:cubicBezTo>
                    <a:pt x="250030" y="320629"/>
                    <a:pt x="248247" y="321072"/>
                    <a:pt x="246553" y="321072"/>
                  </a:cubicBezTo>
                  <a:cubicBezTo>
                    <a:pt x="243701" y="321072"/>
                    <a:pt x="240848" y="319741"/>
                    <a:pt x="239154" y="317168"/>
                  </a:cubicBezTo>
                  <a:cubicBezTo>
                    <a:pt x="235410" y="311578"/>
                    <a:pt x="231934" y="305721"/>
                    <a:pt x="228814" y="299776"/>
                  </a:cubicBezTo>
                  <a:cubicBezTo>
                    <a:pt x="226585" y="295428"/>
                    <a:pt x="228279" y="290104"/>
                    <a:pt x="232647" y="287885"/>
                  </a:cubicBezTo>
                  <a:close/>
                  <a:moveTo>
                    <a:pt x="426602" y="237029"/>
                  </a:moveTo>
                  <a:cubicBezTo>
                    <a:pt x="429013" y="237029"/>
                    <a:pt x="431244" y="237918"/>
                    <a:pt x="432940" y="239608"/>
                  </a:cubicBezTo>
                  <a:cubicBezTo>
                    <a:pt x="434636" y="241297"/>
                    <a:pt x="435529" y="243520"/>
                    <a:pt x="435529" y="245920"/>
                  </a:cubicBezTo>
                  <a:cubicBezTo>
                    <a:pt x="435529" y="248232"/>
                    <a:pt x="434636" y="250544"/>
                    <a:pt x="432940" y="252144"/>
                  </a:cubicBezTo>
                  <a:cubicBezTo>
                    <a:pt x="431244" y="253833"/>
                    <a:pt x="429013" y="254811"/>
                    <a:pt x="426602" y="254811"/>
                  </a:cubicBezTo>
                  <a:cubicBezTo>
                    <a:pt x="424282" y="254811"/>
                    <a:pt x="421961" y="253833"/>
                    <a:pt x="420354" y="252144"/>
                  </a:cubicBezTo>
                  <a:cubicBezTo>
                    <a:pt x="418658" y="250544"/>
                    <a:pt x="417676" y="248232"/>
                    <a:pt x="417676" y="245920"/>
                  </a:cubicBezTo>
                  <a:cubicBezTo>
                    <a:pt x="417676" y="243520"/>
                    <a:pt x="418658" y="241297"/>
                    <a:pt x="420354" y="239608"/>
                  </a:cubicBezTo>
                  <a:cubicBezTo>
                    <a:pt x="421961" y="237918"/>
                    <a:pt x="424282" y="237029"/>
                    <a:pt x="426602" y="237029"/>
                  </a:cubicBezTo>
                  <a:close/>
                  <a:moveTo>
                    <a:pt x="388674" y="237029"/>
                  </a:moveTo>
                  <a:cubicBezTo>
                    <a:pt x="390986" y="237029"/>
                    <a:pt x="393297" y="237918"/>
                    <a:pt x="394898" y="239608"/>
                  </a:cubicBezTo>
                  <a:cubicBezTo>
                    <a:pt x="396587" y="241297"/>
                    <a:pt x="397565" y="243520"/>
                    <a:pt x="397565" y="245920"/>
                  </a:cubicBezTo>
                  <a:cubicBezTo>
                    <a:pt x="397565" y="248232"/>
                    <a:pt x="396587" y="250544"/>
                    <a:pt x="394898" y="252144"/>
                  </a:cubicBezTo>
                  <a:cubicBezTo>
                    <a:pt x="393297" y="253833"/>
                    <a:pt x="390986" y="254811"/>
                    <a:pt x="388674" y="254811"/>
                  </a:cubicBezTo>
                  <a:cubicBezTo>
                    <a:pt x="386273" y="254811"/>
                    <a:pt x="384051" y="253833"/>
                    <a:pt x="382361" y="252144"/>
                  </a:cubicBezTo>
                  <a:cubicBezTo>
                    <a:pt x="380672" y="250544"/>
                    <a:pt x="379783" y="248232"/>
                    <a:pt x="379783" y="245920"/>
                  </a:cubicBezTo>
                  <a:cubicBezTo>
                    <a:pt x="379783" y="243520"/>
                    <a:pt x="380672" y="241297"/>
                    <a:pt x="382361" y="239608"/>
                  </a:cubicBezTo>
                  <a:cubicBezTo>
                    <a:pt x="384051" y="237918"/>
                    <a:pt x="386273" y="237029"/>
                    <a:pt x="388674" y="237029"/>
                  </a:cubicBezTo>
                  <a:close/>
                  <a:moveTo>
                    <a:pt x="350674" y="237029"/>
                  </a:moveTo>
                  <a:cubicBezTo>
                    <a:pt x="352995" y="237029"/>
                    <a:pt x="355316" y="237918"/>
                    <a:pt x="357012" y="239608"/>
                  </a:cubicBezTo>
                  <a:cubicBezTo>
                    <a:pt x="358619" y="241297"/>
                    <a:pt x="359601" y="243520"/>
                    <a:pt x="359601" y="245920"/>
                  </a:cubicBezTo>
                  <a:cubicBezTo>
                    <a:pt x="359601" y="248232"/>
                    <a:pt x="358619" y="250544"/>
                    <a:pt x="357012" y="252144"/>
                  </a:cubicBezTo>
                  <a:cubicBezTo>
                    <a:pt x="355316" y="253833"/>
                    <a:pt x="352995" y="254811"/>
                    <a:pt x="350674" y="254811"/>
                  </a:cubicBezTo>
                  <a:cubicBezTo>
                    <a:pt x="348354" y="254811"/>
                    <a:pt x="346033" y="253833"/>
                    <a:pt x="344337" y="252144"/>
                  </a:cubicBezTo>
                  <a:cubicBezTo>
                    <a:pt x="342730" y="250544"/>
                    <a:pt x="341748" y="248232"/>
                    <a:pt x="341748" y="245920"/>
                  </a:cubicBezTo>
                  <a:cubicBezTo>
                    <a:pt x="341748" y="243520"/>
                    <a:pt x="342730" y="241297"/>
                    <a:pt x="344337" y="239608"/>
                  </a:cubicBezTo>
                  <a:cubicBezTo>
                    <a:pt x="346033" y="237918"/>
                    <a:pt x="348354" y="237029"/>
                    <a:pt x="350674" y="237029"/>
                  </a:cubicBezTo>
                  <a:close/>
                  <a:moveTo>
                    <a:pt x="439352" y="144808"/>
                  </a:moveTo>
                  <a:cubicBezTo>
                    <a:pt x="442822" y="141343"/>
                    <a:pt x="448427" y="141343"/>
                    <a:pt x="451897" y="144808"/>
                  </a:cubicBezTo>
                  <a:lnTo>
                    <a:pt x="518361" y="211170"/>
                  </a:lnTo>
                  <a:cubicBezTo>
                    <a:pt x="521831" y="214635"/>
                    <a:pt x="521831" y="220232"/>
                    <a:pt x="518361" y="223697"/>
                  </a:cubicBezTo>
                  <a:lnTo>
                    <a:pt x="451897" y="290059"/>
                  </a:lnTo>
                  <a:cubicBezTo>
                    <a:pt x="450207" y="291836"/>
                    <a:pt x="447894" y="292635"/>
                    <a:pt x="445669" y="292635"/>
                  </a:cubicBezTo>
                  <a:cubicBezTo>
                    <a:pt x="443356" y="292635"/>
                    <a:pt x="441042" y="291836"/>
                    <a:pt x="439352" y="290059"/>
                  </a:cubicBezTo>
                  <a:cubicBezTo>
                    <a:pt x="435882" y="286594"/>
                    <a:pt x="435882" y="280997"/>
                    <a:pt x="439352" y="277533"/>
                  </a:cubicBezTo>
                  <a:lnTo>
                    <a:pt x="499498" y="217478"/>
                  </a:lnTo>
                  <a:lnTo>
                    <a:pt x="439352" y="157423"/>
                  </a:lnTo>
                  <a:cubicBezTo>
                    <a:pt x="435882" y="153958"/>
                    <a:pt x="435882" y="148273"/>
                    <a:pt x="439352" y="144808"/>
                  </a:cubicBezTo>
                  <a:close/>
                  <a:moveTo>
                    <a:pt x="325381" y="144808"/>
                  </a:moveTo>
                  <a:cubicBezTo>
                    <a:pt x="328851" y="141343"/>
                    <a:pt x="334456" y="141343"/>
                    <a:pt x="337926" y="144808"/>
                  </a:cubicBezTo>
                  <a:cubicBezTo>
                    <a:pt x="341396" y="148273"/>
                    <a:pt x="341396" y="153958"/>
                    <a:pt x="337926" y="157423"/>
                  </a:cubicBezTo>
                  <a:lnTo>
                    <a:pt x="277780" y="217478"/>
                  </a:lnTo>
                  <a:lnTo>
                    <a:pt x="337926" y="277533"/>
                  </a:lnTo>
                  <a:cubicBezTo>
                    <a:pt x="341396" y="280997"/>
                    <a:pt x="341396" y="286594"/>
                    <a:pt x="337926" y="290059"/>
                  </a:cubicBezTo>
                  <a:cubicBezTo>
                    <a:pt x="336236" y="291836"/>
                    <a:pt x="333922" y="292635"/>
                    <a:pt x="331698" y="292635"/>
                  </a:cubicBezTo>
                  <a:cubicBezTo>
                    <a:pt x="329384" y="292635"/>
                    <a:pt x="327071" y="291836"/>
                    <a:pt x="325381" y="290059"/>
                  </a:cubicBezTo>
                  <a:lnTo>
                    <a:pt x="258917" y="223697"/>
                  </a:lnTo>
                  <a:cubicBezTo>
                    <a:pt x="255447" y="220232"/>
                    <a:pt x="255447" y="214635"/>
                    <a:pt x="258917" y="211170"/>
                  </a:cubicBezTo>
                  <a:close/>
                  <a:moveTo>
                    <a:pt x="488534" y="68169"/>
                  </a:moveTo>
                  <a:cubicBezTo>
                    <a:pt x="523777" y="91716"/>
                    <a:pt x="549675" y="126991"/>
                    <a:pt x="561423" y="167510"/>
                  </a:cubicBezTo>
                  <a:cubicBezTo>
                    <a:pt x="562758" y="172219"/>
                    <a:pt x="559999" y="177106"/>
                    <a:pt x="555282" y="178528"/>
                  </a:cubicBezTo>
                  <a:cubicBezTo>
                    <a:pt x="554481" y="178706"/>
                    <a:pt x="553680" y="178883"/>
                    <a:pt x="552790" y="178883"/>
                  </a:cubicBezTo>
                  <a:cubicBezTo>
                    <a:pt x="548963" y="178883"/>
                    <a:pt x="545403" y="176306"/>
                    <a:pt x="544246" y="172486"/>
                  </a:cubicBezTo>
                  <a:cubicBezTo>
                    <a:pt x="533745" y="135966"/>
                    <a:pt x="510427" y="104155"/>
                    <a:pt x="478655" y="82919"/>
                  </a:cubicBezTo>
                  <a:cubicBezTo>
                    <a:pt x="474561" y="80164"/>
                    <a:pt x="473493" y="74655"/>
                    <a:pt x="476163" y="70568"/>
                  </a:cubicBezTo>
                  <a:cubicBezTo>
                    <a:pt x="478922" y="66481"/>
                    <a:pt x="484440" y="65414"/>
                    <a:pt x="488534" y="68169"/>
                  </a:cubicBezTo>
                  <a:close/>
                  <a:moveTo>
                    <a:pt x="428563" y="42416"/>
                  </a:moveTo>
                  <a:cubicBezTo>
                    <a:pt x="435151" y="43836"/>
                    <a:pt x="441561" y="45699"/>
                    <a:pt x="447883" y="47918"/>
                  </a:cubicBezTo>
                  <a:cubicBezTo>
                    <a:pt x="452512" y="49515"/>
                    <a:pt x="455005" y="54573"/>
                    <a:pt x="453402" y="59187"/>
                  </a:cubicBezTo>
                  <a:cubicBezTo>
                    <a:pt x="452067" y="62825"/>
                    <a:pt x="448684" y="65132"/>
                    <a:pt x="444945" y="65132"/>
                  </a:cubicBezTo>
                  <a:cubicBezTo>
                    <a:pt x="443965" y="65132"/>
                    <a:pt x="442986" y="65044"/>
                    <a:pt x="442007" y="64689"/>
                  </a:cubicBezTo>
                  <a:cubicBezTo>
                    <a:pt x="436398" y="62736"/>
                    <a:pt x="430522" y="61050"/>
                    <a:pt x="424646" y="59719"/>
                  </a:cubicBezTo>
                  <a:cubicBezTo>
                    <a:pt x="419838" y="58655"/>
                    <a:pt x="416900" y="53863"/>
                    <a:pt x="417968" y="49071"/>
                  </a:cubicBezTo>
                  <a:cubicBezTo>
                    <a:pt x="419037" y="44280"/>
                    <a:pt x="423844" y="41351"/>
                    <a:pt x="428563" y="42416"/>
                  </a:cubicBezTo>
                  <a:close/>
                  <a:moveTo>
                    <a:pt x="388670" y="17775"/>
                  </a:moveTo>
                  <a:cubicBezTo>
                    <a:pt x="278397" y="17775"/>
                    <a:pt x="188683" y="107364"/>
                    <a:pt x="188683" y="217483"/>
                  </a:cubicBezTo>
                  <a:cubicBezTo>
                    <a:pt x="188683" y="327514"/>
                    <a:pt x="278397" y="417102"/>
                    <a:pt x="388670" y="417102"/>
                  </a:cubicBezTo>
                  <a:cubicBezTo>
                    <a:pt x="498854" y="417102"/>
                    <a:pt x="588568" y="327514"/>
                    <a:pt x="588568" y="217483"/>
                  </a:cubicBezTo>
                  <a:cubicBezTo>
                    <a:pt x="588568" y="107364"/>
                    <a:pt x="498854" y="17775"/>
                    <a:pt x="388670" y="17775"/>
                  </a:cubicBezTo>
                  <a:close/>
                  <a:moveTo>
                    <a:pt x="388670" y="0"/>
                  </a:moveTo>
                  <a:cubicBezTo>
                    <a:pt x="508733" y="0"/>
                    <a:pt x="606368" y="97588"/>
                    <a:pt x="606368" y="217483"/>
                  </a:cubicBezTo>
                  <a:cubicBezTo>
                    <a:pt x="606368" y="337379"/>
                    <a:pt x="508733" y="434878"/>
                    <a:pt x="388670" y="434878"/>
                  </a:cubicBezTo>
                  <a:cubicBezTo>
                    <a:pt x="331798" y="434878"/>
                    <a:pt x="279999" y="413014"/>
                    <a:pt x="241194" y="377285"/>
                  </a:cubicBezTo>
                  <a:lnTo>
                    <a:pt x="213426" y="405015"/>
                  </a:lnTo>
                  <a:cubicBezTo>
                    <a:pt x="212892" y="405548"/>
                    <a:pt x="212269" y="405992"/>
                    <a:pt x="211557" y="406437"/>
                  </a:cubicBezTo>
                  <a:cubicBezTo>
                    <a:pt x="215206" y="412214"/>
                    <a:pt x="217164" y="418968"/>
                    <a:pt x="217164" y="425990"/>
                  </a:cubicBezTo>
                  <a:cubicBezTo>
                    <a:pt x="217164" y="436033"/>
                    <a:pt x="213248" y="445365"/>
                    <a:pt x="206217" y="452386"/>
                  </a:cubicBezTo>
                  <a:lnTo>
                    <a:pt x="63814" y="594590"/>
                  </a:lnTo>
                  <a:cubicBezTo>
                    <a:pt x="56783" y="601700"/>
                    <a:pt x="47349" y="605522"/>
                    <a:pt x="37381" y="605522"/>
                  </a:cubicBezTo>
                  <a:cubicBezTo>
                    <a:pt x="27412" y="605522"/>
                    <a:pt x="17978" y="601700"/>
                    <a:pt x="10947" y="594590"/>
                  </a:cubicBezTo>
                  <a:cubicBezTo>
                    <a:pt x="3916" y="587569"/>
                    <a:pt x="0" y="578237"/>
                    <a:pt x="0" y="568194"/>
                  </a:cubicBezTo>
                  <a:cubicBezTo>
                    <a:pt x="0" y="558239"/>
                    <a:pt x="3916" y="548907"/>
                    <a:pt x="10947" y="541797"/>
                  </a:cubicBezTo>
                  <a:lnTo>
                    <a:pt x="153350" y="399593"/>
                  </a:lnTo>
                  <a:cubicBezTo>
                    <a:pt x="160381" y="392572"/>
                    <a:pt x="169815" y="388661"/>
                    <a:pt x="179783" y="388661"/>
                  </a:cubicBezTo>
                  <a:cubicBezTo>
                    <a:pt x="186814" y="388661"/>
                    <a:pt x="193579" y="390617"/>
                    <a:pt x="199453" y="394261"/>
                  </a:cubicBezTo>
                  <a:cubicBezTo>
                    <a:pt x="199809" y="393638"/>
                    <a:pt x="200254" y="393016"/>
                    <a:pt x="200788" y="392483"/>
                  </a:cubicBezTo>
                  <a:lnTo>
                    <a:pt x="228556" y="364753"/>
                  </a:lnTo>
                  <a:cubicBezTo>
                    <a:pt x="192778" y="326003"/>
                    <a:pt x="170883" y="274187"/>
                    <a:pt x="170883" y="217483"/>
                  </a:cubicBezTo>
                  <a:cubicBezTo>
                    <a:pt x="170883" y="97588"/>
                    <a:pt x="268607" y="0"/>
                    <a:pt x="38867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58" name="组合 57"/>
          <p:cNvGrpSpPr/>
          <p:nvPr/>
        </p:nvGrpSpPr>
        <p:grpSpPr>
          <a:xfrm>
            <a:off x="1794232" y="4205075"/>
            <a:ext cx="1412114" cy="1412112"/>
            <a:chOff x="1492431" y="4639457"/>
            <a:chExt cx="1412114" cy="1412112"/>
          </a:xfrm>
        </p:grpSpPr>
        <p:grpSp>
          <p:nvGrpSpPr>
            <p:cNvPr id="21" name="组合 20"/>
            <p:cNvGrpSpPr/>
            <p:nvPr/>
          </p:nvGrpSpPr>
          <p:grpSpPr>
            <a:xfrm>
              <a:off x="1492431" y="4639457"/>
              <a:ext cx="1412114" cy="1412112"/>
              <a:chOff x="1018571" y="2083442"/>
              <a:chExt cx="1412114" cy="1412112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1238491" y="2303361"/>
                <a:ext cx="972273" cy="972273"/>
              </a:xfrm>
              <a:prstGeom prst="ellipse">
                <a:avLst/>
              </a:prstGeom>
              <a:gradFill>
                <a:gsLst>
                  <a:gs pos="0">
                    <a:srgbClr val="25529B"/>
                  </a:gs>
                  <a:gs pos="64000">
                    <a:srgbClr val="1A3B6E"/>
                  </a:gs>
                  <a:gs pos="100000">
                    <a:srgbClr val="15315D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1018571" y="2083442"/>
                <a:ext cx="1412114" cy="1412112"/>
              </a:xfrm>
              <a:prstGeom prst="ellipse">
                <a:avLst/>
              </a:prstGeom>
              <a:noFill/>
              <a:ln w="19050">
                <a:solidFill>
                  <a:srgbClr val="1A3B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4" name="silk_309912"/>
            <p:cNvSpPr>
              <a:spLocks noChangeAspect="1"/>
            </p:cNvSpPr>
            <p:nvPr/>
          </p:nvSpPr>
          <p:spPr bwMode="auto">
            <a:xfrm>
              <a:off x="1893646" y="5061452"/>
              <a:ext cx="609685" cy="568123"/>
            </a:xfrm>
            <a:custGeom>
              <a:avLst/>
              <a:gdLst>
                <a:gd name="connsiteX0" fmla="*/ 151404 w 607639"/>
                <a:gd name="connsiteY0" fmla="*/ 444819 h 566217"/>
                <a:gd name="connsiteX1" fmla="*/ 164857 w 607639"/>
                <a:gd name="connsiteY1" fmla="*/ 445086 h 566217"/>
                <a:gd name="connsiteX2" fmla="*/ 164590 w 607639"/>
                <a:gd name="connsiteY2" fmla="*/ 458508 h 566217"/>
                <a:gd name="connsiteX3" fmla="*/ 157284 w 607639"/>
                <a:gd name="connsiteY3" fmla="*/ 473886 h 566217"/>
                <a:gd name="connsiteX4" fmla="*/ 164590 w 607639"/>
                <a:gd name="connsiteY4" fmla="*/ 489175 h 566217"/>
                <a:gd name="connsiteX5" fmla="*/ 164857 w 607639"/>
                <a:gd name="connsiteY5" fmla="*/ 502687 h 566217"/>
                <a:gd name="connsiteX6" fmla="*/ 157997 w 607639"/>
                <a:gd name="connsiteY6" fmla="*/ 505531 h 566217"/>
                <a:gd name="connsiteX7" fmla="*/ 151404 w 607639"/>
                <a:gd name="connsiteY7" fmla="*/ 502953 h 566217"/>
                <a:gd name="connsiteX8" fmla="*/ 138308 w 607639"/>
                <a:gd name="connsiteY8" fmla="*/ 473886 h 566217"/>
                <a:gd name="connsiteX9" fmla="*/ 151404 w 607639"/>
                <a:gd name="connsiteY9" fmla="*/ 444819 h 566217"/>
                <a:gd name="connsiteX10" fmla="*/ 59442 w 607639"/>
                <a:gd name="connsiteY10" fmla="*/ 444094 h 566217"/>
                <a:gd name="connsiteX11" fmla="*/ 61311 w 607639"/>
                <a:gd name="connsiteY11" fmla="*/ 457430 h 566217"/>
                <a:gd name="connsiteX12" fmla="*/ 55793 w 607639"/>
                <a:gd name="connsiteY12" fmla="*/ 473879 h 566217"/>
                <a:gd name="connsiteX13" fmla="*/ 61311 w 607639"/>
                <a:gd name="connsiteY13" fmla="*/ 490327 h 566217"/>
                <a:gd name="connsiteX14" fmla="*/ 59442 w 607639"/>
                <a:gd name="connsiteY14" fmla="*/ 503664 h 566217"/>
                <a:gd name="connsiteX15" fmla="*/ 53746 w 607639"/>
                <a:gd name="connsiteY15" fmla="*/ 505531 h 566217"/>
                <a:gd name="connsiteX16" fmla="*/ 46180 w 607639"/>
                <a:gd name="connsiteY16" fmla="*/ 501797 h 566217"/>
                <a:gd name="connsiteX17" fmla="*/ 36835 w 607639"/>
                <a:gd name="connsiteY17" fmla="*/ 473879 h 566217"/>
                <a:gd name="connsiteX18" fmla="*/ 46091 w 607639"/>
                <a:gd name="connsiteY18" fmla="*/ 445872 h 566217"/>
                <a:gd name="connsiteX19" fmla="*/ 59442 w 607639"/>
                <a:gd name="connsiteY19" fmla="*/ 444094 h 566217"/>
                <a:gd name="connsiteX20" fmla="*/ 72547 w 607639"/>
                <a:gd name="connsiteY20" fmla="*/ 367481 h 566217"/>
                <a:gd name="connsiteX21" fmla="*/ 85975 w 607639"/>
                <a:gd name="connsiteY21" fmla="*/ 367659 h 566217"/>
                <a:gd name="connsiteX22" fmla="*/ 100203 w 607639"/>
                <a:gd name="connsiteY22" fmla="*/ 401181 h 566217"/>
                <a:gd name="connsiteX23" fmla="*/ 82329 w 607639"/>
                <a:gd name="connsiteY23" fmla="*/ 438350 h 566217"/>
                <a:gd name="connsiteX24" fmla="*/ 75926 w 607639"/>
                <a:gd name="connsiteY24" fmla="*/ 440751 h 566217"/>
                <a:gd name="connsiteX25" fmla="*/ 68901 w 607639"/>
                <a:gd name="connsiteY25" fmla="*/ 437639 h 566217"/>
                <a:gd name="connsiteX26" fmla="*/ 69524 w 607639"/>
                <a:gd name="connsiteY26" fmla="*/ 424212 h 566217"/>
                <a:gd name="connsiteX27" fmla="*/ 81173 w 607639"/>
                <a:gd name="connsiteY27" fmla="*/ 401181 h 566217"/>
                <a:gd name="connsiteX28" fmla="*/ 72369 w 607639"/>
                <a:gd name="connsiteY28" fmla="*/ 380908 h 566217"/>
                <a:gd name="connsiteX29" fmla="*/ 72547 w 607639"/>
                <a:gd name="connsiteY29" fmla="*/ 367481 h 566217"/>
                <a:gd name="connsiteX30" fmla="*/ 198569 w 607639"/>
                <a:gd name="connsiteY30" fmla="*/ 366684 h 566217"/>
                <a:gd name="connsiteX31" fmla="*/ 218259 w 607639"/>
                <a:gd name="connsiteY31" fmla="*/ 401184 h 566217"/>
                <a:gd name="connsiteX32" fmla="*/ 193669 w 607639"/>
                <a:gd name="connsiteY32" fmla="*/ 439240 h 566217"/>
                <a:gd name="connsiteX33" fmla="*/ 188412 w 607639"/>
                <a:gd name="connsiteY33" fmla="*/ 440752 h 566217"/>
                <a:gd name="connsiteX34" fmla="*/ 180483 w 607639"/>
                <a:gd name="connsiteY34" fmla="*/ 436484 h 566217"/>
                <a:gd name="connsiteX35" fmla="*/ 183156 w 607639"/>
                <a:gd name="connsiteY35" fmla="*/ 423324 h 566217"/>
                <a:gd name="connsiteX36" fmla="*/ 199193 w 607639"/>
                <a:gd name="connsiteY36" fmla="*/ 401184 h 566217"/>
                <a:gd name="connsiteX37" fmla="*/ 187165 w 607639"/>
                <a:gd name="connsiteY37" fmla="*/ 381889 h 566217"/>
                <a:gd name="connsiteX38" fmla="*/ 185294 w 607639"/>
                <a:gd name="connsiteY38" fmla="*/ 368551 h 566217"/>
                <a:gd name="connsiteX39" fmla="*/ 198569 w 607639"/>
                <a:gd name="connsiteY39" fmla="*/ 366684 h 566217"/>
                <a:gd name="connsiteX40" fmla="*/ 429190 w 607639"/>
                <a:gd name="connsiteY40" fmla="*/ 343486 h 566217"/>
                <a:gd name="connsiteX41" fmla="*/ 442611 w 607639"/>
                <a:gd name="connsiteY41" fmla="*/ 343753 h 566217"/>
                <a:gd name="connsiteX42" fmla="*/ 442344 w 607639"/>
                <a:gd name="connsiteY42" fmla="*/ 357171 h 566217"/>
                <a:gd name="connsiteX43" fmla="*/ 435056 w 607639"/>
                <a:gd name="connsiteY43" fmla="*/ 372545 h 566217"/>
                <a:gd name="connsiteX44" fmla="*/ 442344 w 607639"/>
                <a:gd name="connsiteY44" fmla="*/ 387829 h 566217"/>
                <a:gd name="connsiteX45" fmla="*/ 442611 w 607639"/>
                <a:gd name="connsiteY45" fmla="*/ 401337 h 566217"/>
                <a:gd name="connsiteX46" fmla="*/ 435767 w 607639"/>
                <a:gd name="connsiteY46" fmla="*/ 404269 h 566217"/>
                <a:gd name="connsiteX47" fmla="*/ 429190 w 607639"/>
                <a:gd name="connsiteY47" fmla="*/ 401603 h 566217"/>
                <a:gd name="connsiteX48" fmla="*/ 416124 w 607639"/>
                <a:gd name="connsiteY48" fmla="*/ 372545 h 566217"/>
                <a:gd name="connsiteX49" fmla="*/ 429190 w 607639"/>
                <a:gd name="connsiteY49" fmla="*/ 343486 h 566217"/>
                <a:gd name="connsiteX50" fmla="*/ 307324 w 607639"/>
                <a:gd name="connsiteY50" fmla="*/ 343486 h 566217"/>
                <a:gd name="connsiteX51" fmla="*/ 320834 w 607639"/>
                <a:gd name="connsiteY51" fmla="*/ 343753 h 566217"/>
                <a:gd name="connsiteX52" fmla="*/ 320478 w 607639"/>
                <a:gd name="connsiteY52" fmla="*/ 357171 h 566217"/>
                <a:gd name="connsiteX53" fmla="*/ 313279 w 607639"/>
                <a:gd name="connsiteY53" fmla="*/ 372545 h 566217"/>
                <a:gd name="connsiteX54" fmla="*/ 320478 w 607639"/>
                <a:gd name="connsiteY54" fmla="*/ 387829 h 566217"/>
                <a:gd name="connsiteX55" fmla="*/ 320834 w 607639"/>
                <a:gd name="connsiteY55" fmla="*/ 401337 h 566217"/>
                <a:gd name="connsiteX56" fmla="*/ 313901 w 607639"/>
                <a:gd name="connsiteY56" fmla="*/ 404269 h 566217"/>
                <a:gd name="connsiteX57" fmla="*/ 307324 w 607639"/>
                <a:gd name="connsiteY57" fmla="*/ 401603 h 566217"/>
                <a:gd name="connsiteX58" fmla="*/ 294258 w 607639"/>
                <a:gd name="connsiteY58" fmla="*/ 372545 h 566217"/>
                <a:gd name="connsiteX59" fmla="*/ 307324 w 607639"/>
                <a:gd name="connsiteY59" fmla="*/ 343486 h 566217"/>
                <a:gd name="connsiteX60" fmla="*/ 62672 w 607639"/>
                <a:gd name="connsiteY60" fmla="*/ 296329 h 566217"/>
                <a:gd name="connsiteX61" fmla="*/ 63384 w 607639"/>
                <a:gd name="connsiteY61" fmla="*/ 309742 h 566217"/>
                <a:gd name="connsiteX62" fmla="*/ 55811 w 607639"/>
                <a:gd name="connsiteY62" fmla="*/ 328574 h 566217"/>
                <a:gd name="connsiteX63" fmla="*/ 63473 w 607639"/>
                <a:gd name="connsiteY63" fmla="*/ 347583 h 566217"/>
                <a:gd name="connsiteX64" fmla="*/ 62939 w 607639"/>
                <a:gd name="connsiteY64" fmla="*/ 360996 h 566217"/>
                <a:gd name="connsiteX65" fmla="*/ 56524 w 607639"/>
                <a:gd name="connsiteY65" fmla="*/ 363483 h 566217"/>
                <a:gd name="connsiteX66" fmla="*/ 49486 w 607639"/>
                <a:gd name="connsiteY66" fmla="*/ 360374 h 566217"/>
                <a:gd name="connsiteX67" fmla="*/ 36835 w 607639"/>
                <a:gd name="connsiteY67" fmla="*/ 328574 h 566217"/>
                <a:gd name="connsiteX68" fmla="*/ 49219 w 607639"/>
                <a:gd name="connsiteY68" fmla="*/ 296951 h 566217"/>
                <a:gd name="connsiteX69" fmla="*/ 62672 w 607639"/>
                <a:gd name="connsiteY69" fmla="*/ 296329 h 566217"/>
                <a:gd name="connsiteX70" fmla="*/ 155483 w 607639"/>
                <a:gd name="connsiteY70" fmla="*/ 295924 h 566217"/>
                <a:gd name="connsiteX71" fmla="*/ 168831 w 607639"/>
                <a:gd name="connsiteY71" fmla="*/ 297346 h 566217"/>
                <a:gd name="connsiteX72" fmla="*/ 167408 w 607639"/>
                <a:gd name="connsiteY72" fmla="*/ 310680 h 566217"/>
                <a:gd name="connsiteX73" fmla="*/ 157263 w 607639"/>
                <a:gd name="connsiteY73" fmla="*/ 328548 h 566217"/>
                <a:gd name="connsiteX74" fmla="*/ 167675 w 607639"/>
                <a:gd name="connsiteY74" fmla="*/ 346593 h 566217"/>
                <a:gd name="connsiteX75" fmla="*/ 169187 w 607639"/>
                <a:gd name="connsiteY75" fmla="*/ 359927 h 566217"/>
                <a:gd name="connsiteX76" fmla="*/ 161712 w 607639"/>
                <a:gd name="connsiteY76" fmla="*/ 363483 h 566217"/>
                <a:gd name="connsiteX77" fmla="*/ 155750 w 607639"/>
                <a:gd name="connsiteY77" fmla="*/ 361438 h 566217"/>
                <a:gd name="connsiteX78" fmla="*/ 138308 w 607639"/>
                <a:gd name="connsiteY78" fmla="*/ 328548 h 566217"/>
                <a:gd name="connsiteX79" fmla="*/ 155483 w 607639"/>
                <a:gd name="connsiteY79" fmla="*/ 295924 h 566217"/>
                <a:gd name="connsiteX80" fmla="*/ 476358 w 607639"/>
                <a:gd name="connsiteY80" fmla="*/ 265402 h 566217"/>
                <a:gd name="connsiteX81" fmla="*/ 495934 w 607639"/>
                <a:gd name="connsiteY81" fmla="*/ 299879 h 566217"/>
                <a:gd name="connsiteX82" fmla="*/ 471464 w 607639"/>
                <a:gd name="connsiteY82" fmla="*/ 337909 h 566217"/>
                <a:gd name="connsiteX83" fmla="*/ 466215 w 607639"/>
                <a:gd name="connsiteY83" fmla="*/ 339420 h 566217"/>
                <a:gd name="connsiteX84" fmla="*/ 458206 w 607639"/>
                <a:gd name="connsiteY84" fmla="*/ 335244 h 566217"/>
                <a:gd name="connsiteX85" fmla="*/ 460965 w 607639"/>
                <a:gd name="connsiteY85" fmla="*/ 322004 h 566217"/>
                <a:gd name="connsiteX86" fmla="*/ 476981 w 607639"/>
                <a:gd name="connsiteY86" fmla="*/ 299879 h 566217"/>
                <a:gd name="connsiteX87" fmla="*/ 464969 w 607639"/>
                <a:gd name="connsiteY87" fmla="*/ 280597 h 566217"/>
                <a:gd name="connsiteX88" fmla="*/ 463100 w 607639"/>
                <a:gd name="connsiteY88" fmla="*/ 267357 h 566217"/>
                <a:gd name="connsiteX89" fmla="*/ 476358 w 607639"/>
                <a:gd name="connsiteY89" fmla="*/ 265402 h 566217"/>
                <a:gd name="connsiteX90" fmla="*/ 354562 w 607639"/>
                <a:gd name="connsiteY90" fmla="*/ 265402 h 566217"/>
                <a:gd name="connsiteX91" fmla="*/ 374138 w 607639"/>
                <a:gd name="connsiteY91" fmla="*/ 299879 h 566217"/>
                <a:gd name="connsiteX92" fmla="*/ 349579 w 607639"/>
                <a:gd name="connsiteY92" fmla="*/ 337909 h 566217"/>
                <a:gd name="connsiteX93" fmla="*/ 344330 w 607639"/>
                <a:gd name="connsiteY93" fmla="*/ 339420 h 566217"/>
                <a:gd name="connsiteX94" fmla="*/ 336410 w 607639"/>
                <a:gd name="connsiteY94" fmla="*/ 335244 h 566217"/>
                <a:gd name="connsiteX95" fmla="*/ 339080 w 607639"/>
                <a:gd name="connsiteY95" fmla="*/ 322004 h 566217"/>
                <a:gd name="connsiteX96" fmla="*/ 355185 w 607639"/>
                <a:gd name="connsiteY96" fmla="*/ 299879 h 566217"/>
                <a:gd name="connsiteX97" fmla="*/ 343173 w 607639"/>
                <a:gd name="connsiteY97" fmla="*/ 280597 h 566217"/>
                <a:gd name="connsiteX98" fmla="*/ 341215 w 607639"/>
                <a:gd name="connsiteY98" fmla="*/ 267357 h 566217"/>
                <a:gd name="connsiteX99" fmla="*/ 354562 w 607639"/>
                <a:gd name="connsiteY99" fmla="*/ 265402 h 566217"/>
                <a:gd name="connsiteX100" fmla="*/ 203302 w 607639"/>
                <a:gd name="connsiteY100" fmla="*/ 225322 h 566217"/>
                <a:gd name="connsiteX101" fmla="*/ 218259 w 607639"/>
                <a:gd name="connsiteY101" fmla="*/ 255968 h 566217"/>
                <a:gd name="connsiteX102" fmla="*/ 198317 w 607639"/>
                <a:gd name="connsiteY102" fmla="*/ 290700 h 566217"/>
                <a:gd name="connsiteX103" fmla="*/ 192619 w 607639"/>
                <a:gd name="connsiteY103" fmla="*/ 292565 h 566217"/>
                <a:gd name="connsiteX104" fmla="*/ 184963 w 607639"/>
                <a:gd name="connsiteY104" fmla="*/ 288745 h 566217"/>
                <a:gd name="connsiteX105" fmla="*/ 187011 w 607639"/>
                <a:gd name="connsiteY105" fmla="*/ 275421 h 566217"/>
                <a:gd name="connsiteX106" fmla="*/ 199207 w 607639"/>
                <a:gd name="connsiteY106" fmla="*/ 255968 h 566217"/>
                <a:gd name="connsiteX107" fmla="*/ 190750 w 607639"/>
                <a:gd name="connsiteY107" fmla="*/ 239535 h 566217"/>
                <a:gd name="connsiteX108" fmla="*/ 189859 w 607639"/>
                <a:gd name="connsiteY108" fmla="*/ 226122 h 566217"/>
                <a:gd name="connsiteX109" fmla="*/ 203302 w 607639"/>
                <a:gd name="connsiteY109" fmla="*/ 225322 h 566217"/>
                <a:gd name="connsiteX110" fmla="*/ 76084 w 607639"/>
                <a:gd name="connsiteY110" fmla="*/ 225095 h 566217"/>
                <a:gd name="connsiteX111" fmla="*/ 89523 w 607639"/>
                <a:gd name="connsiteY111" fmla="*/ 226339 h 566217"/>
                <a:gd name="connsiteX112" fmla="*/ 100203 w 607639"/>
                <a:gd name="connsiteY112" fmla="*/ 255941 h 566217"/>
                <a:gd name="connsiteX113" fmla="*/ 85785 w 607639"/>
                <a:gd name="connsiteY113" fmla="*/ 289720 h 566217"/>
                <a:gd name="connsiteX114" fmla="*/ 78932 w 607639"/>
                <a:gd name="connsiteY114" fmla="*/ 292565 h 566217"/>
                <a:gd name="connsiteX115" fmla="*/ 72257 w 607639"/>
                <a:gd name="connsiteY115" fmla="*/ 289809 h 566217"/>
                <a:gd name="connsiteX116" fmla="*/ 72168 w 607639"/>
                <a:gd name="connsiteY116" fmla="*/ 276386 h 566217"/>
                <a:gd name="connsiteX117" fmla="*/ 81157 w 607639"/>
                <a:gd name="connsiteY117" fmla="*/ 255941 h 566217"/>
                <a:gd name="connsiteX118" fmla="*/ 74838 w 607639"/>
                <a:gd name="connsiteY118" fmla="*/ 238429 h 566217"/>
                <a:gd name="connsiteX119" fmla="*/ 76084 w 607639"/>
                <a:gd name="connsiteY119" fmla="*/ 225095 h 566217"/>
                <a:gd name="connsiteX120" fmla="*/ 433299 w 607639"/>
                <a:gd name="connsiteY120" fmla="*/ 194662 h 566217"/>
                <a:gd name="connsiteX121" fmla="*/ 446647 w 607639"/>
                <a:gd name="connsiteY121" fmla="*/ 196084 h 566217"/>
                <a:gd name="connsiteX122" fmla="*/ 445224 w 607639"/>
                <a:gd name="connsiteY122" fmla="*/ 209418 h 566217"/>
                <a:gd name="connsiteX123" fmla="*/ 435079 w 607639"/>
                <a:gd name="connsiteY123" fmla="*/ 227286 h 566217"/>
                <a:gd name="connsiteX124" fmla="*/ 445491 w 607639"/>
                <a:gd name="connsiteY124" fmla="*/ 245331 h 566217"/>
                <a:gd name="connsiteX125" fmla="*/ 447003 w 607639"/>
                <a:gd name="connsiteY125" fmla="*/ 258665 h 566217"/>
                <a:gd name="connsiteX126" fmla="*/ 439528 w 607639"/>
                <a:gd name="connsiteY126" fmla="*/ 262221 h 566217"/>
                <a:gd name="connsiteX127" fmla="*/ 433566 w 607639"/>
                <a:gd name="connsiteY127" fmla="*/ 260176 h 566217"/>
                <a:gd name="connsiteX128" fmla="*/ 416124 w 607639"/>
                <a:gd name="connsiteY128" fmla="*/ 227286 h 566217"/>
                <a:gd name="connsiteX129" fmla="*/ 433299 w 607639"/>
                <a:gd name="connsiteY129" fmla="*/ 194662 h 566217"/>
                <a:gd name="connsiteX130" fmla="*/ 311424 w 607639"/>
                <a:gd name="connsiteY130" fmla="*/ 194662 h 566217"/>
                <a:gd name="connsiteX131" fmla="*/ 324854 w 607639"/>
                <a:gd name="connsiteY131" fmla="*/ 196084 h 566217"/>
                <a:gd name="connsiteX132" fmla="*/ 323431 w 607639"/>
                <a:gd name="connsiteY132" fmla="*/ 209418 h 566217"/>
                <a:gd name="connsiteX133" fmla="*/ 313292 w 607639"/>
                <a:gd name="connsiteY133" fmla="*/ 227286 h 566217"/>
                <a:gd name="connsiteX134" fmla="*/ 323698 w 607639"/>
                <a:gd name="connsiteY134" fmla="*/ 245331 h 566217"/>
                <a:gd name="connsiteX135" fmla="*/ 325121 w 607639"/>
                <a:gd name="connsiteY135" fmla="*/ 258665 h 566217"/>
                <a:gd name="connsiteX136" fmla="*/ 317739 w 607639"/>
                <a:gd name="connsiteY136" fmla="*/ 262221 h 566217"/>
                <a:gd name="connsiteX137" fmla="*/ 311780 w 607639"/>
                <a:gd name="connsiteY137" fmla="*/ 260176 h 566217"/>
                <a:gd name="connsiteX138" fmla="*/ 294258 w 607639"/>
                <a:gd name="connsiteY138" fmla="*/ 227286 h 566217"/>
                <a:gd name="connsiteX139" fmla="*/ 311424 w 607639"/>
                <a:gd name="connsiteY139" fmla="*/ 194662 h 566217"/>
                <a:gd name="connsiteX140" fmla="*/ 54719 w 607639"/>
                <a:gd name="connsiteY140" fmla="*/ 146290 h 566217"/>
                <a:gd name="connsiteX141" fmla="*/ 68154 w 607639"/>
                <a:gd name="connsiteY141" fmla="*/ 147001 h 566217"/>
                <a:gd name="connsiteX142" fmla="*/ 67442 w 607639"/>
                <a:gd name="connsiteY142" fmla="*/ 160419 h 566217"/>
                <a:gd name="connsiteX143" fmla="*/ 55787 w 607639"/>
                <a:gd name="connsiteY143" fmla="*/ 183435 h 566217"/>
                <a:gd name="connsiteX144" fmla="*/ 66286 w 607639"/>
                <a:gd name="connsiteY144" fmla="*/ 205295 h 566217"/>
                <a:gd name="connsiteX145" fmla="*/ 66641 w 607639"/>
                <a:gd name="connsiteY145" fmla="*/ 218714 h 566217"/>
                <a:gd name="connsiteX146" fmla="*/ 59701 w 607639"/>
                <a:gd name="connsiteY146" fmla="*/ 221646 h 566217"/>
                <a:gd name="connsiteX147" fmla="*/ 53206 w 607639"/>
                <a:gd name="connsiteY147" fmla="*/ 219069 h 566217"/>
                <a:gd name="connsiteX148" fmla="*/ 36835 w 607639"/>
                <a:gd name="connsiteY148" fmla="*/ 183435 h 566217"/>
                <a:gd name="connsiteX149" fmla="*/ 54719 w 607639"/>
                <a:gd name="connsiteY149" fmla="*/ 146290 h 566217"/>
                <a:gd name="connsiteX150" fmla="*/ 162867 w 607639"/>
                <a:gd name="connsiteY150" fmla="*/ 145386 h 566217"/>
                <a:gd name="connsiteX151" fmla="*/ 176036 w 607639"/>
                <a:gd name="connsiteY151" fmla="*/ 148141 h 566217"/>
                <a:gd name="connsiteX152" fmla="*/ 173366 w 607639"/>
                <a:gd name="connsiteY152" fmla="*/ 161296 h 566217"/>
                <a:gd name="connsiteX153" fmla="*/ 157261 w 607639"/>
                <a:gd name="connsiteY153" fmla="*/ 183427 h 566217"/>
                <a:gd name="connsiteX154" fmla="*/ 171587 w 607639"/>
                <a:gd name="connsiteY154" fmla="*/ 204314 h 566217"/>
                <a:gd name="connsiteX155" fmla="*/ 173989 w 607639"/>
                <a:gd name="connsiteY155" fmla="*/ 217557 h 566217"/>
                <a:gd name="connsiteX156" fmla="*/ 166159 w 607639"/>
                <a:gd name="connsiteY156" fmla="*/ 221646 h 566217"/>
                <a:gd name="connsiteX157" fmla="*/ 160731 w 607639"/>
                <a:gd name="connsiteY157" fmla="*/ 219957 h 566217"/>
                <a:gd name="connsiteX158" fmla="*/ 138308 w 607639"/>
                <a:gd name="connsiteY158" fmla="*/ 183427 h 566217"/>
                <a:gd name="connsiteX159" fmla="*/ 162867 w 607639"/>
                <a:gd name="connsiteY159" fmla="*/ 145386 h 566217"/>
                <a:gd name="connsiteX160" fmla="*/ 481048 w 607639"/>
                <a:gd name="connsiteY160" fmla="*/ 123990 h 566217"/>
                <a:gd name="connsiteX161" fmla="*/ 496005 w 607639"/>
                <a:gd name="connsiteY161" fmla="*/ 154725 h 566217"/>
                <a:gd name="connsiteX162" fmla="*/ 476063 w 607639"/>
                <a:gd name="connsiteY162" fmla="*/ 189368 h 566217"/>
                <a:gd name="connsiteX163" fmla="*/ 470365 w 607639"/>
                <a:gd name="connsiteY163" fmla="*/ 191233 h 566217"/>
                <a:gd name="connsiteX164" fmla="*/ 462709 w 607639"/>
                <a:gd name="connsiteY164" fmla="*/ 187413 h 566217"/>
                <a:gd name="connsiteX165" fmla="*/ 464757 w 607639"/>
                <a:gd name="connsiteY165" fmla="*/ 174089 h 566217"/>
                <a:gd name="connsiteX166" fmla="*/ 476953 w 607639"/>
                <a:gd name="connsiteY166" fmla="*/ 154636 h 566217"/>
                <a:gd name="connsiteX167" fmla="*/ 468496 w 607639"/>
                <a:gd name="connsiteY167" fmla="*/ 138203 h 566217"/>
                <a:gd name="connsiteX168" fmla="*/ 467605 w 607639"/>
                <a:gd name="connsiteY168" fmla="*/ 124879 h 566217"/>
                <a:gd name="connsiteX169" fmla="*/ 481048 w 607639"/>
                <a:gd name="connsiteY169" fmla="*/ 123990 h 566217"/>
                <a:gd name="connsiteX170" fmla="*/ 359292 w 607639"/>
                <a:gd name="connsiteY170" fmla="*/ 123990 h 566217"/>
                <a:gd name="connsiteX171" fmla="*/ 374138 w 607639"/>
                <a:gd name="connsiteY171" fmla="*/ 154725 h 566217"/>
                <a:gd name="connsiteX172" fmla="*/ 354225 w 607639"/>
                <a:gd name="connsiteY172" fmla="*/ 189368 h 566217"/>
                <a:gd name="connsiteX173" fmla="*/ 348624 w 607639"/>
                <a:gd name="connsiteY173" fmla="*/ 191233 h 566217"/>
                <a:gd name="connsiteX174" fmla="*/ 340978 w 607639"/>
                <a:gd name="connsiteY174" fmla="*/ 187413 h 566217"/>
                <a:gd name="connsiteX175" fmla="*/ 342934 w 607639"/>
                <a:gd name="connsiteY175" fmla="*/ 174089 h 566217"/>
                <a:gd name="connsiteX176" fmla="*/ 355202 w 607639"/>
                <a:gd name="connsiteY176" fmla="*/ 154636 h 566217"/>
                <a:gd name="connsiteX177" fmla="*/ 346757 w 607639"/>
                <a:gd name="connsiteY177" fmla="*/ 138203 h 566217"/>
                <a:gd name="connsiteX178" fmla="*/ 345868 w 607639"/>
                <a:gd name="connsiteY178" fmla="*/ 124879 h 566217"/>
                <a:gd name="connsiteX179" fmla="*/ 359292 w 607639"/>
                <a:gd name="connsiteY179" fmla="*/ 123990 h 566217"/>
                <a:gd name="connsiteX180" fmla="*/ 19047 w 607639"/>
                <a:gd name="connsiteY180" fmla="*/ 99806 h 566217"/>
                <a:gd name="connsiteX181" fmla="*/ 19047 w 607639"/>
                <a:gd name="connsiteY181" fmla="*/ 500983 h 566217"/>
                <a:gd name="connsiteX182" fmla="*/ 80817 w 607639"/>
                <a:gd name="connsiteY182" fmla="*/ 542043 h 566217"/>
                <a:gd name="connsiteX183" fmla="*/ 69513 w 607639"/>
                <a:gd name="connsiteY183" fmla="*/ 523469 h 566217"/>
                <a:gd name="connsiteX184" fmla="*/ 68890 w 607639"/>
                <a:gd name="connsiteY184" fmla="*/ 510049 h 566217"/>
                <a:gd name="connsiteX185" fmla="*/ 82330 w 607639"/>
                <a:gd name="connsiteY185" fmla="*/ 509426 h 566217"/>
                <a:gd name="connsiteX186" fmla="*/ 100131 w 607639"/>
                <a:gd name="connsiteY186" fmla="*/ 545243 h 566217"/>
                <a:gd name="connsiteX187" fmla="*/ 131283 w 607639"/>
                <a:gd name="connsiteY187" fmla="*/ 547198 h 566217"/>
                <a:gd name="connsiteX188" fmla="*/ 197147 w 607639"/>
                <a:gd name="connsiteY188" fmla="*/ 537955 h 566217"/>
                <a:gd name="connsiteX189" fmla="*/ 183173 w 607639"/>
                <a:gd name="connsiteY189" fmla="*/ 524357 h 566217"/>
                <a:gd name="connsiteX190" fmla="*/ 180414 w 607639"/>
                <a:gd name="connsiteY190" fmla="*/ 511204 h 566217"/>
                <a:gd name="connsiteX191" fmla="*/ 193675 w 607639"/>
                <a:gd name="connsiteY191" fmla="*/ 508538 h 566217"/>
                <a:gd name="connsiteX192" fmla="*/ 214948 w 607639"/>
                <a:gd name="connsiteY192" fmla="*/ 531023 h 566217"/>
                <a:gd name="connsiteX193" fmla="*/ 243518 w 607639"/>
                <a:gd name="connsiteY193" fmla="*/ 500983 h 566217"/>
                <a:gd name="connsiteX194" fmla="*/ 243518 w 607639"/>
                <a:gd name="connsiteY194" fmla="*/ 99806 h 566217"/>
                <a:gd name="connsiteX195" fmla="*/ 221356 w 607639"/>
                <a:gd name="connsiteY195" fmla="*/ 113314 h 566217"/>
                <a:gd name="connsiteX196" fmla="*/ 217974 w 607639"/>
                <a:gd name="connsiteY196" fmla="*/ 114736 h 566217"/>
                <a:gd name="connsiteX197" fmla="*/ 207382 w 607639"/>
                <a:gd name="connsiteY197" fmla="*/ 137488 h 566217"/>
                <a:gd name="connsiteX198" fmla="*/ 200440 w 607639"/>
                <a:gd name="connsiteY198" fmla="*/ 140599 h 566217"/>
                <a:gd name="connsiteX199" fmla="*/ 193942 w 607639"/>
                <a:gd name="connsiteY199" fmla="*/ 138022 h 566217"/>
                <a:gd name="connsiteX200" fmla="*/ 193408 w 607639"/>
                <a:gd name="connsiteY200" fmla="*/ 124602 h 566217"/>
                <a:gd name="connsiteX201" fmla="*/ 195189 w 607639"/>
                <a:gd name="connsiteY201" fmla="*/ 122557 h 566217"/>
                <a:gd name="connsiteX202" fmla="*/ 131283 w 607639"/>
                <a:gd name="connsiteY202" fmla="*/ 130467 h 566217"/>
                <a:gd name="connsiteX203" fmla="*/ 96927 w 607639"/>
                <a:gd name="connsiteY203" fmla="*/ 128245 h 566217"/>
                <a:gd name="connsiteX204" fmla="*/ 92565 w 607639"/>
                <a:gd name="connsiteY204" fmla="*/ 136422 h 566217"/>
                <a:gd name="connsiteX205" fmla="*/ 84644 w 607639"/>
                <a:gd name="connsiteY205" fmla="*/ 140599 h 566217"/>
                <a:gd name="connsiteX206" fmla="*/ 79304 w 607639"/>
                <a:gd name="connsiteY206" fmla="*/ 138999 h 566217"/>
                <a:gd name="connsiteX207" fmla="*/ 76812 w 607639"/>
                <a:gd name="connsiteY207" fmla="*/ 125757 h 566217"/>
                <a:gd name="connsiteX208" fmla="*/ 77257 w 607639"/>
                <a:gd name="connsiteY208" fmla="*/ 124957 h 566217"/>
                <a:gd name="connsiteX209" fmla="*/ 41209 w 607639"/>
                <a:gd name="connsiteY209" fmla="*/ 113314 h 566217"/>
                <a:gd name="connsiteX210" fmla="*/ 19047 w 607639"/>
                <a:gd name="connsiteY210" fmla="*/ 99806 h 566217"/>
                <a:gd name="connsiteX211" fmla="*/ 131286 w 607639"/>
                <a:gd name="connsiteY211" fmla="*/ 59544 h 566217"/>
                <a:gd name="connsiteX212" fmla="*/ 93478 w 607639"/>
                <a:gd name="connsiteY212" fmla="*/ 65238 h 566217"/>
                <a:gd name="connsiteX213" fmla="*/ 131286 w 607639"/>
                <a:gd name="connsiteY213" fmla="*/ 70932 h 566217"/>
                <a:gd name="connsiteX214" fmla="*/ 169184 w 607639"/>
                <a:gd name="connsiteY214" fmla="*/ 65238 h 566217"/>
                <a:gd name="connsiteX215" fmla="*/ 131286 w 607639"/>
                <a:gd name="connsiteY215" fmla="*/ 59544 h 566217"/>
                <a:gd name="connsiteX216" fmla="*/ 440683 w 607639"/>
                <a:gd name="connsiteY216" fmla="*/ 44211 h 566217"/>
                <a:gd name="connsiteX217" fmla="*/ 453852 w 607639"/>
                <a:gd name="connsiteY217" fmla="*/ 46875 h 566217"/>
                <a:gd name="connsiteX218" fmla="*/ 451093 w 607639"/>
                <a:gd name="connsiteY218" fmla="*/ 60018 h 566217"/>
                <a:gd name="connsiteX219" fmla="*/ 435077 w 607639"/>
                <a:gd name="connsiteY219" fmla="*/ 82130 h 566217"/>
                <a:gd name="connsiteX220" fmla="*/ 449403 w 607639"/>
                <a:gd name="connsiteY220" fmla="*/ 102998 h 566217"/>
                <a:gd name="connsiteX221" fmla="*/ 451805 w 607639"/>
                <a:gd name="connsiteY221" fmla="*/ 116229 h 566217"/>
                <a:gd name="connsiteX222" fmla="*/ 443975 w 607639"/>
                <a:gd name="connsiteY222" fmla="*/ 120314 h 566217"/>
                <a:gd name="connsiteX223" fmla="*/ 438547 w 607639"/>
                <a:gd name="connsiteY223" fmla="*/ 118627 h 566217"/>
                <a:gd name="connsiteX224" fmla="*/ 416124 w 607639"/>
                <a:gd name="connsiteY224" fmla="*/ 82130 h 566217"/>
                <a:gd name="connsiteX225" fmla="*/ 440683 w 607639"/>
                <a:gd name="connsiteY225" fmla="*/ 44211 h 566217"/>
                <a:gd name="connsiteX226" fmla="*/ 318806 w 607639"/>
                <a:gd name="connsiteY226" fmla="*/ 44211 h 566217"/>
                <a:gd name="connsiteX227" fmla="*/ 331969 w 607639"/>
                <a:gd name="connsiteY227" fmla="*/ 46875 h 566217"/>
                <a:gd name="connsiteX228" fmla="*/ 329301 w 607639"/>
                <a:gd name="connsiteY228" fmla="*/ 60018 h 566217"/>
                <a:gd name="connsiteX229" fmla="*/ 313291 w 607639"/>
                <a:gd name="connsiteY229" fmla="*/ 82130 h 566217"/>
                <a:gd name="connsiteX230" fmla="*/ 327611 w 607639"/>
                <a:gd name="connsiteY230" fmla="*/ 102998 h 566217"/>
                <a:gd name="connsiteX231" fmla="*/ 330012 w 607639"/>
                <a:gd name="connsiteY231" fmla="*/ 116229 h 566217"/>
                <a:gd name="connsiteX232" fmla="*/ 322185 w 607639"/>
                <a:gd name="connsiteY232" fmla="*/ 120314 h 566217"/>
                <a:gd name="connsiteX233" fmla="*/ 316760 w 607639"/>
                <a:gd name="connsiteY233" fmla="*/ 118627 h 566217"/>
                <a:gd name="connsiteX234" fmla="*/ 294258 w 607639"/>
                <a:gd name="connsiteY234" fmla="*/ 82130 h 566217"/>
                <a:gd name="connsiteX235" fmla="*/ 318806 w 607639"/>
                <a:gd name="connsiteY235" fmla="*/ 44211 h 566217"/>
                <a:gd name="connsiteX236" fmla="*/ 131286 w 607639"/>
                <a:gd name="connsiteY236" fmla="*/ 40505 h 566217"/>
                <a:gd name="connsiteX237" fmla="*/ 191514 w 607639"/>
                <a:gd name="connsiteY237" fmla="*/ 65238 h 566217"/>
                <a:gd name="connsiteX238" fmla="*/ 131286 w 607639"/>
                <a:gd name="connsiteY238" fmla="*/ 89971 h 566217"/>
                <a:gd name="connsiteX239" fmla="*/ 71059 w 607639"/>
                <a:gd name="connsiteY239" fmla="*/ 65238 h 566217"/>
                <a:gd name="connsiteX240" fmla="*/ 131286 w 607639"/>
                <a:gd name="connsiteY240" fmla="*/ 40505 h 566217"/>
                <a:gd name="connsiteX241" fmla="*/ 546759 w 607639"/>
                <a:gd name="connsiteY241" fmla="*/ 19019 h 566217"/>
                <a:gd name="connsiteX242" fmla="*/ 546759 w 607639"/>
                <a:gd name="connsiteY242" fmla="*/ 435750 h 566217"/>
                <a:gd name="connsiteX243" fmla="*/ 587969 w 607639"/>
                <a:gd name="connsiteY243" fmla="*/ 435750 h 566217"/>
                <a:gd name="connsiteX244" fmla="*/ 588592 w 607639"/>
                <a:gd name="connsiteY244" fmla="*/ 435128 h 566217"/>
                <a:gd name="connsiteX245" fmla="*/ 588592 w 607639"/>
                <a:gd name="connsiteY245" fmla="*/ 19641 h 566217"/>
                <a:gd name="connsiteX246" fmla="*/ 587969 w 607639"/>
                <a:gd name="connsiteY246" fmla="*/ 19019 h 566217"/>
                <a:gd name="connsiteX247" fmla="*/ 225183 w 607639"/>
                <a:gd name="connsiteY247" fmla="*/ 19019 h 566217"/>
                <a:gd name="connsiteX248" fmla="*/ 262566 w 607639"/>
                <a:gd name="connsiteY248" fmla="*/ 65234 h 566217"/>
                <a:gd name="connsiteX249" fmla="*/ 262566 w 607639"/>
                <a:gd name="connsiteY249" fmla="*/ 435750 h 566217"/>
                <a:gd name="connsiteX250" fmla="*/ 352639 w 607639"/>
                <a:gd name="connsiteY250" fmla="*/ 435750 h 566217"/>
                <a:gd name="connsiteX251" fmla="*/ 339110 w 607639"/>
                <a:gd name="connsiteY251" fmla="*/ 423041 h 566217"/>
                <a:gd name="connsiteX252" fmla="*/ 336440 w 607639"/>
                <a:gd name="connsiteY252" fmla="*/ 409887 h 566217"/>
                <a:gd name="connsiteX253" fmla="*/ 349613 w 607639"/>
                <a:gd name="connsiteY253" fmla="*/ 407221 h 566217"/>
                <a:gd name="connsiteX254" fmla="*/ 373021 w 607639"/>
                <a:gd name="connsiteY254" fmla="*/ 435750 h 566217"/>
                <a:gd name="connsiteX255" fmla="*/ 474398 w 607639"/>
                <a:gd name="connsiteY255" fmla="*/ 435750 h 566217"/>
                <a:gd name="connsiteX256" fmla="*/ 460958 w 607639"/>
                <a:gd name="connsiteY256" fmla="*/ 423041 h 566217"/>
                <a:gd name="connsiteX257" fmla="*/ 458199 w 607639"/>
                <a:gd name="connsiteY257" fmla="*/ 409887 h 566217"/>
                <a:gd name="connsiteX258" fmla="*/ 471461 w 607639"/>
                <a:gd name="connsiteY258" fmla="*/ 407221 h 566217"/>
                <a:gd name="connsiteX259" fmla="*/ 494780 w 607639"/>
                <a:gd name="connsiteY259" fmla="*/ 435750 h 566217"/>
                <a:gd name="connsiteX260" fmla="*/ 527712 w 607639"/>
                <a:gd name="connsiteY260" fmla="*/ 435750 h 566217"/>
                <a:gd name="connsiteX261" fmla="*/ 527712 w 607639"/>
                <a:gd name="connsiteY261" fmla="*/ 19019 h 566217"/>
                <a:gd name="connsiteX262" fmla="*/ 494780 w 607639"/>
                <a:gd name="connsiteY262" fmla="*/ 19019 h 566217"/>
                <a:gd name="connsiteX263" fmla="*/ 485168 w 607639"/>
                <a:gd name="connsiteY263" fmla="*/ 36261 h 566217"/>
                <a:gd name="connsiteX264" fmla="*/ 478225 w 607639"/>
                <a:gd name="connsiteY264" fmla="*/ 39282 h 566217"/>
                <a:gd name="connsiteX265" fmla="*/ 471728 w 607639"/>
                <a:gd name="connsiteY265" fmla="*/ 36705 h 566217"/>
                <a:gd name="connsiteX266" fmla="*/ 471194 w 607639"/>
                <a:gd name="connsiteY266" fmla="*/ 23285 h 566217"/>
                <a:gd name="connsiteX267" fmla="*/ 474398 w 607639"/>
                <a:gd name="connsiteY267" fmla="*/ 19019 h 566217"/>
                <a:gd name="connsiteX268" fmla="*/ 373021 w 607639"/>
                <a:gd name="connsiteY268" fmla="*/ 19019 h 566217"/>
                <a:gd name="connsiteX269" fmla="*/ 363409 w 607639"/>
                <a:gd name="connsiteY269" fmla="*/ 36261 h 566217"/>
                <a:gd name="connsiteX270" fmla="*/ 356377 w 607639"/>
                <a:gd name="connsiteY270" fmla="*/ 39282 h 566217"/>
                <a:gd name="connsiteX271" fmla="*/ 349969 w 607639"/>
                <a:gd name="connsiteY271" fmla="*/ 36705 h 566217"/>
                <a:gd name="connsiteX272" fmla="*/ 349435 w 607639"/>
                <a:gd name="connsiteY272" fmla="*/ 23285 h 566217"/>
                <a:gd name="connsiteX273" fmla="*/ 352639 w 607639"/>
                <a:gd name="connsiteY273" fmla="*/ 19019 h 566217"/>
                <a:gd name="connsiteX274" fmla="*/ 131283 w 607639"/>
                <a:gd name="connsiteY274" fmla="*/ 19019 h 566217"/>
                <a:gd name="connsiteX275" fmla="*/ 19047 w 607639"/>
                <a:gd name="connsiteY275" fmla="*/ 65234 h 566217"/>
                <a:gd name="connsiteX276" fmla="*/ 131283 w 607639"/>
                <a:gd name="connsiteY276" fmla="*/ 111448 h 566217"/>
                <a:gd name="connsiteX277" fmla="*/ 243518 w 607639"/>
                <a:gd name="connsiteY277" fmla="*/ 65234 h 566217"/>
                <a:gd name="connsiteX278" fmla="*/ 131283 w 607639"/>
                <a:gd name="connsiteY278" fmla="*/ 19019 h 566217"/>
                <a:gd name="connsiteX279" fmla="*/ 131283 w 607639"/>
                <a:gd name="connsiteY279" fmla="*/ 0 h 566217"/>
                <a:gd name="connsiteX280" fmla="*/ 587969 w 607639"/>
                <a:gd name="connsiteY280" fmla="*/ 0 h 566217"/>
                <a:gd name="connsiteX281" fmla="*/ 607639 w 607639"/>
                <a:gd name="connsiteY281" fmla="*/ 19641 h 566217"/>
                <a:gd name="connsiteX282" fmla="*/ 607639 w 607639"/>
                <a:gd name="connsiteY282" fmla="*/ 435128 h 566217"/>
                <a:gd name="connsiteX283" fmla="*/ 587969 w 607639"/>
                <a:gd name="connsiteY283" fmla="*/ 454680 h 566217"/>
                <a:gd name="connsiteX284" fmla="*/ 262566 w 607639"/>
                <a:gd name="connsiteY284" fmla="*/ 454680 h 566217"/>
                <a:gd name="connsiteX285" fmla="*/ 262566 w 607639"/>
                <a:gd name="connsiteY285" fmla="*/ 500983 h 566217"/>
                <a:gd name="connsiteX286" fmla="*/ 221356 w 607639"/>
                <a:gd name="connsiteY286" fmla="*/ 548975 h 566217"/>
                <a:gd name="connsiteX287" fmla="*/ 131283 w 607639"/>
                <a:gd name="connsiteY287" fmla="*/ 566217 h 566217"/>
                <a:gd name="connsiteX288" fmla="*/ 41209 w 607639"/>
                <a:gd name="connsiteY288" fmla="*/ 548975 h 566217"/>
                <a:gd name="connsiteX289" fmla="*/ 0 w 607639"/>
                <a:gd name="connsiteY289" fmla="*/ 500983 h 566217"/>
                <a:gd name="connsiteX290" fmla="*/ 0 w 607639"/>
                <a:gd name="connsiteY290" fmla="*/ 65234 h 566217"/>
                <a:gd name="connsiteX291" fmla="*/ 41209 w 607639"/>
                <a:gd name="connsiteY291" fmla="*/ 17153 h 566217"/>
                <a:gd name="connsiteX292" fmla="*/ 131283 w 607639"/>
                <a:gd name="connsiteY292" fmla="*/ 0 h 56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</a:cxnLst>
              <a:rect l="l" t="t" r="r" b="b"/>
              <a:pathLst>
                <a:path w="607639" h="566217">
                  <a:moveTo>
                    <a:pt x="151404" y="444819"/>
                  </a:moveTo>
                  <a:cubicBezTo>
                    <a:pt x="155146" y="441175"/>
                    <a:pt x="161205" y="441264"/>
                    <a:pt x="164857" y="445086"/>
                  </a:cubicBezTo>
                  <a:cubicBezTo>
                    <a:pt x="168510" y="448908"/>
                    <a:pt x="168332" y="454864"/>
                    <a:pt x="164590" y="458508"/>
                  </a:cubicBezTo>
                  <a:cubicBezTo>
                    <a:pt x="159601" y="463308"/>
                    <a:pt x="157284" y="468020"/>
                    <a:pt x="157284" y="473886"/>
                  </a:cubicBezTo>
                  <a:cubicBezTo>
                    <a:pt x="157284" y="479664"/>
                    <a:pt x="159601" y="484464"/>
                    <a:pt x="164590" y="489175"/>
                  </a:cubicBezTo>
                  <a:cubicBezTo>
                    <a:pt x="168332" y="492820"/>
                    <a:pt x="168510" y="498864"/>
                    <a:pt x="164857" y="502687"/>
                  </a:cubicBezTo>
                  <a:cubicBezTo>
                    <a:pt x="162986" y="504553"/>
                    <a:pt x="160492" y="505531"/>
                    <a:pt x="157997" y="505531"/>
                  </a:cubicBezTo>
                  <a:cubicBezTo>
                    <a:pt x="155592" y="505531"/>
                    <a:pt x="153186" y="504731"/>
                    <a:pt x="151404" y="502953"/>
                  </a:cubicBezTo>
                  <a:cubicBezTo>
                    <a:pt x="142584" y="494509"/>
                    <a:pt x="138308" y="484998"/>
                    <a:pt x="138308" y="473886"/>
                  </a:cubicBezTo>
                  <a:cubicBezTo>
                    <a:pt x="138308" y="462775"/>
                    <a:pt x="142584" y="453264"/>
                    <a:pt x="151404" y="444819"/>
                  </a:cubicBezTo>
                  <a:close/>
                  <a:moveTo>
                    <a:pt x="59442" y="444094"/>
                  </a:moveTo>
                  <a:cubicBezTo>
                    <a:pt x="63625" y="447295"/>
                    <a:pt x="64426" y="453252"/>
                    <a:pt x="61311" y="457430"/>
                  </a:cubicBezTo>
                  <a:cubicBezTo>
                    <a:pt x="57484" y="462320"/>
                    <a:pt x="55793" y="467477"/>
                    <a:pt x="55793" y="473879"/>
                  </a:cubicBezTo>
                  <a:cubicBezTo>
                    <a:pt x="55793" y="480280"/>
                    <a:pt x="57484" y="485348"/>
                    <a:pt x="61311" y="490327"/>
                  </a:cubicBezTo>
                  <a:cubicBezTo>
                    <a:pt x="64426" y="494506"/>
                    <a:pt x="63625" y="500463"/>
                    <a:pt x="59442" y="503664"/>
                  </a:cubicBezTo>
                  <a:cubicBezTo>
                    <a:pt x="57751" y="504909"/>
                    <a:pt x="55704" y="505531"/>
                    <a:pt x="53746" y="505531"/>
                  </a:cubicBezTo>
                  <a:cubicBezTo>
                    <a:pt x="50809" y="505531"/>
                    <a:pt x="48049" y="504286"/>
                    <a:pt x="46180" y="501797"/>
                  </a:cubicBezTo>
                  <a:cubicBezTo>
                    <a:pt x="39861" y="493528"/>
                    <a:pt x="36835" y="484459"/>
                    <a:pt x="36835" y="473879"/>
                  </a:cubicBezTo>
                  <a:cubicBezTo>
                    <a:pt x="36835" y="463298"/>
                    <a:pt x="39861" y="454141"/>
                    <a:pt x="46091" y="445872"/>
                  </a:cubicBezTo>
                  <a:cubicBezTo>
                    <a:pt x="49295" y="441693"/>
                    <a:pt x="55259" y="440893"/>
                    <a:pt x="59442" y="444094"/>
                  </a:cubicBezTo>
                  <a:close/>
                  <a:moveTo>
                    <a:pt x="72547" y="367481"/>
                  </a:moveTo>
                  <a:cubicBezTo>
                    <a:pt x="76282" y="363835"/>
                    <a:pt x="82329" y="363835"/>
                    <a:pt x="85975" y="367659"/>
                  </a:cubicBezTo>
                  <a:cubicBezTo>
                    <a:pt x="92111" y="373883"/>
                    <a:pt x="100203" y="384109"/>
                    <a:pt x="100203" y="401181"/>
                  </a:cubicBezTo>
                  <a:cubicBezTo>
                    <a:pt x="100203" y="419677"/>
                    <a:pt x="90599" y="430703"/>
                    <a:pt x="82329" y="438350"/>
                  </a:cubicBezTo>
                  <a:cubicBezTo>
                    <a:pt x="80461" y="439951"/>
                    <a:pt x="78238" y="440751"/>
                    <a:pt x="75926" y="440751"/>
                  </a:cubicBezTo>
                  <a:cubicBezTo>
                    <a:pt x="73347" y="440751"/>
                    <a:pt x="70768" y="439684"/>
                    <a:pt x="68901" y="437639"/>
                  </a:cubicBezTo>
                  <a:cubicBezTo>
                    <a:pt x="65344" y="433815"/>
                    <a:pt x="65611" y="427769"/>
                    <a:pt x="69524" y="424212"/>
                  </a:cubicBezTo>
                  <a:cubicBezTo>
                    <a:pt x="76549" y="417898"/>
                    <a:pt x="81173" y="411496"/>
                    <a:pt x="81173" y="401181"/>
                  </a:cubicBezTo>
                  <a:cubicBezTo>
                    <a:pt x="81173" y="393179"/>
                    <a:pt x="78594" y="387310"/>
                    <a:pt x="72369" y="380908"/>
                  </a:cubicBezTo>
                  <a:cubicBezTo>
                    <a:pt x="68723" y="377173"/>
                    <a:pt x="68812" y="371126"/>
                    <a:pt x="72547" y="367481"/>
                  </a:cubicBezTo>
                  <a:close/>
                  <a:moveTo>
                    <a:pt x="198569" y="366684"/>
                  </a:moveTo>
                  <a:cubicBezTo>
                    <a:pt x="207033" y="372908"/>
                    <a:pt x="218259" y="383312"/>
                    <a:pt x="218259" y="401184"/>
                  </a:cubicBezTo>
                  <a:cubicBezTo>
                    <a:pt x="218259" y="420479"/>
                    <a:pt x="205073" y="431594"/>
                    <a:pt x="193669" y="439240"/>
                  </a:cubicBezTo>
                  <a:cubicBezTo>
                    <a:pt x="191976" y="440307"/>
                    <a:pt x="190194" y="440752"/>
                    <a:pt x="188412" y="440752"/>
                  </a:cubicBezTo>
                  <a:cubicBezTo>
                    <a:pt x="185294" y="440752"/>
                    <a:pt x="182265" y="439240"/>
                    <a:pt x="180483" y="436484"/>
                  </a:cubicBezTo>
                  <a:cubicBezTo>
                    <a:pt x="177543" y="432127"/>
                    <a:pt x="178701" y="426259"/>
                    <a:pt x="183156" y="423324"/>
                  </a:cubicBezTo>
                  <a:cubicBezTo>
                    <a:pt x="194649" y="415677"/>
                    <a:pt x="199193" y="409542"/>
                    <a:pt x="199193" y="401184"/>
                  </a:cubicBezTo>
                  <a:cubicBezTo>
                    <a:pt x="199193" y="393804"/>
                    <a:pt x="195718" y="388202"/>
                    <a:pt x="187165" y="381889"/>
                  </a:cubicBezTo>
                  <a:cubicBezTo>
                    <a:pt x="182978" y="378777"/>
                    <a:pt x="182087" y="372819"/>
                    <a:pt x="185294" y="368551"/>
                  </a:cubicBezTo>
                  <a:cubicBezTo>
                    <a:pt x="188412" y="364372"/>
                    <a:pt x="194382" y="363483"/>
                    <a:pt x="198569" y="366684"/>
                  </a:cubicBezTo>
                  <a:close/>
                  <a:moveTo>
                    <a:pt x="429190" y="343486"/>
                  </a:moveTo>
                  <a:cubicBezTo>
                    <a:pt x="432923" y="339843"/>
                    <a:pt x="438967" y="340021"/>
                    <a:pt x="442611" y="343753"/>
                  </a:cubicBezTo>
                  <a:cubicBezTo>
                    <a:pt x="446255" y="347574"/>
                    <a:pt x="446077" y="353528"/>
                    <a:pt x="442344" y="357171"/>
                  </a:cubicBezTo>
                  <a:cubicBezTo>
                    <a:pt x="437278" y="361970"/>
                    <a:pt x="435056" y="366680"/>
                    <a:pt x="435056" y="372545"/>
                  </a:cubicBezTo>
                  <a:cubicBezTo>
                    <a:pt x="435056" y="378321"/>
                    <a:pt x="437278" y="383120"/>
                    <a:pt x="442344" y="387829"/>
                  </a:cubicBezTo>
                  <a:cubicBezTo>
                    <a:pt x="446077" y="391473"/>
                    <a:pt x="446255" y="397515"/>
                    <a:pt x="442611" y="401337"/>
                  </a:cubicBezTo>
                  <a:cubicBezTo>
                    <a:pt x="440744" y="403292"/>
                    <a:pt x="438256" y="404269"/>
                    <a:pt x="435767" y="404269"/>
                  </a:cubicBezTo>
                  <a:cubicBezTo>
                    <a:pt x="433367" y="404269"/>
                    <a:pt x="430967" y="403380"/>
                    <a:pt x="429190" y="401603"/>
                  </a:cubicBezTo>
                  <a:cubicBezTo>
                    <a:pt x="420390" y="393161"/>
                    <a:pt x="416124" y="383653"/>
                    <a:pt x="416124" y="372545"/>
                  </a:cubicBezTo>
                  <a:cubicBezTo>
                    <a:pt x="416124" y="361437"/>
                    <a:pt x="420390" y="351928"/>
                    <a:pt x="429190" y="343486"/>
                  </a:cubicBezTo>
                  <a:close/>
                  <a:moveTo>
                    <a:pt x="307324" y="343486"/>
                  </a:moveTo>
                  <a:cubicBezTo>
                    <a:pt x="311146" y="339843"/>
                    <a:pt x="317190" y="340021"/>
                    <a:pt x="320834" y="343753"/>
                  </a:cubicBezTo>
                  <a:cubicBezTo>
                    <a:pt x="324389" y="347574"/>
                    <a:pt x="324300" y="353528"/>
                    <a:pt x="320478" y="357171"/>
                  </a:cubicBezTo>
                  <a:cubicBezTo>
                    <a:pt x="315501" y="361970"/>
                    <a:pt x="313279" y="366680"/>
                    <a:pt x="313279" y="372545"/>
                  </a:cubicBezTo>
                  <a:cubicBezTo>
                    <a:pt x="313279" y="378321"/>
                    <a:pt x="315501" y="383120"/>
                    <a:pt x="320478" y="387829"/>
                  </a:cubicBezTo>
                  <a:cubicBezTo>
                    <a:pt x="324300" y="391473"/>
                    <a:pt x="324389" y="397515"/>
                    <a:pt x="320834" y="401337"/>
                  </a:cubicBezTo>
                  <a:cubicBezTo>
                    <a:pt x="318967" y="403292"/>
                    <a:pt x="316479" y="404269"/>
                    <a:pt x="313901" y="404269"/>
                  </a:cubicBezTo>
                  <a:cubicBezTo>
                    <a:pt x="311590" y="404269"/>
                    <a:pt x="309190" y="403380"/>
                    <a:pt x="307324" y="401603"/>
                  </a:cubicBezTo>
                  <a:cubicBezTo>
                    <a:pt x="298613" y="393161"/>
                    <a:pt x="294258" y="383653"/>
                    <a:pt x="294258" y="372545"/>
                  </a:cubicBezTo>
                  <a:cubicBezTo>
                    <a:pt x="294258" y="361437"/>
                    <a:pt x="298524" y="351928"/>
                    <a:pt x="307324" y="343486"/>
                  </a:cubicBezTo>
                  <a:close/>
                  <a:moveTo>
                    <a:pt x="62672" y="296329"/>
                  </a:moveTo>
                  <a:cubicBezTo>
                    <a:pt x="66592" y="299793"/>
                    <a:pt x="66859" y="305834"/>
                    <a:pt x="63384" y="309742"/>
                  </a:cubicBezTo>
                  <a:cubicBezTo>
                    <a:pt x="58128" y="315516"/>
                    <a:pt x="55811" y="321201"/>
                    <a:pt x="55811" y="328574"/>
                  </a:cubicBezTo>
                  <a:cubicBezTo>
                    <a:pt x="55811" y="336035"/>
                    <a:pt x="58128" y="341720"/>
                    <a:pt x="63473" y="347583"/>
                  </a:cubicBezTo>
                  <a:cubicBezTo>
                    <a:pt x="67037" y="351491"/>
                    <a:pt x="66770" y="357532"/>
                    <a:pt x="62939" y="360996"/>
                  </a:cubicBezTo>
                  <a:cubicBezTo>
                    <a:pt x="61068" y="362684"/>
                    <a:pt x="58751" y="363483"/>
                    <a:pt x="56524" y="363483"/>
                  </a:cubicBezTo>
                  <a:cubicBezTo>
                    <a:pt x="53941" y="363483"/>
                    <a:pt x="51357" y="362506"/>
                    <a:pt x="49486" y="360374"/>
                  </a:cubicBezTo>
                  <a:cubicBezTo>
                    <a:pt x="40933" y="351136"/>
                    <a:pt x="36835" y="340654"/>
                    <a:pt x="36835" y="328574"/>
                  </a:cubicBezTo>
                  <a:cubicBezTo>
                    <a:pt x="36835" y="316582"/>
                    <a:pt x="40844" y="306189"/>
                    <a:pt x="49219" y="296951"/>
                  </a:cubicBezTo>
                  <a:cubicBezTo>
                    <a:pt x="52693" y="293131"/>
                    <a:pt x="58751" y="292776"/>
                    <a:pt x="62672" y="296329"/>
                  </a:cubicBezTo>
                  <a:close/>
                  <a:moveTo>
                    <a:pt x="155483" y="295924"/>
                  </a:moveTo>
                  <a:cubicBezTo>
                    <a:pt x="159577" y="292635"/>
                    <a:pt x="165539" y="293257"/>
                    <a:pt x="168831" y="297346"/>
                  </a:cubicBezTo>
                  <a:cubicBezTo>
                    <a:pt x="172124" y="301435"/>
                    <a:pt x="171501" y="307391"/>
                    <a:pt x="167408" y="310680"/>
                  </a:cubicBezTo>
                  <a:cubicBezTo>
                    <a:pt x="160288" y="316458"/>
                    <a:pt x="157263" y="321792"/>
                    <a:pt x="157263" y="328548"/>
                  </a:cubicBezTo>
                  <a:cubicBezTo>
                    <a:pt x="157263" y="335393"/>
                    <a:pt x="160377" y="340815"/>
                    <a:pt x="167675" y="346593"/>
                  </a:cubicBezTo>
                  <a:cubicBezTo>
                    <a:pt x="171768" y="349882"/>
                    <a:pt x="172391" y="355838"/>
                    <a:pt x="169187" y="359927"/>
                  </a:cubicBezTo>
                  <a:cubicBezTo>
                    <a:pt x="167319" y="362327"/>
                    <a:pt x="164471" y="363483"/>
                    <a:pt x="161712" y="363483"/>
                  </a:cubicBezTo>
                  <a:cubicBezTo>
                    <a:pt x="159665" y="363483"/>
                    <a:pt x="157530" y="362861"/>
                    <a:pt x="155750" y="361438"/>
                  </a:cubicBezTo>
                  <a:cubicBezTo>
                    <a:pt x="144003" y="352016"/>
                    <a:pt x="138308" y="341260"/>
                    <a:pt x="138308" y="328548"/>
                  </a:cubicBezTo>
                  <a:cubicBezTo>
                    <a:pt x="138308" y="315925"/>
                    <a:pt x="143914" y="305258"/>
                    <a:pt x="155483" y="295924"/>
                  </a:cubicBezTo>
                  <a:close/>
                  <a:moveTo>
                    <a:pt x="476358" y="265402"/>
                  </a:moveTo>
                  <a:cubicBezTo>
                    <a:pt x="484811" y="271622"/>
                    <a:pt x="495934" y="282107"/>
                    <a:pt x="495934" y="299879"/>
                  </a:cubicBezTo>
                  <a:cubicBezTo>
                    <a:pt x="495934" y="319161"/>
                    <a:pt x="482854" y="330357"/>
                    <a:pt x="471464" y="337909"/>
                  </a:cubicBezTo>
                  <a:cubicBezTo>
                    <a:pt x="469774" y="338976"/>
                    <a:pt x="467994" y="339420"/>
                    <a:pt x="466215" y="339420"/>
                  </a:cubicBezTo>
                  <a:cubicBezTo>
                    <a:pt x="463100" y="339420"/>
                    <a:pt x="460075" y="337998"/>
                    <a:pt x="458206" y="335244"/>
                  </a:cubicBezTo>
                  <a:cubicBezTo>
                    <a:pt x="455359" y="330801"/>
                    <a:pt x="456516" y="324936"/>
                    <a:pt x="460965" y="322004"/>
                  </a:cubicBezTo>
                  <a:cubicBezTo>
                    <a:pt x="472443" y="314451"/>
                    <a:pt x="476981" y="308231"/>
                    <a:pt x="476981" y="299879"/>
                  </a:cubicBezTo>
                  <a:cubicBezTo>
                    <a:pt x="476981" y="292503"/>
                    <a:pt x="473511" y="286905"/>
                    <a:pt x="464969" y="280597"/>
                  </a:cubicBezTo>
                  <a:cubicBezTo>
                    <a:pt x="460787" y="277487"/>
                    <a:pt x="459897" y="271533"/>
                    <a:pt x="463100" y="267357"/>
                  </a:cubicBezTo>
                  <a:cubicBezTo>
                    <a:pt x="466215" y="263092"/>
                    <a:pt x="472176" y="262292"/>
                    <a:pt x="476358" y="265402"/>
                  </a:cubicBezTo>
                  <a:close/>
                  <a:moveTo>
                    <a:pt x="354562" y="265402"/>
                  </a:moveTo>
                  <a:cubicBezTo>
                    <a:pt x="363015" y="271622"/>
                    <a:pt x="374138" y="282107"/>
                    <a:pt x="374138" y="299879"/>
                  </a:cubicBezTo>
                  <a:cubicBezTo>
                    <a:pt x="374138" y="319161"/>
                    <a:pt x="361058" y="330357"/>
                    <a:pt x="349579" y="337909"/>
                  </a:cubicBezTo>
                  <a:cubicBezTo>
                    <a:pt x="347978" y="338976"/>
                    <a:pt x="346198" y="339420"/>
                    <a:pt x="344330" y="339420"/>
                  </a:cubicBezTo>
                  <a:cubicBezTo>
                    <a:pt x="341304" y="339420"/>
                    <a:pt x="338279" y="337998"/>
                    <a:pt x="336410" y="335244"/>
                  </a:cubicBezTo>
                  <a:cubicBezTo>
                    <a:pt x="333563" y="330801"/>
                    <a:pt x="334720" y="324936"/>
                    <a:pt x="339080" y="322004"/>
                  </a:cubicBezTo>
                  <a:cubicBezTo>
                    <a:pt x="350647" y="314451"/>
                    <a:pt x="355185" y="308231"/>
                    <a:pt x="355185" y="299879"/>
                  </a:cubicBezTo>
                  <a:cubicBezTo>
                    <a:pt x="355185" y="292503"/>
                    <a:pt x="351715" y="286905"/>
                    <a:pt x="343173" y="280597"/>
                  </a:cubicBezTo>
                  <a:cubicBezTo>
                    <a:pt x="338991" y="277487"/>
                    <a:pt x="338101" y="271533"/>
                    <a:pt x="341215" y="267357"/>
                  </a:cubicBezTo>
                  <a:cubicBezTo>
                    <a:pt x="344419" y="263092"/>
                    <a:pt x="350380" y="262292"/>
                    <a:pt x="354562" y="265402"/>
                  </a:cubicBezTo>
                  <a:close/>
                  <a:moveTo>
                    <a:pt x="203302" y="225322"/>
                  </a:moveTo>
                  <a:cubicBezTo>
                    <a:pt x="213363" y="234116"/>
                    <a:pt x="218259" y="244154"/>
                    <a:pt x="218259" y="255968"/>
                  </a:cubicBezTo>
                  <a:cubicBezTo>
                    <a:pt x="218259" y="273911"/>
                    <a:pt x="206864" y="284393"/>
                    <a:pt x="198317" y="290700"/>
                  </a:cubicBezTo>
                  <a:cubicBezTo>
                    <a:pt x="196625" y="291943"/>
                    <a:pt x="194578" y="292565"/>
                    <a:pt x="192619" y="292565"/>
                  </a:cubicBezTo>
                  <a:cubicBezTo>
                    <a:pt x="189770" y="292565"/>
                    <a:pt x="186833" y="291233"/>
                    <a:pt x="184963" y="288745"/>
                  </a:cubicBezTo>
                  <a:cubicBezTo>
                    <a:pt x="181847" y="284482"/>
                    <a:pt x="182737" y="278530"/>
                    <a:pt x="187011" y="275421"/>
                  </a:cubicBezTo>
                  <a:cubicBezTo>
                    <a:pt x="195646" y="269026"/>
                    <a:pt x="199207" y="263429"/>
                    <a:pt x="199207" y="255968"/>
                  </a:cubicBezTo>
                  <a:cubicBezTo>
                    <a:pt x="199207" y="249661"/>
                    <a:pt x="196625" y="244776"/>
                    <a:pt x="190750" y="239535"/>
                  </a:cubicBezTo>
                  <a:cubicBezTo>
                    <a:pt x="186833" y="236070"/>
                    <a:pt x="186387" y="230119"/>
                    <a:pt x="189859" y="226122"/>
                  </a:cubicBezTo>
                  <a:cubicBezTo>
                    <a:pt x="193420" y="222213"/>
                    <a:pt x="199385" y="221858"/>
                    <a:pt x="203302" y="225322"/>
                  </a:cubicBezTo>
                  <a:close/>
                  <a:moveTo>
                    <a:pt x="76084" y="225095"/>
                  </a:moveTo>
                  <a:cubicBezTo>
                    <a:pt x="80178" y="221717"/>
                    <a:pt x="86141" y="222339"/>
                    <a:pt x="89523" y="226339"/>
                  </a:cubicBezTo>
                  <a:cubicBezTo>
                    <a:pt x="96732" y="235051"/>
                    <a:pt x="100203" y="244740"/>
                    <a:pt x="100203" y="255941"/>
                  </a:cubicBezTo>
                  <a:cubicBezTo>
                    <a:pt x="100203" y="273097"/>
                    <a:pt x="91926" y="283498"/>
                    <a:pt x="85785" y="289720"/>
                  </a:cubicBezTo>
                  <a:cubicBezTo>
                    <a:pt x="83916" y="291587"/>
                    <a:pt x="81424" y="292565"/>
                    <a:pt x="78932" y="292565"/>
                  </a:cubicBezTo>
                  <a:cubicBezTo>
                    <a:pt x="76529" y="292565"/>
                    <a:pt x="74126" y="291676"/>
                    <a:pt x="72257" y="289809"/>
                  </a:cubicBezTo>
                  <a:cubicBezTo>
                    <a:pt x="68519" y="286165"/>
                    <a:pt x="68519" y="280120"/>
                    <a:pt x="72168" y="276386"/>
                  </a:cubicBezTo>
                  <a:cubicBezTo>
                    <a:pt x="78576" y="269897"/>
                    <a:pt x="81157" y="264030"/>
                    <a:pt x="81157" y="255941"/>
                  </a:cubicBezTo>
                  <a:cubicBezTo>
                    <a:pt x="81157" y="249185"/>
                    <a:pt x="79199" y="243763"/>
                    <a:pt x="74838" y="238429"/>
                  </a:cubicBezTo>
                  <a:cubicBezTo>
                    <a:pt x="71456" y="234429"/>
                    <a:pt x="72079" y="228384"/>
                    <a:pt x="76084" y="225095"/>
                  </a:cubicBezTo>
                  <a:close/>
                  <a:moveTo>
                    <a:pt x="433299" y="194662"/>
                  </a:moveTo>
                  <a:cubicBezTo>
                    <a:pt x="437393" y="191373"/>
                    <a:pt x="443355" y="191995"/>
                    <a:pt x="446647" y="196084"/>
                  </a:cubicBezTo>
                  <a:cubicBezTo>
                    <a:pt x="449940" y="200173"/>
                    <a:pt x="449317" y="206129"/>
                    <a:pt x="445224" y="209418"/>
                  </a:cubicBezTo>
                  <a:cubicBezTo>
                    <a:pt x="438104" y="215196"/>
                    <a:pt x="435079" y="220530"/>
                    <a:pt x="435079" y="227286"/>
                  </a:cubicBezTo>
                  <a:cubicBezTo>
                    <a:pt x="435079" y="234131"/>
                    <a:pt x="438193" y="239553"/>
                    <a:pt x="445491" y="245331"/>
                  </a:cubicBezTo>
                  <a:cubicBezTo>
                    <a:pt x="449584" y="248620"/>
                    <a:pt x="450207" y="254576"/>
                    <a:pt x="447003" y="258665"/>
                  </a:cubicBezTo>
                  <a:cubicBezTo>
                    <a:pt x="445046" y="261065"/>
                    <a:pt x="442287" y="262221"/>
                    <a:pt x="439528" y="262221"/>
                  </a:cubicBezTo>
                  <a:cubicBezTo>
                    <a:pt x="437481" y="262221"/>
                    <a:pt x="435346" y="261599"/>
                    <a:pt x="433566" y="260176"/>
                  </a:cubicBezTo>
                  <a:cubicBezTo>
                    <a:pt x="421819" y="250754"/>
                    <a:pt x="416124" y="239998"/>
                    <a:pt x="416124" y="227286"/>
                  </a:cubicBezTo>
                  <a:cubicBezTo>
                    <a:pt x="416124" y="214663"/>
                    <a:pt x="421730" y="203996"/>
                    <a:pt x="433299" y="194662"/>
                  </a:cubicBezTo>
                  <a:close/>
                  <a:moveTo>
                    <a:pt x="311424" y="194662"/>
                  </a:moveTo>
                  <a:cubicBezTo>
                    <a:pt x="315515" y="191373"/>
                    <a:pt x="321563" y="191995"/>
                    <a:pt x="324854" y="196084"/>
                  </a:cubicBezTo>
                  <a:cubicBezTo>
                    <a:pt x="328145" y="200173"/>
                    <a:pt x="327523" y="206129"/>
                    <a:pt x="323431" y="209418"/>
                  </a:cubicBezTo>
                  <a:cubicBezTo>
                    <a:pt x="316316" y="215196"/>
                    <a:pt x="313292" y="220530"/>
                    <a:pt x="313292" y="227286"/>
                  </a:cubicBezTo>
                  <a:cubicBezTo>
                    <a:pt x="313292" y="234131"/>
                    <a:pt x="316405" y="239553"/>
                    <a:pt x="323698" y="245331"/>
                  </a:cubicBezTo>
                  <a:cubicBezTo>
                    <a:pt x="327789" y="248620"/>
                    <a:pt x="328412" y="254576"/>
                    <a:pt x="325121" y="258665"/>
                  </a:cubicBezTo>
                  <a:cubicBezTo>
                    <a:pt x="323253" y="261065"/>
                    <a:pt x="320496" y="262221"/>
                    <a:pt x="317739" y="262221"/>
                  </a:cubicBezTo>
                  <a:cubicBezTo>
                    <a:pt x="315604" y="262221"/>
                    <a:pt x="313559" y="261599"/>
                    <a:pt x="311780" y="260176"/>
                  </a:cubicBezTo>
                  <a:cubicBezTo>
                    <a:pt x="300039" y="250754"/>
                    <a:pt x="294258" y="239998"/>
                    <a:pt x="294258" y="227286"/>
                  </a:cubicBezTo>
                  <a:cubicBezTo>
                    <a:pt x="294258" y="214663"/>
                    <a:pt x="299950" y="203996"/>
                    <a:pt x="311424" y="194662"/>
                  </a:cubicBezTo>
                  <a:close/>
                  <a:moveTo>
                    <a:pt x="54719" y="146290"/>
                  </a:moveTo>
                  <a:cubicBezTo>
                    <a:pt x="58634" y="142824"/>
                    <a:pt x="64595" y="143091"/>
                    <a:pt x="68154" y="147001"/>
                  </a:cubicBezTo>
                  <a:cubicBezTo>
                    <a:pt x="71624" y="150822"/>
                    <a:pt x="71357" y="156864"/>
                    <a:pt x="67442" y="160419"/>
                  </a:cubicBezTo>
                  <a:cubicBezTo>
                    <a:pt x="60502" y="166728"/>
                    <a:pt x="55787" y="173038"/>
                    <a:pt x="55787" y="183435"/>
                  </a:cubicBezTo>
                  <a:cubicBezTo>
                    <a:pt x="55787" y="193299"/>
                    <a:pt x="59968" y="199341"/>
                    <a:pt x="66286" y="205295"/>
                  </a:cubicBezTo>
                  <a:cubicBezTo>
                    <a:pt x="70022" y="208850"/>
                    <a:pt x="70200" y="214892"/>
                    <a:pt x="66641" y="218714"/>
                  </a:cubicBezTo>
                  <a:cubicBezTo>
                    <a:pt x="64773" y="220668"/>
                    <a:pt x="62193" y="221646"/>
                    <a:pt x="59701" y="221646"/>
                  </a:cubicBezTo>
                  <a:cubicBezTo>
                    <a:pt x="57388" y="221646"/>
                    <a:pt x="54986" y="220757"/>
                    <a:pt x="53206" y="219069"/>
                  </a:cubicBezTo>
                  <a:cubicBezTo>
                    <a:pt x="45554" y="211782"/>
                    <a:pt x="36835" y="201207"/>
                    <a:pt x="36835" y="183435"/>
                  </a:cubicBezTo>
                  <a:cubicBezTo>
                    <a:pt x="36835" y="164951"/>
                    <a:pt x="46355" y="153843"/>
                    <a:pt x="54719" y="146290"/>
                  </a:cubicBezTo>
                  <a:close/>
                  <a:moveTo>
                    <a:pt x="162867" y="145386"/>
                  </a:moveTo>
                  <a:cubicBezTo>
                    <a:pt x="167227" y="142542"/>
                    <a:pt x="173099" y="143697"/>
                    <a:pt x="176036" y="148141"/>
                  </a:cubicBezTo>
                  <a:cubicBezTo>
                    <a:pt x="178883" y="152497"/>
                    <a:pt x="177726" y="158363"/>
                    <a:pt x="173366" y="161296"/>
                  </a:cubicBezTo>
                  <a:cubicBezTo>
                    <a:pt x="161799" y="168851"/>
                    <a:pt x="157261" y="175072"/>
                    <a:pt x="157261" y="183427"/>
                  </a:cubicBezTo>
                  <a:cubicBezTo>
                    <a:pt x="157261" y="191338"/>
                    <a:pt x="161354" y="197204"/>
                    <a:pt x="171587" y="204314"/>
                  </a:cubicBezTo>
                  <a:cubicBezTo>
                    <a:pt x="175947" y="207336"/>
                    <a:pt x="177014" y="213202"/>
                    <a:pt x="173989" y="217557"/>
                  </a:cubicBezTo>
                  <a:cubicBezTo>
                    <a:pt x="172120" y="220224"/>
                    <a:pt x="169184" y="221646"/>
                    <a:pt x="166159" y="221646"/>
                  </a:cubicBezTo>
                  <a:cubicBezTo>
                    <a:pt x="164290" y="221646"/>
                    <a:pt x="162422" y="221113"/>
                    <a:pt x="160731" y="219957"/>
                  </a:cubicBezTo>
                  <a:cubicBezTo>
                    <a:pt x="140621" y="206003"/>
                    <a:pt x="138308" y="192404"/>
                    <a:pt x="138308" y="183427"/>
                  </a:cubicBezTo>
                  <a:cubicBezTo>
                    <a:pt x="138308" y="164140"/>
                    <a:pt x="151388" y="152941"/>
                    <a:pt x="162867" y="145386"/>
                  </a:cubicBezTo>
                  <a:close/>
                  <a:moveTo>
                    <a:pt x="481048" y="123990"/>
                  </a:moveTo>
                  <a:cubicBezTo>
                    <a:pt x="491109" y="132873"/>
                    <a:pt x="495916" y="142911"/>
                    <a:pt x="496005" y="154725"/>
                  </a:cubicBezTo>
                  <a:cubicBezTo>
                    <a:pt x="496005" y="172579"/>
                    <a:pt x="484610" y="183061"/>
                    <a:pt x="476063" y="189368"/>
                  </a:cubicBezTo>
                  <a:cubicBezTo>
                    <a:pt x="474371" y="190611"/>
                    <a:pt x="472324" y="191233"/>
                    <a:pt x="470365" y="191233"/>
                  </a:cubicBezTo>
                  <a:cubicBezTo>
                    <a:pt x="467427" y="191233"/>
                    <a:pt x="464579" y="189901"/>
                    <a:pt x="462709" y="187413"/>
                  </a:cubicBezTo>
                  <a:cubicBezTo>
                    <a:pt x="459593" y="183150"/>
                    <a:pt x="460483" y="177198"/>
                    <a:pt x="464757" y="174089"/>
                  </a:cubicBezTo>
                  <a:cubicBezTo>
                    <a:pt x="473392" y="167694"/>
                    <a:pt x="476953" y="162097"/>
                    <a:pt x="476953" y="154636"/>
                  </a:cubicBezTo>
                  <a:cubicBezTo>
                    <a:pt x="476953" y="148418"/>
                    <a:pt x="474371" y="143444"/>
                    <a:pt x="468496" y="138203"/>
                  </a:cubicBezTo>
                  <a:cubicBezTo>
                    <a:pt x="464579" y="134738"/>
                    <a:pt x="464133" y="128787"/>
                    <a:pt x="467605" y="124879"/>
                  </a:cubicBezTo>
                  <a:cubicBezTo>
                    <a:pt x="471077" y="120881"/>
                    <a:pt x="477131" y="120526"/>
                    <a:pt x="481048" y="123990"/>
                  </a:cubicBezTo>
                  <a:close/>
                  <a:moveTo>
                    <a:pt x="359292" y="123990"/>
                  </a:moveTo>
                  <a:cubicBezTo>
                    <a:pt x="369337" y="132873"/>
                    <a:pt x="374138" y="142911"/>
                    <a:pt x="374138" y="154725"/>
                  </a:cubicBezTo>
                  <a:cubicBezTo>
                    <a:pt x="374138" y="172579"/>
                    <a:pt x="362848" y="183061"/>
                    <a:pt x="354225" y="189368"/>
                  </a:cubicBezTo>
                  <a:cubicBezTo>
                    <a:pt x="352535" y="190611"/>
                    <a:pt x="350580" y="191233"/>
                    <a:pt x="348624" y="191233"/>
                  </a:cubicBezTo>
                  <a:cubicBezTo>
                    <a:pt x="345690" y="191233"/>
                    <a:pt x="342845" y="189901"/>
                    <a:pt x="340978" y="187413"/>
                  </a:cubicBezTo>
                  <a:cubicBezTo>
                    <a:pt x="337867" y="183150"/>
                    <a:pt x="338756" y="177198"/>
                    <a:pt x="342934" y="174089"/>
                  </a:cubicBezTo>
                  <a:cubicBezTo>
                    <a:pt x="351646" y="167694"/>
                    <a:pt x="355202" y="162097"/>
                    <a:pt x="355202" y="154636"/>
                  </a:cubicBezTo>
                  <a:cubicBezTo>
                    <a:pt x="355202" y="148418"/>
                    <a:pt x="352624" y="143444"/>
                    <a:pt x="346757" y="138203"/>
                  </a:cubicBezTo>
                  <a:cubicBezTo>
                    <a:pt x="342756" y="134738"/>
                    <a:pt x="342401" y="128787"/>
                    <a:pt x="345868" y="124879"/>
                  </a:cubicBezTo>
                  <a:cubicBezTo>
                    <a:pt x="349335" y="120881"/>
                    <a:pt x="355380" y="120526"/>
                    <a:pt x="359292" y="123990"/>
                  </a:cubicBezTo>
                  <a:close/>
                  <a:moveTo>
                    <a:pt x="19047" y="99806"/>
                  </a:moveTo>
                  <a:lnTo>
                    <a:pt x="19047" y="500983"/>
                  </a:lnTo>
                  <a:cubicBezTo>
                    <a:pt x="19047" y="516714"/>
                    <a:pt x="42901" y="533689"/>
                    <a:pt x="80817" y="542043"/>
                  </a:cubicBezTo>
                  <a:cubicBezTo>
                    <a:pt x="79660" y="534222"/>
                    <a:pt x="75387" y="528890"/>
                    <a:pt x="69513" y="523469"/>
                  </a:cubicBezTo>
                  <a:cubicBezTo>
                    <a:pt x="65597" y="520002"/>
                    <a:pt x="65330" y="513959"/>
                    <a:pt x="68890" y="510049"/>
                  </a:cubicBezTo>
                  <a:cubicBezTo>
                    <a:pt x="72361" y="506227"/>
                    <a:pt x="78414" y="505871"/>
                    <a:pt x="82330" y="509426"/>
                  </a:cubicBezTo>
                  <a:cubicBezTo>
                    <a:pt x="90429" y="516803"/>
                    <a:pt x="99775" y="527557"/>
                    <a:pt x="100131" y="545243"/>
                  </a:cubicBezTo>
                  <a:cubicBezTo>
                    <a:pt x="109922" y="546487"/>
                    <a:pt x="120335" y="547198"/>
                    <a:pt x="131283" y="547198"/>
                  </a:cubicBezTo>
                  <a:cubicBezTo>
                    <a:pt x="156738" y="547198"/>
                    <a:pt x="179168" y="543554"/>
                    <a:pt x="197147" y="537955"/>
                  </a:cubicBezTo>
                  <a:cubicBezTo>
                    <a:pt x="194833" y="533422"/>
                    <a:pt x="190471" y="529245"/>
                    <a:pt x="183173" y="524357"/>
                  </a:cubicBezTo>
                  <a:cubicBezTo>
                    <a:pt x="178723" y="521513"/>
                    <a:pt x="177566" y="515559"/>
                    <a:pt x="180414" y="511204"/>
                  </a:cubicBezTo>
                  <a:cubicBezTo>
                    <a:pt x="183351" y="506849"/>
                    <a:pt x="189225" y="505605"/>
                    <a:pt x="193675" y="508538"/>
                  </a:cubicBezTo>
                  <a:cubicBezTo>
                    <a:pt x="201419" y="513692"/>
                    <a:pt x="210230" y="520625"/>
                    <a:pt x="214948" y="531023"/>
                  </a:cubicBezTo>
                  <a:cubicBezTo>
                    <a:pt x="233016" y="522402"/>
                    <a:pt x="243518" y="511382"/>
                    <a:pt x="243518" y="500983"/>
                  </a:cubicBezTo>
                  <a:lnTo>
                    <a:pt x="243518" y="99806"/>
                  </a:lnTo>
                  <a:cubicBezTo>
                    <a:pt x="237466" y="104783"/>
                    <a:pt x="230079" y="109315"/>
                    <a:pt x="221356" y="113314"/>
                  </a:cubicBezTo>
                  <a:cubicBezTo>
                    <a:pt x="220288" y="113759"/>
                    <a:pt x="219131" y="114292"/>
                    <a:pt x="217974" y="114736"/>
                  </a:cubicBezTo>
                  <a:cubicBezTo>
                    <a:pt x="217173" y="123180"/>
                    <a:pt x="213613" y="130823"/>
                    <a:pt x="207382" y="137488"/>
                  </a:cubicBezTo>
                  <a:cubicBezTo>
                    <a:pt x="205513" y="139532"/>
                    <a:pt x="202932" y="140599"/>
                    <a:pt x="200440" y="140599"/>
                  </a:cubicBezTo>
                  <a:cubicBezTo>
                    <a:pt x="198126" y="140599"/>
                    <a:pt x="195812" y="139710"/>
                    <a:pt x="193942" y="138022"/>
                  </a:cubicBezTo>
                  <a:cubicBezTo>
                    <a:pt x="190115" y="134467"/>
                    <a:pt x="189848" y="128512"/>
                    <a:pt x="193408" y="124602"/>
                  </a:cubicBezTo>
                  <a:cubicBezTo>
                    <a:pt x="194032" y="123891"/>
                    <a:pt x="194655" y="123268"/>
                    <a:pt x="195189" y="122557"/>
                  </a:cubicBezTo>
                  <a:cubicBezTo>
                    <a:pt x="175874" y="127712"/>
                    <a:pt x="154068" y="130467"/>
                    <a:pt x="131283" y="130467"/>
                  </a:cubicBezTo>
                  <a:cubicBezTo>
                    <a:pt x="119534" y="130467"/>
                    <a:pt x="107963" y="129667"/>
                    <a:pt x="96927" y="128245"/>
                  </a:cubicBezTo>
                  <a:cubicBezTo>
                    <a:pt x="95770" y="131089"/>
                    <a:pt x="94346" y="133756"/>
                    <a:pt x="92565" y="136422"/>
                  </a:cubicBezTo>
                  <a:cubicBezTo>
                    <a:pt x="90696" y="139088"/>
                    <a:pt x="87670" y="140599"/>
                    <a:pt x="84644" y="140599"/>
                  </a:cubicBezTo>
                  <a:cubicBezTo>
                    <a:pt x="82864" y="140599"/>
                    <a:pt x="80995" y="140066"/>
                    <a:pt x="79304" y="138999"/>
                  </a:cubicBezTo>
                  <a:cubicBezTo>
                    <a:pt x="75031" y="136066"/>
                    <a:pt x="73874" y="130112"/>
                    <a:pt x="76812" y="125757"/>
                  </a:cubicBezTo>
                  <a:cubicBezTo>
                    <a:pt x="76990" y="125490"/>
                    <a:pt x="77079" y="125224"/>
                    <a:pt x="77257" y="124957"/>
                  </a:cubicBezTo>
                  <a:cubicBezTo>
                    <a:pt x="64084" y="122113"/>
                    <a:pt x="51890" y="118203"/>
                    <a:pt x="41209" y="113314"/>
                  </a:cubicBezTo>
                  <a:cubicBezTo>
                    <a:pt x="32487" y="109315"/>
                    <a:pt x="25099" y="104783"/>
                    <a:pt x="19047" y="99806"/>
                  </a:cubicBezTo>
                  <a:close/>
                  <a:moveTo>
                    <a:pt x="131286" y="59544"/>
                  </a:moveTo>
                  <a:cubicBezTo>
                    <a:pt x="112960" y="59544"/>
                    <a:pt x="99794" y="62569"/>
                    <a:pt x="93478" y="65238"/>
                  </a:cubicBezTo>
                  <a:cubicBezTo>
                    <a:pt x="99794" y="67907"/>
                    <a:pt x="112960" y="70932"/>
                    <a:pt x="131286" y="70932"/>
                  </a:cubicBezTo>
                  <a:cubicBezTo>
                    <a:pt x="149613" y="70932"/>
                    <a:pt x="162779" y="67907"/>
                    <a:pt x="169184" y="65238"/>
                  </a:cubicBezTo>
                  <a:cubicBezTo>
                    <a:pt x="162779" y="62569"/>
                    <a:pt x="149613" y="59544"/>
                    <a:pt x="131286" y="59544"/>
                  </a:cubicBezTo>
                  <a:close/>
                  <a:moveTo>
                    <a:pt x="440683" y="44211"/>
                  </a:moveTo>
                  <a:cubicBezTo>
                    <a:pt x="445043" y="41281"/>
                    <a:pt x="450915" y="42524"/>
                    <a:pt x="453852" y="46875"/>
                  </a:cubicBezTo>
                  <a:cubicBezTo>
                    <a:pt x="456699" y="51227"/>
                    <a:pt x="455542" y="57088"/>
                    <a:pt x="451093" y="60018"/>
                  </a:cubicBezTo>
                  <a:cubicBezTo>
                    <a:pt x="439615" y="67655"/>
                    <a:pt x="435077" y="73782"/>
                    <a:pt x="435077" y="82130"/>
                  </a:cubicBezTo>
                  <a:cubicBezTo>
                    <a:pt x="435077" y="90033"/>
                    <a:pt x="439081" y="95894"/>
                    <a:pt x="449403" y="102998"/>
                  </a:cubicBezTo>
                  <a:cubicBezTo>
                    <a:pt x="453763" y="106017"/>
                    <a:pt x="454830" y="111878"/>
                    <a:pt x="451805" y="116229"/>
                  </a:cubicBezTo>
                  <a:cubicBezTo>
                    <a:pt x="449936" y="118893"/>
                    <a:pt x="447000" y="120314"/>
                    <a:pt x="443975" y="120314"/>
                  </a:cubicBezTo>
                  <a:cubicBezTo>
                    <a:pt x="442106" y="120314"/>
                    <a:pt x="440238" y="119781"/>
                    <a:pt x="438547" y="118627"/>
                  </a:cubicBezTo>
                  <a:cubicBezTo>
                    <a:pt x="418437" y="104685"/>
                    <a:pt x="416124" y="91098"/>
                    <a:pt x="416124" y="82130"/>
                  </a:cubicBezTo>
                  <a:cubicBezTo>
                    <a:pt x="416124" y="62860"/>
                    <a:pt x="429204" y="51760"/>
                    <a:pt x="440683" y="44211"/>
                  </a:cubicBezTo>
                  <a:close/>
                  <a:moveTo>
                    <a:pt x="318806" y="44211"/>
                  </a:moveTo>
                  <a:cubicBezTo>
                    <a:pt x="323253" y="41281"/>
                    <a:pt x="329123" y="42524"/>
                    <a:pt x="331969" y="46875"/>
                  </a:cubicBezTo>
                  <a:cubicBezTo>
                    <a:pt x="334904" y="51227"/>
                    <a:pt x="333748" y="57088"/>
                    <a:pt x="329301" y="60018"/>
                  </a:cubicBezTo>
                  <a:cubicBezTo>
                    <a:pt x="317827" y="67655"/>
                    <a:pt x="313291" y="73782"/>
                    <a:pt x="313291" y="82130"/>
                  </a:cubicBezTo>
                  <a:cubicBezTo>
                    <a:pt x="313291" y="90033"/>
                    <a:pt x="317294" y="95894"/>
                    <a:pt x="327611" y="102998"/>
                  </a:cubicBezTo>
                  <a:cubicBezTo>
                    <a:pt x="331880" y="106017"/>
                    <a:pt x="332947" y="111878"/>
                    <a:pt x="330012" y="116229"/>
                  </a:cubicBezTo>
                  <a:cubicBezTo>
                    <a:pt x="328144" y="118893"/>
                    <a:pt x="325209" y="120314"/>
                    <a:pt x="322185" y="120314"/>
                  </a:cubicBezTo>
                  <a:cubicBezTo>
                    <a:pt x="320318" y="120314"/>
                    <a:pt x="318450" y="119781"/>
                    <a:pt x="316760" y="118627"/>
                  </a:cubicBezTo>
                  <a:cubicBezTo>
                    <a:pt x="296659" y="104685"/>
                    <a:pt x="294258" y="91098"/>
                    <a:pt x="294258" y="82130"/>
                  </a:cubicBezTo>
                  <a:cubicBezTo>
                    <a:pt x="294258" y="62860"/>
                    <a:pt x="307421" y="51760"/>
                    <a:pt x="318806" y="44211"/>
                  </a:cubicBezTo>
                  <a:close/>
                  <a:moveTo>
                    <a:pt x="131286" y="40505"/>
                  </a:moveTo>
                  <a:cubicBezTo>
                    <a:pt x="159043" y="40505"/>
                    <a:pt x="191514" y="47000"/>
                    <a:pt x="191514" y="65238"/>
                  </a:cubicBezTo>
                  <a:cubicBezTo>
                    <a:pt x="191514" y="83476"/>
                    <a:pt x="159043" y="89971"/>
                    <a:pt x="131286" y="89971"/>
                  </a:cubicBezTo>
                  <a:cubicBezTo>
                    <a:pt x="103530" y="89971"/>
                    <a:pt x="71059" y="83476"/>
                    <a:pt x="71059" y="65238"/>
                  </a:cubicBezTo>
                  <a:cubicBezTo>
                    <a:pt x="71059" y="47000"/>
                    <a:pt x="103530" y="40505"/>
                    <a:pt x="131286" y="40505"/>
                  </a:cubicBezTo>
                  <a:close/>
                  <a:moveTo>
                    <a:pt x="546759" y="19019"/>
                  </a:moveTo>
                  <a:lnTo>
                    <a:pt x="546759" y="435750"/>
                  </a:lnTo>
                  <a:lnTo>
                    <a:pt x="587969" y="435750"/>
                  </a:lnTo>
                  <a:cubicBezTo>
                    <a:pt x="588325" y="435750"/>
                    <a:pt x="588592" y="435394"/>
                    <a:pt x="588592" y="435128"/>
                  </a:cubicBezTo>
                  <a:lnTo>
                    <a:pt x="588592" y="19641"/>
                  </a:lnTo>
                  <a:cubicBezTo>
                    <a:pt x="588592" y="19286"/>
                    <a:pt x="588325" y="19019"/>
                    <a:pt x="587969" y="19019"/>
                  </a:cubicBezTo>
                  <a:close/>
                  <a:moveTo>
                    <a:pt x="225183" y="19019"/>
                  </a:moveTo>
                  <a:cubicBezTo>
                    <a:pt x="249304" y="31017"/>
                    <a:pt x="262566" y="47370"/>
                    <a:pt x="262566" y="65234"/>
                  </a:cubicBezTo>
                  <a:lnTo>
                    <a:pt x="262566" y="435750"/>
                  </a:lnTo>
                  <a:lnTo>
                    <a:pt x="352639" y="435750"/>
                  </a:lnTo>
                  <a:cubicBezTo>
                    <a:pt x="350236" y="431484"/>
                    <a:pt x="345874" y="427573"/>
                    <a:pt x="339110" y="423041"/>
                  </a:cubicBezTo>
                  <a:cubicBezTo>
                    <a:pt x="334749" y="420197"/>
                    <a:pt x="333592" y="414242"/>
                    <a:pt x="336440" y="409887"/>
                  </a:cubicBezTo>
                  <a:cubicBezTo>
                    <a:pt x="339377" y="405533"/>
                    <a:pt x="345251" y="404377"/>
                    <a:pt x="349613" y="407221"/>
                  </a:cubicBezTo>
                  <a:cubicBezTo>
                    <a:pt x="359047" y="413442"/>
                    <a:pt x="369639" y="422152"/>
                    <a:pt x="373021" y="435750"/>
                  </a:cubicBezTo>
                  <a:lnTo>
                    <a:pt x="474398" y="435750"/>
                  </a:lnTo>
                  <a:cubicBezTo>
                    <a:pt x="471995" y="431484"/>
                    <a:pt x="467634" y="427573"/>
                    <a:pt x="460958" y="423041"/>
                  </a:cubicBezTo>
                  <a:cubicBezTo>
                    <a:pt x="456508" y="420197"/>
                    <a:pt x="455351" y="414242"/>
                    <a:pt x="458199" y="409887"/>
                  </a:cubicBezTo>
                  <a:cubicBezTo>
                    <a:pt x="461136" y="405533"/>
                    <a:pt x="467011" y="404377"/>
                    <a:pt x="471461" y="407221"/>
                  </a:cubicBezTo>
                  <a:cubicBezTo>
                    <a:pt x="480806" y="413442"/>
                    <a:pt x="491398" y="422152"/>
                    <a:pt x="494780" y="435750"/>
                  </a:cubicBezTo>
                  <a:lnTo>
                    <a:pt x="527712" y="435750"/>
                  </a:lnTo>
                  <a:lnTo>
                    <a:pt x="527712" y="19019"/>
                  </a:lnTo>
                  <a:lnTo>
                    <a:pt x="494780" y="19019"/>
                  </a:lnTo>
                  <a:cubicBezTo>
                    <a:pt x="493178" y="25240"/>
                    <a:pt x="489974" y="31017"/>
                    <a:pt x="485168" y="36261"/>
                  </a:cubicBezTo>
                  <a:cubicBezTo>
                    <a:pt x="483299" y="38216"/>
                    <a:pt x="480717" y="39282"/>
                    <a:pt x="478225" y="39282"/>
                  </a:cubicBezTo>
                  <a:cubicBezTo>
                    <a:pt x="475911" y="39282"/>
                    <a:pt x="473597" y="38394"/>
                    <a:pt x="471728" y="36705"/>
                  </a:cubicBezTo>
                  <a:cubicBezTo>
                    <a:pt x="467901" y="33150"/>
                    <a:pt x="467634" y="27195"/>
                    <a:pt x="471194" y="23285"/>
                  </a:cubicBezTo>
                  <a:cubicBezTo>
                    <a:pt x="472529" y="21863"/>
                    <a:pt x="473597" y="20441"/>
                    <a:pt x="474398" y="19019"/>
                  </a:cubicBezTo>
                  <a:lnTo>
                    <a:pt x="373021" y="19019"/>
                  </a:lnTo>
                  <a:cubicBezTo>
                    <a:pt x="371419" y="25240"/>
                    <a:pt x="368215" y="31017"/>
                    <a:pt x="363409" y="36261"/>
                  </a:cubicBezTo>
                  <a:cubicBezTo>
                    <a:pt x="361539" y="38216"/>
                    <a:pt x="358958" y="39282"/>
                    <a:pt x="356377" y="39282"/>
                  </a:cubicBezTo>
                  <a:cubicBezTo>
                    <a:pt x="354063" y="39282"/>
                    <a:pt x="351749" y="38394"/>
                    <a:pt x="349969" y="36705"/>
                  </a:cubicBezTo>
                  <a:cubicBezTo>
                    <a:pt x="346142" y="33150"/>
                    <a:pt x="345874" y="27195"/>
                    <a:pt x="349435" y="23285"/>
                  </a:cubicBezTo>
                  <a:cubicBezTo>
                    <a:pt x="350770" y="21863"/>
                    <a:pt x="351838" y="20441"/>
                    <a:pt x="352639" y="19019"/>
                  </a:cubicBezTo>
                  <a:close/>
                  <a:moveTo>
                    <a:pt x="131283" y="19019"/>
                  </a:moveTo>
                  <a:cubicBezTo>
                    <a:pt x="65152" y="19019"/>
                    <a:pt x="19047" y="43371"/>
                    <a:pt x="19047" y="65234"/>
                  </a:cubicBezTo>
                  <a:cubicBezTo>
                    <a:pt x="19047" y="87097"/>
                    <a:pt x="65152" y="111448"/>
                    <a:pt x="131283" y="111448"/>
                  </a:cubicBezTo>
                  <a:cubicBezTo>
                    <a:pt x="197414" y="111448"/>
                    <a:pt x="243518" y="87097"/>
                    <a:pt x="243518" y="65234"/>
                  </a:cubicBezTo>
                  <a:cubicBezTo>
                    <a:pt x="243518" y="43371"/>
                    <a:pt x="197414" y="19019"/>
                    <a:pt x="131283" y="19019"/>
                  </a:cubicBezTo>
                  <a:close/>
                  <a:moveTo>
                    <a:pt x="131283" y="0"/>
                  </a:moveTo>
                  <a:lnTo>
                    <a:pt x="587969" y="0"/>
                  </a:lnTo>
                  <a:cubicBezTo>
                    <a:pt x="598828" y="0"/>
                    <a:pt x="607639" y="8799"/>
                    <a:pt x="607639" y="19641"/>
                  </a:cubicBezTo>
                  <a:lnTo>
                    <a:pt x="607639" y="435128"/>
                  </a:lnTo>
                  <a:cubicBezTo>
                    <a:pt x="607639" y="445881"/>
                    <a:pt x="598828" y="454680"/>
                    <a:pt x="587969" y="454680"/>
                  </a:cubicBezTo>
                  <a:lnTo>
                    <a:pt x="262566" y="454680"/>
                  </a:lnTo>
                  <a:lnTo>
                    <a:pt x="262566" y="500983"/>
                  </a:lnTo>
                  <a:cubicBezTo>
                    <a:pt x="262566" y="519736"/>
                    <a:pt x="247969" y="536800"/>
                    <a:pt x="221356" y="548975"/>
                  </a:cubicBezTo>
                  <a:cubicBezTo>
                    <a:pt x="197147" y="560085"/>
                    <a:pt x="165194" y="566217"/>
                    <a:pt x="131283" y="566217"/>
                  </a:cubicBezTo>
                  <a:cubicBezTo>
                    <a:pt x="97461" y="566217"/>
                    <a:pt x="65419" y="560085"/>
                    <a:pt x="41209" y="548975"/>
                  </a:cubicBezTo>
                  <a:cubicBezTo>
                    <a:pt x="14597" y="536800"/>
                    <a:pt x="0" y="519736"/>
                    <a:pt x="0" y="500983"/>
                  </a:cubicBezTo>
                  <a:lnTo>
                    <a:pt x="0" y="65234"/>
                  </a:lnTo>
                  <a:cubicBezTo>
                    <a:pt x="0" y="46392"/>
                    <a:pt x="14597" y="29328"/>
                    <a:pt x="41209" y="17153"/>
                  </a:cubicBezTo>
                  <a:cubicBezTo>
                    <a:pt x="65419" y="6132"/>
                    <a:pt x="97461" y="0"/>
                    <a:pt x="13128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56" name="组合 55"/>
          <p:cNvGrpSpPr/>
          <p:nvPr/>
        </p:nvGrpSpPr>
        <p:grpSpPr>
          <a:xfrm>
            <a:off x="3236797" y="1960619"/>
            <a:ext cx="1412114" cy="1412112"/>
            <a:chOff x="2161553" y="1512487"/>
            <a:chExt cx="1412114" cy="1412112"/>
          </a:xfrm>
        </p:grpSpPr>
        <p:grpSp>
          <p:nvGrpSpPr>
            <p:cNvPr id="26" name="组合 25"/>
            <p:cNvGrpSpPr/>
            <p:nvPr/>
          </p:nvGrpSpPr>
          <p:grpSpPr>
            <a:xfrm>
              <a:off x="2161553" y="1512487"/>
              <a:ext cx="1412114" cy="1412112"/>
              <a:chOff x="1018571" y="2083442"/>
              <a:chExt cx="1412114" cy="1412112"/>
            </a:xfrm>
          </p:grpSpPr>
          <p:sp>
            <p:nvSpPr>
              <p:cNvPr id="27" name="椭圆 26"/>
              <p:cNvSpPr/>
              <p:nvPr/>
            </p:nvSpPr>
            <p:spPr>
              <a:xfrm rot="19800000">
                <a:off x="1238491" y="2303361"/>
                <a:ext cx="972273" cy="972273"/>
              </a:xfrm>
              <a:prstGeom prst="ellipse">
                <a:avLst/>
              </a:prstGeom>
              <a:gradFill>
                <a:gsLst>
                  <a:gs pos="0">
                    <a:srgbClr val="25529B"/>
                  </a:gs>
                  <a:gs pos="64000">
                    <a:srgbClr val="1A3B6E"/>
                  </a:gs>
                  <a:gs pos="100000">
                    <a:srgbClr val="15315D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1018571" y="2083442"/>
                <a:ext cx="1412114" cy="1412112"/>
              </a:xfrm>
              <a:prstGeom prst="ellipse">
                <a:avLst/>
              </a:prstGeom>
              <a:noFill/>
              <a:ln w="19050">
                <a:solidFill>
                  <a:srgbClr val="1A3B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5" name="zoom_102249"/>
            <p:cNvSpPr>
              <a:spLocks noChangeAspect="1"/>
            </p:cNvSpPr>
            <p:nvPr/>
          </p:nvSpPr>
          <p:spPr bwMode="auto">
            <a:xfrm rot="18900000">
              <a:off x="2681956" y="1913701"/>
              <a:ext cx="371309" cy="609685"/>
            </a:xfrm>
            <a:custGeom>
              <a:avLst/>
              <a:gdLst>
                <a:gd name="T0" fmla="*/ 1167 w 3390"/>
                <a:gd name="T1" fmla="*/ 1622 h 5574"/>
                <a:gd name="T2" fmla="*/ 1167 w 3390"/>
                <a:gd name="T3" fmla="*/ 1490 h 5574"/>
                <a:gd name="T4" fmla="*/ 1629 w 3390"/>
                <a:gd name="T5" fmla="*/ 1028 h 5574"/>
                <a:gd name="T6" fmla="*/ 1761 w 3390"/>
                <a:gd name="T7" fmla="*/ 1028 h 5574"/>
                <a:gd name="T8" fmla="*/ 1761 w 3390"/>
                <a:gd name="T9" fmla="*/ 1160 h 5574"/>
                <a:gd name="T10" fmla="*/ 1299 w 3390"/>
                <a:gd name="T11" fmla="*/ 1622 h 5574"/>
                <a:gd name="T12" fmla="*/ 1233 w 3390"/>
                <a:gd name="T13" fmla="*/ 1649 h 5574"/>
                <a:gd name="T14" fmla="*/ 1167 w 3390"/>
                <a:gd name="T15" fmla="*/ 1622 h 5574"/>
                <a:gd name="T16" fmla="*/ 2091 w 3390"/>
                <a:gd name="T17" fmla="*/ 1768 h 5574"/>
                <a:gd name="T18" fmla="*/ 1629 w 3390"/>
                <a:gd name="T19" fmla="*/ 2230 h 5574"/>
                <a:gd name="T20" fmla="*/ 1629 w 3390"/>
                <a:gd name="T21" fmla="*/ 2362 h 5574"/>
                <a:gd name="T22" fmla="*/ 1695 w 3390"/>
                <a:gd name="T23" fmla="*/ 2389 h 5574"/>
                <a:gd name="T24" fmla="*/ 1761 w 3390"/>
                <a:gd name="T25" fmla="*/ 2362 h 5574"/>
                <a:gd name="T26" fmla="*/ 2223 w 3390"/>
                <a:gd name="T27" fmla="*/ 1900 h 5574"/>
                <a:gd name="T28" fmla="*/ 2223 w 3390"/>
                <a:gd name="T29" fmla="*/ 1768 h 5574"/>
                <a:gd name="T30" fmla="*/ 2091 w 3390"/>
                <a:gd name="T31" fmla="*/ 1768 h 5574"/>
                <a:gd name="T32" fmla="*/ 1977 w 3390"/>
                <a:gd name="T33" fmla="*/ 2959 h 5574"/>
                <a:gd name="T34" fmla="*/ 1977 w 3390"/>
                <a:gd name="T35" fmla="*/ 5292 h 5574"/>
                <a:gd name="T36" fmla="*/ 1695 w 3390"/>
                <a:gd name="T37" fmla="*/ 5574 h 5574"/>
                <a:gd name="T38" fmla="*/ 1413 w 3390"/>
                <a:gd name="T39" fmla="*/ 5292 h 5574"/>
                <a:gd name="T40" fmla="*/ 1413 w 3390"/>
                <a:gd name="T41" fmla="*/ 2959 h 5574"/>
                <a:gd name="T42" fmla="*/ 401 w 3390"/>
                <a:gd name="T43" fmla="*/ 1695 h 5574"/>
                <a:gd name="T44" fmla="*/ 1695 w 3390"/>
                <a:gd name="T45" fmla="*/ 400 h 5574"/>
                <a:gd name="T46" fmla="*/ 2990 w 3390"/>
                <a:gd name="T47" fmla="*/ 1695 h 5574"/>
                <a:gd name="T48" fmla="*/ 1977 w 3390"/>
                <a:gd name="T49" fmla="*/ 2959 h 5574"/>
                <a:gd name="T50" fmla="*/ 1791 w 3390"/>
                <a:gd name="T51" fmla="*/ 2986 h 5574"/>
                <a:gd name="T52" fmla="*/ 1600 w 3390"/>
                <a:gd name="T53" fmla="*/ 2986 h 5574"/>
                <a:gd name="T54" fmla="*/ 1600 w 3390"/>
                <a:gd name="T55" fmla="*/ 5292 h 5574"/>
                <a:gd name="T56" fmla="*/ 1695 w 3390"/>
                <a:gd name="T57" fmla="*/ 5388 h 5574"/>
                <a:gd name="T58" fmla="*/ 1791 w 3390"/>
                <a:gd name="T59" fmla="*/ 5292 h 5574"/>
                <a:gd name="T60" fmla="*/ 1791 w 3390"/>
                <a:gd name="T61" fmla="*/ 2986 h 5574"/>
                <a:gd name="T62" fmla="*/ 2803 w 3390"/>
                <a:gd name="T63" fmla="*/ 1695 h 5574"/>
                <a:gd name="T64" fmla="*/ 1695 w 3390"/>
                <a:gd name="T65" fmla="*/ 587 h 5574"/>
                <a:gd name="T66" fmla="*/ 587 w 3390"/>
                <a:gd name="T67" fmla="*/ 1695 h 5574"/>
                <a:gd name="T68" fmla="*/ 1695 w 3390"/>
                <a:gd name="T69" fmla="*/ 2803 h 5574"/>
                <a:gd name="T70" fmla="*/ 2803 w 3390"/>
                <a:gd name="T71" fmla="*/ 1695 h 5574"/>
                <a:gd name="T72" fmla="*/ 1695 w 3390"/>
                <a:gd name="T73" fmla="*/ 0 h 5574"/>
                <a:gd name="T74" fmla="*/ 0 w 3390"/>
                <a:gd name="T75" fmla="*/ 1695 h 5574"/>
                <a:gd name="T76" fmla="*/ 304 w 3390"/>
                <a:gd name="T77" fmla="*/ 2663 h 5574"/>
                <a:gd name="T78" fmla="*/ 1083 w 3390"/>
                <a:gd name="T79" fmla="*/ 3276 h 5574"/>
                <a:gd name="T80" fmla="*/ 1204 w 3390"/>
                <a:gd name="T81" fmla="*/ 3222 h 5574"/>
                <a:gd name="T82" fmla="*/ 1150 w 3390"/>
                <a:gd name="T83" fmla="*/ 3102 h 5574"/>
                <a:gd name="T84" fmla="*/ 187 w 3390"/>
                <a:gd name="T85" fmla="*/ 1695 h 5574"/>
                <a:gd name="T86" fmla="*/ 1695 w 3390"/>
                <a:gd name="T87" fmla="*/ 187 h 5574"/>
                <a:gd name="T88" fmla="*/ 3204 w 3390"/>
                <a:gd name="T89" fmla="*/ 1695 h 5574"/>
                <a:gd name="T90" fmla="*/ 2240 w 3390"/>
                <a:gd name="T91" fmla="*/ 3102 h 5574"/>
                <a:gd name="T92" fmla="*/ 2187 w 3390"/>
                <a:gd name="T93" fmla="*/ 3222 h 5574"/>
                <a:gd name="T94" fmla="*/ 2274 w 3390"/>
                <a:gd name="T95" fmla="*/ 3282 h 5574"/>
                <a:gd name="T96" fmla="*/ 2308 w 3390"/>
                <a:gd name="T97" fmla="*/ 3276 h 5574"/>
                <a:gd name="T98" fmla="*/ 3086 w 3390"/>
                <a:gd name="T99" fmla="*/ 2663 h 5574"/>
                <a:gd name="T100" fmla="*/ 3390 w 3390"/>
                <a:gd name="T101" fmla="*/ 1695 h 5574"/>
                <a:gd name="T102" fmla="*/ 1695 w 3390"/>
                <a:gd name="T103" fmla="*/ 0 h 5574"/>
                <a:gd name="T104" fmla="*/ 2155 w 3390"/>
                <a:gd name="T105" fmla="*/ 1103 h 5574"/>
                <a:gd name="T106" fmla="*/ 1103 w 3390"/>
                <a:gd name="T107" fmla="*/ 2155 h 5574"/>
                <a:gd name="T108" fmla="*/ 1103 w 3390"/>
                <a:gd name="T109" fmla="*/ 2287 h 5574"/>
                <a:gd name="T110" fmla="*/ 1169 w 3390"/>
                <a:gd name="T111" fmla="*/ 2314 h 5574"/>
                <a:gd name="T112" fmla="*/ 1235 w 3390"/>
                <a:gd name="T113" fmla="*/ 2287 h 5574"/>
                <a:gd name="T114" fmla="*/ 2287 w 3390"/>
                <a:gd name="T115" fmla="*/ 1235 h 5574"/>
                <a:gd name="T116" fmla="*/ 2287 w 3390"/>
                <a:gd name="T117" fmla="*/ 1103 h 5574"/>
                <a:gd name="T118" fmla="*/ 2155 w 3390"/>
                <a:gd name="T119" fmla="*/ 1103 h 5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390" h="5574">
                  <a:moveTo>
                    <a:pt x="1167" y="1622"/>
                  </a:moveTo>
                  <a:cubicBezTo>
                    <a:pt x="1131" y="1586"/>
                    <a:pt x="1131" y="1527"/>
                    <a:pt x="1167" y="1490"/>
                  </a:cubicBezTo>
                  <a:lnTo>
                    <a:pt x="1629" y="1028"/>
                  </a:lnTo>
                  <a:cubicBezTo>
                    <a:pt x="1666" y="992"/>
                    <a:pt x="1725" y="992"/>
                    <a:pt x="1761" y="1028"/>
                  </a:cubicBezTo>
                  <a:cubicBezTo>
                    <a:pt x="1798" y="1065"/>
                    <a:pt x="1798" y="1124"/>
                    <a:pt x="1761" y="1160"/>
                  </a:cubicBezTo>
                  <a:lnTo>
                    <a:pt x="1299" y="1622"/>
                  </a:lnTo>
                  <a:cubicBezTo>
                    <a:pt x="1281" y="1640"/>
                    <a:pt x="1257" y="1649"/>
                    <a:pt x="1233" y="1649"/>
                  </a:cubicBezTo>
                  <a:cubicBezTo>
                    <a:pt x="1210" y="1649"/>
                    <a:pt x="1186" y="1640"/>
                    <a:pt x="1167" y="1622"/>
                  </a:cubicBezTo>
                  <a:close/>
                  <a:moveTo>
                    <a:pt x="2091" y="1768"/>
                  </a:moveTo>
                  <a:lnTo>
                    <a:pt x="1629" y="2230"/>
                  </a:lnTo>
                  <a:cubicBezTo>
                    <a:pt x="1593" y="2266"/>
                    <a:pt x="1593" y="2325"/>
                    <a:pt x="1629" y="2362"/>
                  </a:cubicBezTo>
                  <a:cubicBezTo>
                    <a:pt x="1647" y="2380"/>
                    <a:pt x="1671" y="2389"/>
                    <a:pt x="1695" y="2389"/>
                  </a:cubicBezTo>
                  <a:cubicBezTo>
                    <a:pt x="1719" y="2389"/>
                    <a:pt x="1743" y="2380"/>
                    <a:pt x="1761" y="2362"/>
                  </a:cubicBezTo>
                  <a:lnTo>
                    <a:pt x="2223" y="1900"/>
                  </a:lnTo>
                  <a:cubicBezTo>
                    <a:pt x="2260" y="1863"/>
                    <a:pt x="2260" y="1804"/>
                    <a:pt x="2223" y="1768"/>
                  </a:cubicBezTo>
                  <a:cubicBezTo>
                    <a:pt x="2187" y="1731"/>
                    <a:pt x="2128" y="1731"/>
                    <a:pt x="2091" y="1768"/>
                  </a:cubicBezTo>
                  <a:close/>
                  <a:moveTo>
                    <a:pt x="1977" y="2959"/>
                  </a:moveTo>
                  <a:lnTo>
                    <a:pt x="1977" y="5292"/>
                  </a:lnTo>
                  <a:cubicBezTo>
                    <a:pt x="1977" y="5448"/>
                    <a:pt x="1851" y="5574"/>
                    <a:pt x="1695" y="5574"/>
                  </a:cubicBezTo>
                  <a:cubicBezTo>
                    <a:pt x="1540" y="5574"/>
                    <a:pt x="1413" y="5448"/>
                    <a:pt x="1413" y="5292"/>
                  </a:cubicBezTo>
                  <a:lnTo>
                    <a:pt x="1413" y="2959"/>
                  </a:lnTo>
                  <a:cubicBezTo>
                    <a:pt x="834" y="2830"/>
                    <a:pt x="401" y="2312"/>
                    <a:pt x="401" y="1695"/>
                  </a:cubicBezTo>
                  <a:cubicBezTo>
                    <a:pt x="401" y="981"/>
                    <a:pt x="981" y="400"/>
                    <a:pt x="1695" y="400"/>
                  </a:cubicBezTo>
                  <a:cubicBezTo>
                    <a:pt x="2409" y="400"/>
                    <a:pt x="2990" y="981"/>
                    <a:pt x="2990" y="1695"/>
                  </a:cubicBezTo>
                  <a:cubicBezTo>
                    <a:pt x="2990" y="2312"/>
                    <a:pt x="2556" y="2830"/>
                    <a:pt x="1977" y="2959"/>
                  </a:cubicBezTo>
                  <a:close/>
                  <a:moveTo>
                    <a:pt x="1791" y="2986"/>
                  </a:moveTo>
                  <a:cubicBezTo>
                    <a:pt x="1728" y="2991"/>
                    <a:pt x="1663" y="2991"/>
                    <a:pt x="1600" y="2986"/>
                  </a:cubicBezTo>
                  <a:lnTo>
                    <a:pt x="1600" y="5292"/>
                  </a:lnTo>
                  <a:cubicBezTo>
                    <a:pt x="1600" y="5345"/>
                    <a:pt x="1643" y="5388"/>
                    <a:pt x="1695" y="5388"/>
                  </a:cubicBezTo>
                  <a:cubicBezTo>
                    <a:pt x="1748" y="5388"/>
                    <a:pt x="1791" y="5345"/>
                    <a:pt x="1791" y="5292"/>
                  </a:cubicBezTo>
                  <a:lnTo>
                    <a:pt x="1791" y="2986"/>
                  </a:lnTo>
                  <a:close/>
                  <a:moveTo>
                    <a:pt x="2803" y="1695"/>
                  </a:moveTo>
                  <a:cubicBezTo>
                    <a:pt x="2803" y="1084"/>
                    <a:pt x="2306" y="587"/>
                    <a:pt x="1695" y="587"/>
                  </a:cubicBezTo>
                  <a:cubicBezTo>
                    <a:pt x="1084" y="587"/>
                    <a:pt x="587" y="1084"/>
                    <a:pt x="587" y="1695"/>
                  </a:cubicBezTo>
                  <a:cubicBezTo>
                    <a:pt x="587" y="2306"/>
                    <a:pt x="1084" y="2803"/>
                    <a:pt x="1695" y="2803"/>
                  </a:cubicBezTo>
                  <a:cubicBezTo>
                    <a:pt x="2306" y="2803"/>
                    <a:pt x="2803" y="2306"/>
                    <a:pt x="2803" y="1695"/>
                  </a:cubicBezTo>
                  <a:close/>
                  <a:moveTo>
                    <a:pt x="1695" y="0"/>
                  </a:moveTo>
                  <a:cubicBezTo>
                    <a:pt x="761" y="0"/>
                    <a:pt x="0" y="760"/>
                    <a:pt x="0" y="1695"/>
                  </a:cubicBezTo>
                  <a:cubicBezTo>
                    <a:pt x="0" y="2044"/>
                    <a:pt x="105" y="2379"/>
                    <a:pt x="304" y="2663"/>
                  </a:cubicBezTo>
                  <a:cubicBezTo>
                    <a:pt x="498" y="2942"/>
                    <a:pt x="768" y="3154"/>
                    <a:pt x="1083" y="3276"/>
                  </a:cubicBezTo>
                  <a:cubicBezTo>
                    <a:pt x="1131" y="3294"/>
                    <a:pt x="1185" y="3270"/>
                    <a:pt x="1204" y="3222"/>
                  </a:cubicBezTo>
                  <a:cubicBezTo>
                    <a:pt x="1222" y="3174"/>
                    <a:pt x="1198" y="3120"/>
                    <a:pt x="1150" y="3102"/>
                  </a:cubicBezTo>
                  <a:cubicBezTo>
                    <a:pt x="574" y="2878"/>
                    <a:pt x="187" y="2313"/>
                    <a:pt x="187" y="1695"/>
                  </a:cubicBezTo>
                  <a:cubicBezTo>
                    <a:pt x="187" y="863"/>
                    <a:pt x="864" y="187"/>
                    <a:pt x="1695" y="187"/>
                  </a:cubicBezTo>
                  <a:cubicBezTo>
                    <a:pt x="2527" y="187"/>
                    <a:pt x="3204" y="863"/>
                    <a:pt x="3204" y="1695"/>
                  </a:cubicBezTo>
                  <a:cubicBezTo>
                    <a:pt x="3204" y="2313"/>
                    <a:pt x="2816" y="2878"/>
                    <a:pt x="2240" y="3102"/>
                  </a:cubicBezTo>
                  <a:cubicBezTo>
                    <a:pt x="2192" y="3120"/>
                    <a:pt x="2168" y="3174"/>
                    <a:pt x="2187" y="3222"/>
                  </a:cubicBezTo>
                  <a:cubicBezTo>
                    <a:pt x="2201" y="3259"/>
                    <a:pt x="2236" y="3282"/>
                    <a:pt x="2274" y="3282"/>
                  </a:cubicBezTo>
                  <a:cubicBezTo>
                    <a:pt x="2285" y="3282"/>
                    <a:pt x="2297" y="3280"/>
                    <a:pt x="2308" y="3276"/>
                  </a:cubicBezTo>
                  <a:cubicBezTo>
                    <a:pt x="2623" y="3154"/>
                    <a:pt x="2892" y="2942"/>
                    <a:pt x="3086" y="2663"/>
                  </a:cubicBezTo>
                  <a:cubicBezTo>
                    <a:pt x="3285" y="2379"/>
                    <a:pt x="3390" y="2044"/>
                    <a:pt x="3390" y="1695"/>
                  </a:cubicBezTo>
                  <a:cubicBezTo>
                    <a:pt x="3390" y="760"/>
                    <a:pt x="2630" y="0"/>
                    <a:pt x="1695" y="0"/>
                  </a:cubicBezTo>
                  <a:close/>
                  <a:moveTo>
                    <a:pt x="2155" y="1103"/>
                  </a:moveTo>
                  <a:lnTo>
                    <a:pt x="1103" y="2155"/>
                  </a:lnTo>
                  <a:cubicBezTo>
                    <a:pt x="1067" y="2191"/>
                    <a:pt x="1067" y="2250"/>
                    <a:pt x="1103" y="2287"/>
                  </a:cubicBezTo>
                  <a:cubicBezTo>
                    <a:pt x="1122" y="2305"/>
                    <a:pt x="1145" y="2314"/>
                    <a:pt x="1169" y="2314"/>
                  </a:cubicBezTo>
                  <a:cubicBezTo>
                    <a:pt x="1193" y="2314"/>
                    <a:pt x="1217" y="2305"/>
                    <a:pt x="1235" y="2287"/>
                  </a:cubicBezTo>
                  <a:lnTo>
                    <a:pt x="2287" y="1235"/>
                  </a:lnTo>
                  <a:cubicBezTo>
                    <a:pt x="2324" y="1199"/>
                    <a:pt x="2324" y="1140"/>
                    <a:pt x="2287" y="1103"/>
                  </a:cubicBezTo>
                  <a:cubicBezTo>
                    <a:pt x="2251" y="1067"/>
                    <a:pt x="2192" y="1067"/>
                    <a:pt x="2155" y="11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55" name="组合 54"/>
          <p:cNvGrpSpPr/>
          <p:nvPr/>
        </p:nvGrpSpPr>
        <p:grpSpPr>
          <a:xfrm>
            <a:off x="4679362" y="4205074"/>
            <a:ext cx="1412114" cy="1412112"/>
            <a:chOff x="5798033" y="795390"/>
            <a:chExt cx="1412114" cy="1412112"/>
          </a:xfrm>
        </p:grpSpPr>
        <p:grpSp>
          <p:nvGrpSpPr>
            <p:cNvPr id="45" name="组合 44"/>
            <p:cNvGrpSpPr/>
            <p:nvPr/>
          </p:nvGrpSpPr>
          <p:grpSpPr>
            <a:xfrm>
              <a:off x="5798033" y="795390"/>
              <a:ext cx="1412114" cy="1412112"/>
              <a:chOff x="1018571" y="2083442"/>
              <a:chExt cx="1412114" cy="1412112"/>
            </a:xfrm>
          </p:grpSpPr>
          <p:sp>
            <p:nvSpPr>
              <p:cNvPr id="46" name="椭圆 45"/>
              <p:cNvSpPr/>
              <p:nvPr/>
            </p:nvSpPr>
            <p:spPr>
              <a:xfrm>
                <a:off x="1238491" y="2303361"/>
                <a:ext cx="972273" cy="972273"/>
              </a:xfrm>
              <a:prstGeom prst="ellipse">
                <a:avLst/>
              </a:prstGeom>
              <a:gradFill>
                <a:gsLst>
                  <a:gs pos="0">
                    <a:srgbClr val="25529B"/>
                  </a:gs>
                  <a:gs pos="64000">
                    <a:srgbClr val="1A3B6E"/>
                  </a:gs>
                  <a:gs pos="100000">
                    <a:srgbClr val="15315D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018571" y="2083442"/>
                <a:ext cx="1412114" cy="1412112"/>
              </a:xfrm>
              <a:prstGeom prst="ellipse">
                <a:avLst/>
              </a:prstGeom>
              <a:noFill/>
              <a:ln w="19050">
                <a:solidFill>
                  <a:srgbClr val="1A3B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fabric_225700"/>
            <p:cNvSpPr>
              <a:spLocks noChangeAspect="1"/>
            </p:cNvSpPr>
            <p:nvPr/>
          </p:nvSpPr>
          <p:spPr bwMode="auto">
            <a:xfrm>
              <a:off x="6237339" y="1216003"/>
              <a:ext cx="533502" cy="570886"/>
            </a:xfrm>
            <a:custGeom>
              <a:avLst/>
              <a:gdLst>
                <a:gd name="connsiteX0" fmla="*/ 0 w 566993"/>
                <a:gd name="connsiteY0" fmla="*/ 462063 h 606722"/>
                <a:gd name="connsiteX1" fmla="*/ 70707 w 566993"/>
                <a:gd name="connsiteY1" fmla="*/ 488539 h 606722"/>
                <a:gd name="connsiteX2" fmla="*/ 0 w 566993"/>
                <a:gd name="connsiteY2" fmla="*/ 530653 h 606722"/>
                <a:gd name="connsiteX3" fmla="*/ 445524 w 566993"/>
                <a:gd name="connsiteY3" fmla="*/ 434753 h 606722"/>
                <a:gd name="connsiteX4" fmla="*/ 394861 w 566993"/>
                <a:gd name="connsiteY4" fmla="*/ 485340 h 606722"/>
                <a:gd name="connsiteX5" fmla="*/ 445524 w 566993"/>
                <a:gd name="connsiteY5" fmla="*/ 535927 h 606722"/>
                <a:gd name="connsiteX6" fmla="*/ 496186 w 566993"/>
                <a:gd name="connsiteY6" fmla="*/ 485340 h 606722"/>
                <a:gd name="connsiteX7" fmla="*/ 445524 w 566993"/>
                <a:gd name="connsiteY7" fmla="*/ 434753 h 606722"/>
                <a:gd name="connsiteX8" fmla="*/ 445524 w 566993"/>
                <a:gd name="connsiteY8" fmla="*/ 414572 h 606722"/>
                <a:gd name="connsiteX9" fmla="*/ 516397 w 566993"/>
                <a:gd name="connsiteY9" fmla="*/ 485340 h 606722"/>
                <a:gd name="connsiteX10" fmla="*/ 445524 w 566993"/>
                <a:gd name="connsiteY10" fmla="*/ 556197 h 606722"/>
                <a:gd name="connsiteX11" fmla="*/ 374561 w 566993"/>
                <a:gd name="connsiteY11" fmla="*/ 485340 h 606722"/>
                <a:gd name="connsiteX12" fmla="*/ 445524 w 566993"/>
                <a:gd name="connsiteY12" fmla="*/ 414572 h 606722"/>
                <a:gd name="connsiteX13" fmla="*/ 0 w 566993"/>
                <a:gd name="connsiteY13" fmla="*/ 391427 h 606722"/>
                <a:gd name="connsiteX14" fmla="*/ 153339 w 566993"/>
                <a:gd name="connsiteY14" fmla="*/ 439471 h 606722"/>
                <a:gd name="connsiteX15" fmla="*/ 93089 w 566993"/>
                <a:gd name="connsiteY15" fmla="*/ 475259 h 606722"/>
                <a:gd name="connsiteX16" fmla="*/ 0 w 566993"/>
                <a:gd name="connsiteY16" fmla="*/ 440447 h 606722"/>
                <a:gd name="connsiteX17" fmla="*/ 445514 w 566993"/>
                <a:gd name="connsiteY17" fmla="*/ 384278 h 606722"/>
                <a:gd name="connsiteX18" fmla="*/ 344236 w 566993"/>
                <a:gd name="connsiteY18" fmla="*/ 485324 h 606722"/>
                <a:gd name="connsiteX19" fmla="*/ 445514 w 566993"/>
                <a:gd name="connsiteY19" fmla="*/ 586459 h 606722"/>
                <a:gd name="connsiteX20" fmla="*/ 546791 w 566993"/>
                <a:gd name="connsiteY20" fmla="*/ 485324 h 606722"/>
                <a:gd name="connsiteX21" fmla="*/ 445514 w 566993"/>
                <a:gd name="connsiteY21" fmla="*/ 384278 h 606722"/>
                <a:gd name="connsiteX22" fmla="*/ 0 w 566993"/>
                <a:gd name="connsiteY22" fmla="*/ 330246 h 606722"/>
                <a:gd name="connsiteX23" fmla="*/ 225315 w 566993"/>
                <a:gd name="connsiteY23" fmla="*/ 396722 h 606722"/>
                <a:gd name="connsiteX24" fmla="*/ 174592 w 566993"/>
                <a:gd name="connsiteY24" fmla="*/ 426850 h 606722"/>
                <a:gd name="connsiteX25" fmla="*/ 175126 w 566993"/>
                <a:gd name="connsiteY25" fmla="*/ 425161 h 606722"/>
                <a:gd name="connsiteX26" fmla="*/ 0 w 566993"/>
                <a:gd name="connsiteY26" fmla="*/ 370150 h 606722"/>
                <a:gd name="connsiteX27" fmla="*/ 11212 w 566993"/>
                <a:gd name="connsiteY27" fmla="*/ 273653 h 606722"/>
                <a:gd name="connsiteX28" fmla="*/ 307806 w 566993"/>
                <a:gd name="connsiteY28" fmla="*/ 347681 h 606722"/>
                <a:gd name="connsiteX29" fmla="*/ 248986 w 566993"/>
                <a:gd name="connsiteY29" fmla="*/ 382606 h 606722"/>
                <a:gd name="connsiteX30" fmla="*/ 0 w 566993"/>
                <a:gd name="connsiteY30" fmla="*/ 309112 h 606722"/>
                <a:gd name="connsiteX31" fmla="*/ 0 w 566993"/>
                <a:gd name="connsiteY31" fmla="*/ 280229 h 606722"/>
                <a:gd name="connsiteX32" fmla="*/ 0 w 566993"/>
                <a:gd name="connsiteY32" fmla="*/ 111282 h 606722"/>
                <a:gd name="connsiteX33" fmla="*/ 142260 w 566993"/>
                <a:gd name="connsiteY33" fmla="*/ 111282 h 606722"/>
                <a:gd name="connsiteX34" fmla="*/ 0 w 566993"/>
                <a:gd name="connsiteY34" fmla="*/ 196525 h 606722"/>
                <a:gd name="connsiteX35" fmla="*/ 181615 w 566993"/>
                <a:gd name="connsiteY35" fmla="*/ 111282 h 606722"/>
                <a:gd name="connsiteX36" fmla="*/ 248531 w 566993"/>
                <a:gd name="connsiteY36" fmla="*/ 111282 h 606722"/>
                <a:gd name="connsiteX37" fmla="*/ 0 w 566993"/>
                <a:gd name="connsiteY37" fmla="*/ 256788 h 606722"/>
                <a:gd name="connsiteX38" fmla="*/ 0 w 566993"/>
                <a:gd name="connsiteY38" fmla="*/ 220078 h 606722"/>
                <a:gd name="connsiteX39" fmla="*/ 445514 w 566993"/>
                <a:gd name="connsiteY39" fmla="*/ 20263 h 606722"/>
                <a:gd name="connsiteX40" fmla="*/ 344236 w 566993"/>
                <a:gd name="connsiteY40" fmla="*/ 121309 h 606722"/>
                <a:gd name="connsiteX41" fmla="*/ 344236 w 566993"/>
                <a:gd name="connsiteY41" fmla="*/ 418404 h 606722"/>
                <a:gd name="connsiteX42" fmla="*/ 445514 w 566993"/>
                <a:gd name="connsiteY42" fmla="*/ 364015 h 606722"/>
                <a:gd name="connsiteX43" fmla="*/ 546791 w 566993"/>
                <a:gd name="connsiteY43" fmla="*/ 418404 h 606722"/>
                <a:gd name="connsiteX44" fmla="*/ 546791 w 566993"/>
                <a:gd name="connsiteY44" fmla="*/ 121309 h 606722"/>
                <a:gd name="connsiteX45" fmla="*/ 445514 w 566993"/>
                <a:gd name="connsiteY45" fmla="*/ 20263 h 606722"/>
                <a:gd name="connsiteX46" fmla="*/ 445514 w 566993"/>
                <a:gd name="connsiteY46" fmla="*/ 0 h 606722"/>
                <a:gd name="connsiteX47" fmla="*/ 566993 w 566993"/>
                <a:gd name="connsiteY47" fmla="*/ 121309 h 606722"/>
                <a:gd name="connsiteX48" fmla="*/ 566993 w 566993"/>
                <a:gd name="connsiteY48" fmla="*/ 485324 h 606722"/>
                <a:gd name="connsiteX49" fmla="*/ 445514 w 566993"/>
                <a:gd name="connsiteY49" fmla="*/ 606722 h 606722"/>
                <a:gd name="connsiteX50" fmla="*/ 144974 w 566993"/>
                <a:gd name="connsiteY50" fmla="*/ 606722 h 606722"/>
                <a:gd name="connsiteX51" fmla="*/ 325280 w 566993"/>
                <a:gd name="connsiteY51" fmla="*/ 502121 h 606722"/>
                <a:gd name="connsiteX52" fmla="*/ 323945 w 566993"/>
                <a:gd name="connsiteY52" fmla="*/ 485324 h 606722"/>
                <a:gd name="connsiteX53" fmla="*/ 323945 w 566993"/>
                <a:gd name="connsiteY53" fmla="*/ 479548 h 606722"/>
                <a:gd name="connsiteX54" fmla="*/ 104659 w 566993"/>
                <a:gd name="connsiteY54" fmla="*/ 606722 h 606722"/>
                <a:gd name="connsiteX55" fmla="*/ 21359 w 566993"/>
                <a:gd name="connsiteY55" fmla="*/ 606722 h 606722"/>
                <a:gd name="connsiteX56" fmla="*/ 323945 w 566993"/>
                <a:gd name="connsiteY56" fmla="*/ 432091 h 606722"/>
                <a:gd name="connsiteX57" fmla="*/ 323945 w 566993"/>
                <a:gd name="connsiteY57" fmla="*/ 408718 h 606722"/>
                <a:gd name="connsiteX58" fmla="*/ 0 w 566993"/>
                <a:gd name="connsiteY58" fmla="*/ 595702 h 606722"/>
                <a:gd name="connsiteX59" fmla="*/ 0 w 566993"/>
                <a:gd name="connsiteY59" fmla="*/ 554199 h 606722"/>
                <a:gd name="connsiteX60" fmla="*/ 323945 w 566993"/>
                <a:gd name="connsiteY60" fmla="*/ 361616 h 606722"/>
                <a:gd name="connsiteX61" fmla="*/ 323945 w 566993"/>
                <a:gd name="connsiteY61" fmla="*/ 330867 h 606722"/>
                <a:gd name="connsiteX62" fmla="*/ 287012 w 566993"/>
                <a:gd name="connsiteY62" fmla="*/ 321624 h 606722"/>
                <a:gd name="connsiteX63" fmla="*/ 323945 w 566993"/>
                <a:gd name="connsiteY63" fmla="*/ 300562 h 606722"/>
                <a:gd name="connsiteX64" fmla="*/ 323945 w 566993"/>
                <a:gd name="connsiteY64" fmla="*/ 277277 h 606722"/>
                <a:gd name="connsiteX65" fmla="*/ 258622 w 566993"/>
                <a:gd name="connsiteY65" fmla="*/ 314514 h 606722"/>
                <a:gd name="connsiteX66" fmla="*/ 205403 w 566993"/>
                <a:gd name="connsiteY66" fmla="*/ 301273 h 606722"/>
                <a:gd name="connsiteX67" fmla="*/ 323945 w 566993"/>
                <a:gd name="connsiteY67" fmla="*/ 230176 h 606722"/>
                <a:gd name="connsiteX68" fmla="*/ 323945 w 566993"/>
                <a:gd name="connsiteY68" fmla="*/ 206625 h 606722"/>
                <a:gd name="connsiteX69" fmla="*/ 177636 w 566993"/>
                <a:gd name="connsiteY69" fmla="*/ 294341 h 606722"/>
                <a:gd name="connsiteX70" fmla="*/ 124238 w 566993"/>
                <a:gd name="connsiteY70" fmla="*/ 281010 h 606722"/>
                <a:gd name="connsiteX71" fmla="*/ 323945 w 566993"/>
                <a:gd name="connsiteY71" fmla="*/ 159523 h 606722"/>
                <a:gd name="connsiteX72" fmla="*/ 323945 w 566993"/>
                <a:gd name="connsiteY72" fmla="*/ 135884 h 606722"/>
                <a:gd name="connsiteX73" fmla="*/ 96650 w 566993"/>
                <a:gd name="connsiteY73" fmla="*/ 274078 h 606722"/>
                <a:gd name="connsiteX74" fmla="*/ 36221 w 566993"/>
                <a:gd name="connsiteY74" fmla="*/ 258970 h 606722"/>
                <a:gd name="connsiteX75" fmla="*/ 288614 w 566993"/>
                <a:gd name="connsiteY75" fmla="*/ 111266 h 606722"/>
                <a:gd name="connsiteX76" fmla="*/ 324479 w 566993"/>
                <a:gd name="connsiteY76" fmla="*/ 111266 h 606722"/>
                <a:gd name="connsiteX77" fmla="*/ 445514 w 566993"/>
                <a:gd name="connsiteY77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566993" h="606722">
                  <a:moveTo>
                    <a:pt x="0" y="462063"/>
                  </a:moveTo>
                  <a:lnTo>
                    <a:pt x="70707" y="488539"/>
                  </a:lnTo>
                  <a:lnTo>
                    <a:pt x="0" y="530653"/>
                  </a:lnTo>
                  <a:close/>
                  <a:moveTo>
                    <a:pt x="445524" y="434753"/>
                  </a:moveTo>
                  <a:cubicBezTo>
                    <a:pt x="417566" y="434753"/>
                    <a:pt x="394861" y="457513"/>
                    <a:pt x="394861" y="485340"/>
                  </a:cubicBezTo>
                  <a:cubicBezTo>
                    <a:pt x="394861" y="513256"/>
                    <a:pt x="417566" y="535927"/>
                    <a:pt x="445524" y="535927"/>
                  </a:cubicBezTo>
                  <a:cubicBezTo>
                    <a:pt x="473392" y="535927"/>
                    <a:pt x="496186" y="513256"/>
                    <a:pt x="496186" y="485340"/>
                  </a:cubicBezTo>
                  <a:cubicBezTo>
                    <a:pt x="496186" y="457513"/>
                    <a:pt x="473392" y="434753"/>
                    <a:pt x="445524" y="434753"/>
                  </a:cubicBezTo>
                  <a:close/>
                  <a:moveTo>
                    <a:pt x="445524" y="414572"/>
                  </a:moveTo>
                  <a:cubicBezTo>
                    <a:pt x="484611" y="414572"/>
                    <a:pt x="516397" y="446311"/>
                    <a:pt x="516397" y="485340"/>
                  </a:cubicBezTo>
                  <a:cubicBezTo>
                    <a:pt x="516397" y="524369"/>
                    <a:pt x="484611" y="556197"/>
                    <a:pt x="445524" y="556197"/>
                  </a:cubicBezTo>
                  <a:cubicBezTo>
                    <a:pt x="406436" y="556197"/>
                    <a:pt x="374561" y="524369"/>
                    <a:pt x="374561" y="485340"/>
                  </a:cubicBezTo>
                  <a:cubicBezTo>
                    <a:pt x="374561" y="446311"/>
                    <a:pt x="406436" y="414572"/>
                    <a:pt x="445524" y="414572"/>
                  </a:cubicBezTo>
                  <a:close/>
                  <a:moveTo>
                    <a:pt x="0" y="391427"/>
                  </a:moveTo>
                  <a:lnTo>
                    <a:pt x="153339" y="439471"/>
                  </a:lnTo>
                  <a:lnTo>
                    <a:pt x="93089" y="475259"/>
                  </a:lnTo>
                  <a:lnTo>
                    <a:pt x="0" y="440447"/>
                  </a:lnTo>
                  <a:close/>
                  <a:moveTo>
                    <a:pt x="445514" y="384278"/>
                  </a:moveTo>
                  <a:cubicBezTo>
                    <a:pt x="389624" y="384278"/>
                    <a:pt x="344236" y="429602"/>
                    <a:pt x="344236" y="485324"/>
                  </a:cubicBezTo>
                  <a:cubicBezTo>
                    <a:pt x="344236" y="541135"/>
                    <a:pt x="389624" y="586459"/>
                    <a:pt x="445514" y="586459"/>
                  </a:cubicBezTo>
                  <a:cubicBezTo>
                    <a:pt x="501314" y="586459"/>
                    <a:pt x="546791" y="541135"/>
                    <a:pt x="546791" y="485324"/>
                  </a:cubicBezTo>
                  <a:cubicBezTo>
                    <a:pt x="546791" y="429602"/>
                    <a:pt x="501314" y="384278"/>
                    <a:pt x="445514" y="384278"/>
                  </a:cubicBezTo>
                  <a:close/>
                  <a:moveTo>
                    <a:pt x="0" y="330246"/>
                  </a:moveTo>
                  <a:lnTo>
                    <a:pt x="225315" y="396722"/>
                  </a:lnTo>
                  <a:lnTo>
                    <a:pt x="174592" y="426850"/>
                  </a:lnTo>
                  <a:lnTo>
                    <a:pt x="175126" y="425161"/>
                  </a:lnTo>
                  <a:lnTo>
                    <a:pt x="0" y="370150"/>
                  </a:lnTo>
                  <a:close/>
                  <a:moveTo>
                    <a:pt x="11212" y="273653"/>
                  </a:moveTo>
                  <a:lnTo>
                    <a:pt x="307806" y="347681"/>
                  </a:lnTo>
                  <a:lnTo>
                    <a:pt x="248986" y="382606"/>
                  </a:lnTo>
                  <a:lnTo>
                    <a:pt x="0" y="309112"/>
                  </a:lnTo>
                  <a:lnTo>
                    <a:pt x="0" y="280229"/>
                  </a:lnTo>
                  <a:close/>
                  <a:moveTo>
                    <a:pt x="0" y="111282"/>
                  </a:moveTo>
                  <a:lnTo>
                    <a:pt x="142260" y="111282"/>
                  </a:lnTo>
                  <a:lnTo>
                    <a:pt x="0" y="196525"/>
                  </a:lnTo>
                  <a:close/>
                  <a:moveTo>
                    <a:pt x="181615" y="111282"/>
                  </a:moveTo>
                  <a:lnTo>
                    <a:pt x="248531" y="111282"/>
                  </a:lnTo>
                  <a:lnTo>
                    <a:pt x="0" y="256788"/>
                  </a:lnTo>
                  <a:lnTo>
                    <a:pt x="0" y="220078"/>
                  </a:lnTo>
                  <a:close/>
                  <a:moveTo>
                    <a:pt x="445514" y="20263"/>
                  </a:moveTo>
                  <a:cubicBezTo>
                    <a:pt x="389624" y="20263"/>
                    <a:pt x="344236" y="65587"/>
                    <a:pt x="344236" y="121309"/>
                  </a:cubicBezTo>
                  <a:lnTo>
                    <a:pt x="344236" y="418404"/>
                  </a:lnTo>
                  <a:cubicBezTo>
                    <a:pt x="366040" y="385700"/>
                    <a:pt x="403241" y="364015"/>
                    <a:pt x="445514" y="364015"/>
                  </a:cubicBezTo>
                  <a:cubicBezTo>
                    <a:pt x="487698" y="364015"/>
                    <a:pt x="524987" y="385700"/>
                    <a:pt x="546791" y="418404"/>
                  </a:cubicBezTo>
                  <a:lnTo>
                    <a:pt x="546791" y="121309"/>
                  </a:lnTo>
                  <a:cubicBezTo>
                    <a:pt x="546791" y="65587"/>
                    <a:pt x="501314" y="20263"/>
                    <a:pt x="445514" y="20263"/>
                  </a:cubicBezTo>
                  <a:close/>
                  <a:moveTo>
                    <a:pt x="445514" y="0"/>
                  </a:moveTo>
                  <a:cubicBezTo>
                    <a:pt x="512527" y="0"/>
                    <a:pt x="566993" y="54389"/>
                    <a:pt x="566993" y="121309"/>
                  </a:cubicBezTo>
                  <a:lnTo>
                    <a:pt x="566993" y="485324"/>
                  </a:lnTo>
                  <a:cubicBezTo>
                    <a:pt x="566993" y="552244"/>
                    <a:pt x="512527" y="606722"/>
                    <a:pt x="445514" y="606722"/>
                  </a:cubicBezTo>
                  <a:lnTo>
                    <a:pt x="144974" y="606722"/>
                  </a:lnTo>
                  <a:lnTo>
                    <a:pt x="325280" y="502121"/>
                  </a:lnTo>
                  <a:cubicBezTo>
                    <a:pt x="324479" y="496700"/>
                    <a:pt x="323945" y="491101"/>
                    <a:pt x="323945" y="485324"/>
                  </a:cubicBezTo>
                  <a:lnTo>
                    <a:pt x="323945" y="479548"/>
                  </a:lnTo>
                  <a:lnTo>
                    <a:pt x="104659" y="606722"/>
                  </a:lnTo>
                  <a:lnTo>
                    <a:pt x="21359" y="606722"/>
                  </a:lnTo>
                  <a:lnTo>
                    <a:pt x="323945" y="432091"/>
                  </a:lnTo>
                  <a:lnTo>
                    <a:pt x="323945" y="408718"/>
                  </a:lnTo>
                  <a:lnTo>
                    <a:pt x="0" y="595702"/>
                  </a:lnTo>
                  <a:lnTo>
                    <a:pt x="0" y="554199"/>
                  </a:lnTo>
                  <a:lnTo>
                    <a:pt x="323945" y="361616"/>
                  </a:lnTo>
                  <a:lnTo>
                    <a:pt x="323945" y="330867"/>
                  </a:lnTo>
                  <a:lnTo>
                    <a:pt x="287012" y="321624"/>
                  </a:lnTo>
                  <a:lnTo>
                    <a:pt x="323945" y="300562"/>
                  </a:lnTo>
                  <a:lnTo>
                    <a:pt x="323945" y="277277"/>
                  </a:lnTo>
                  <a:lnTo>
                    <a:pt x="258622" y="314514"/>
                  </a:lnTo>
                  <a:lnTo>
                    <a:pt x="205403" y="301273"/>
                  </a:lnTo>
                  <a:lnTo>
                    <a:pt x="323945" y="230176"/>
                  </a:lnTo>
                  <a:lnTo>
                    <a:pt x="323945" y="206625"/>
                  </a:lnTo>
                  <a:lnTo>
                    <a:pt x="177636" y="294341"/>
                  </a:lnTo>
                  <a:lnTo>
                    <a:pt x="124238" y="281010"/>
                  </a:lnTo>
                  <a:lnTo>
                    <a:pt x="323945" y="159523"/>
                  </a:lnTo>
                  <a:lnTo>
                    <a:pt x="323945" y="135884"/>
                  </a:lnTo>
                  <a:lnTo>
                    <a:pt x="96650" y="274078"/>
                  </a:lnTo>
                  <a:lnTo>
                    <a:pt x="36221" y="258970"/>
                  </a:lnTo>
                  <a:lnTo>
                    <a:pt x="288614" y="111266"/>
                  </a:lnTo>
                  <a:lnTo>
                    <a:pt x="324479" y="111266"/>
                  </a:lnTo>
                  <a:cubicBezTo>
                    <a:pt x="329641" y="49057"/>
                    <a:pt x="381881" y="0"/>
                    <a:pt x="44551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52" name="组合 51"/>
          <p:cNvGrpSpPr/>
          <p:nvPr/>
        </p:nvGrpSpPr>
        <p:grpSpPr>
          <a:xfrm>
            <a:off x="7564492" y="4205073"/>
            <a:ext cx="1412114" cy="1412112"/>
            <a:chOff x="7387539" y="644068"/>
            <a:chExt cx="1412114" cy="1412112"/>
          </a:xfrm>
        </p:grpSpPr>
        <p:grpSp>
          <p:nvGrpSpPr>
            <p:cNvPr id="42" name="组合 41"/>
            <p:cNvGrpSpPr/>
            <p:nvPr/>
          </p:nvGrpSpPr>
          <p:grpSpPr>
            <a:xfrm>
              <a:off x="7387539" y="644068"/>
              <a:ext cx="1412114" cy="1412112"/>
              <a:chOff x="1018571" y="2083442"/>
              <a:chExt cx="1412114" cy="1412112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1238491" y="2303361"/>
                <a:ext cx="972273" cy="972273"/>
              </a:xfrm>
              <a:prstGeom prst="ellipse">
                <a:avLst/>
              </a:prstGeom>
              <a:gradFill>
                <a:gsLst>
                  <a:gs pos="0">
                    <a:srgbClr val="25529B"/>
                  </a:gs>
                  <a:gs pos="64000">
                    <a:srgbClr val="1A3B6E"/>
                  </a:gs>
                  <a:gs pos="100000">
                    <a:srgbClr val="15315D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1018571" y="2083442"/>
                <a:ext cx="1412114" cy="1412112"/>
              </a:xfrm>
              <a:prstGeom prst="ellipse">
                <a:avLst/>
              </a:prstGeom>
              <a:noFill/>
              <a:ln w="19050">
                <a:solidFill>
                  <a:srgbClr val="1A3B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2" name="stack-of-paper-outline_29963"/>
            <p:cNvSpPr>
              <a:spLocks noChangeAspect="1"/>
            </p:cNvSpPr>
            <p:nvPr/>
          </p:nvSpPr>
          <p:spPr bwMode="auto">
            <a:xfrm>
              <a:off x="7772625" y="1123590"/>
              <a:ext cx="641943" cy="453069"/>
            </a:xfrm>
            <a:custGeom>
              <a:avLst/>
              <a:gdLst>
                <a:gd name="connsiteX0" fmla="*/ 590615 w 603997"/>
                <a:gd name="connsiteY0" fmla="*/ 280752 h 426288"/>
                <a:gd name="connsiteX1" fmla="*/ 603521 w 603997"/>
                <a:gd name="connsiteY1" fmla="*/ 287703 h 426288"/>
                <a:gd name="connsiteX2" fmla="*/ 596561 w 603997"/>
                <a:gd name="connsiteY2" fmla="*/ 300736 h 426288"/>
                <a:gd name="connsiteX3" fmla="*/ 177482 w 603997"/>
                <a:gd name="connsiteY3" fmla="*/ 426288 h 426288"/>
                <a:gd name="connsiteX4" fmla="*/ 5211 w 603997"/>
                <a:gd name="connsiteY4" fmla="*/ 325354 h 426288"/>
                <a:gd name="connsiteX5" fmla="*/ 1440 w 603997"/>
                <a:gd name="connsiteY5" fmla="*/ 311018 h 426288"/>
                <a:gd name="connsiteX6" fmla="*/ 15651 w 603997"/>
                <a:gd name="connsiteY6" fmla="*/ 307397 h 426288"/>
                <a:gd name="connsiteX7" fmla="*/ 180238 w 603997"/>
                <a:gd name="connsiteY7" fmla="*/ 403697 h 426288"/>
                <a:gd name="connsiteX8" fmla="*/ 590615 w 603997"/>
                <a:gd name="connsiteY8" fmla="*/ 239048 h 426288"/>
                <a:gd name="connsiteX9" fmla="*/ 603521 w 603997"/>
                <a:gd name="connsiteY9" fmla="*/ 245999 h 426288"/>
                <a:gd name="connsiteX10" fmla="*/ 596561 w 603997"/>
                <a:gd name="connsiteY10" fmla="*/ 259032 h 426288"/>
                <a:gd name="connsiteX11" fmla="*/ 177482 w 603997"/>
                <a:gd name="connsiteY11" fmla="*/ 384584 h 426288"/>
                <a:gd name="connsiteX12" fmla="*/ 5211 w 603997"/>
                <a:gd name="connsiteY12" fmla="*/ 283650 h 426288"/>
                <a:gd name="connsiteX13" fmla="*/ 1440 w 603997"/>
                <a:gd name="connsiteY13" fmla="*/ 269314 h 426288"/>
                <a:gd name="connsiteX14" fmla="*/ 15651 w 603997"/>
                <a:gd name="connsiteY14" fmla="*/ 265693 h 426288"/>
                <a:gd name="connsiteX15" fmla="*/ 180238 w 603997"/>
                <a:gd name="connsiteY15" fmla="*/ 361993 h 426288"/>
                <a:gd name="connsiteX16" fmla="*/ 590615 w 603997"/>
                <a:gd name="connsiteY16" fmla="*/ 197344 h 426288"/>
                <a:gd name="connsiteX17" fmla="*/ 603521 w 603997"/>
                <a:gd name="connsiteY17" fmla="*/ 204295 h 426288"/>
                <a:gd name="connsiteX18" fmla="*/ 596561 w 603997"/>
                <a:gd name="connsiteY18" fmla="*/ 217328 h 426288"/>
                <a:gd name="connsiteX19" fmla="*/ 177482 w 603997"/>
                <a:gd name="connsiteY19" fmla="*/ 342880 h 426288"/>
                <a:gd name="connsiteX20" fmla="*/ 5211 w 603997"/>
                <a:gd name="connsiteY20" fmla="*/ 241946 h 426288"/>
                <a:gd name="connsiteX21" fmla="*/ 1440 w 603997"/>
                <a:gd name="connsiteY21" fmla="*/ 227610 h 426288"/>
                <a:gd name="connsiteX22" fmla="*/ 15651 w 603997"/>
                <a:gd name="connsiteY22" fmla="*/ 223989 h 426288"/>
                <a:gd name="connsiteX23" fmla="*/ 180238 w 603997"/>
                <a:gd name="connsiteY23" fmla="*/ 320289 h 426288"/>
                <a:gd name="connsiteX24" fmla="*/ 590615 w 603997"/>
                <a:gd name="connsiteY24" fmla="*/ 155640 h 426288"/>
                <a:gd name="connsiteX25" fmla="*/ 603521 w 603997"/>
                <a:gd name="connsiteY25" fmla="*/ 162591 h 426288"/>
                <a:gd name="connsiteX26" fmla="*/ 596561 w 603997"/>
                <a:gd name="connsiteY26" fmla="*/ 175624 h 426288"/>
                <a:gd name="connsiteX27" fmla="*/ 177482 w 603997"/>
                <a:gd name="connsiteY27" fmla="*/ 301176 h 426288"/>
                <a:gd name="connsiteX28" fmla="*/ 5211 w 603997"/>
                <a:gd name="connsiteY28" fmla="*/ 200242 h 426288"/>
                <a:gd name="connsiteX29" fmla="*/ 1440 w 603997"/>
                <a:gd name="connsiteY29" fmla="*/ 185906 h 426288"/>
                <a:gd name="connsiteX30" fmla="*/ 15651 w 603997"/>
                <a:gd name="connsiteY30" fmla="*/ 182285 h 426288"/>
                <a:gd name="connsiteX31" fmla="*/ 180238 w 603997"/>
                <a:gd name="connsiteY31" fmla="*/ 278585 h 426288"/>
                <a:gd name="connsiteX32" fmla="*/ 402210 w 603997"/>
                <a:gd name="connsiteY32" fmla="*/ 27091 h 426288"/>
                <a:gd name="connsiteX33" fmla="*/ 327387 w 603997"/>
                <a:gd name="connsiteY33" fmla="*/ 73282 h 426288"/>
                <a:gd name="connsiteX34" fmla="*/ 37085 w 603997"/>
                <a:gd name="connsiteY34" fmla="*/ 153066 h 426288"/>
                <a:gd name="connsiteX35" fmla="*/ 180206 w 603997"/>
                <a:gd name="connsiteY35" fmla="*/ 236905 h 426288"/>
                <a:gd name="connsiteX36" fmla="*/ 562877 w 603997"/>
                <a:gd name="connsiteY36" fmla="*/ 122369 h 426288"/>
                <a:gd name="connsiteX37" fmla="*/ 487183 w 603997"/>
                <a:gd name="connsiteY37" fmla="*/ 90368 h 426288"/>
                <a:gd name="connsiteX38" fmla="*/ 402210 w 603997"/>
                <a:gd name="connsiteY38" fmla="*/ 27091 h 426288"/>
                <a:gd name="connsiteX39" fmla="*/ 398150 w 603997"/>
                <a:gd name="connsiteY39" fmla="*/ 158 h 426288"/>
                <a:gd name="connsiteX40" fmla="*/ 407285 w 603997"/>
                <a:gd name="connsiteY40" fmla="*/ 3054 h 426288"/>
                <a:gd name="connsiteX41" fmla="*/ 495739 w 603997"/>
                <a:gd name="connsiteY41" fmla="*/ 71255 h 426288"/>
                <a:gd name="connsiteX42" fmla="*/ 597678 w 603997"/>
                <a:gd name="connsiteY42" fmla="*/ 114405 h 426288"/>
                <a:gd name="connsiteX43" fmla="*/ 603913 w 603997"/>
                <a:gd name="connsiteY43" fmla="*/ 124541 h 426288"/>
                <a:gd name="connsiteX44" fmla="*/ 596518 w 603997"/>
                <a:gd name="connsiteY44" fmla="*/ 133953 h 426288"/>
                <a:gd name="connsiteX45" fmla="*/ 181801 w 603997"/>
                <a:gd name="connsiteY45" fmla="*/ 258191 h 426288"/>
                <a:gd name="connsiteX46" fmla="*/ 178756 w 603997"/>
                <a:gd name="connsiteY46" fmla="*/ 258625 h 426288"/>
                <a:gd name="connsiteX47" fmla="*/ 173535 w 603997"/>
                <a:gd name="connsiteY47" fmla="*/ 257177 h 426288"/>
                <a:gd name="connsiteX48" fmla="*/ 5183 w 603997"/>
                <a:gd name="connsiteY48" fmla="*/ 158569 h 426288"/>
                <a:gd name="connsiteX49" fmla="*/ 108 w 603997"/>
                <a:gd name="connsiteY49" fmla="*/ 148143 h 426288"/>
                <a:gd name="connsiteX50" fmla="*/ 7649 w 603997"/>
                <a:gd name="connsiteY50" fmla="*/ 139455 h 426288"/>
                <a:gd name="connsiteX51" fmla="*/ 322602 w 603997"/>
                <a:gd name="connsiteY51" fmla="*/ 53010 h 426288"/>
                <a:gd name="connsiteX52" fmla="*/ 390464 w 603997"/>
                <a:gd name="connsiteY52" fmla="*/ 5950 h 426288"/>
                <a:gd name="connsiteX53" fmla="*/ 398150 w 603997"/>
                <a:gd name="connsiteY53" fmla="*/ 158 h 42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603997" h="426288">
                  <a:moveTo>
                    <a:pt x="590615" y="280752"/>
                  </a:moveTo>
                  <a:cubicBezTo>
                    <a:pt x="596126" y="279159"/>
                    <a:pt x="601926" y="282200"/>
                    <a:pt x="603521" y="287703"/>
                  </a:cubicBezTo>
                  <a:cubicBezTo>
                    <a:pt x="605261" y="293351"/>
                    <a:pt x="602071" y="299143"/>
                    <a:pt x="596561" y="300736"/>
                  </a:cubicBezTo>
                  <a:lnTo>
                    <a:pt x="177482" y="426288"/>
                  </a:lnTo>
                  <a:lnTo>
                    <a:pt x="5211" y="325354"/>
                  </a:lnTo>
                  <a:cubicBezTo>
                    <a:pt x="135" y="322458"/>
                    <a:pt x="-1460" y="315941"/>
                    <a:pt x="1440" y="311018"/>
                  </a:cubicBezTo>
                  <a:cubicBezTo>
                    <a:pt x="4341" y="306094"/>
                    <a:pt x="10721" y="304356"/>
                    <a:pt x="15651" y="307397"/>
                  </a:cubicBezTo>
                  <a:lnTo>
                    <a:pt x="180238" y="403697"/>
                  </a:lnTo>
                  <a:close/>
                  <a:moveTo>
                    <a:pt x="590615" y="239048"/>
                  </a:moveTo>
                  <a:cubicBezTo>
                    <a:pt x="596126" y="237455"/>
                    <a:pt x="601926" y="240496"/>
                    <a:pt x="603521" y="245999"/>
                  </a:cubicBezTo>
                  <a:cubicBezTo>
                    <a:pt x="605261" y="251647"/>
                    <a:pt x="602071" y="257439"/>
                    <a:pt x="596561" y="259032"/>
                  </a:cubicBezTo>
                  <a:lnTo>
                    <a:pt x="177482" y="384584"/>
                  </a:lnTo>
                  <a:lnTo>
                    <a:pt x="5211" y="283650"/>
                  </a:lnTo>
                  <a:cubicBezTo>
                    <a:pt x="135" y="280754"/>
                    <a:pt x="-1460" y="274237"/>
                    <a:pt x="1440" y="269314"/>
                  </a:cubicBezTo>
                  <a:cubicBezTo>
                    <a:pt x="4341" y="264390"/>
                    <a:pt x="10721" y="262652"/>
                    <a:pt x="15651" y="265693"/>
                  </a:cubicBezTo>
                  <a:lnTo>
                    <a:pt x="180238" y="361993"/>
                  </a:lnTo>
                  <a:close/>
                  <a:moveTo>
                    <a:pt x="590615" y="197344"/>
                  </a:moveTo>
                  <a:cubicBezTo>
                    <a:pt x="596126" y="195751"/>
                    <a:pt x="601926" y="198792"/>
                    <a:pt x="603521" y="204295"/>
                  </a:cubicBezTo>
                  <a:cubicBezTo>
                    <a:pt x="605261" y="209943"/>
                    <a:pt x="602071" y="215735"/>
                    <a:pt x="596561" y="217328"/>
                  </a:cubicBezTo>
                  <a:lnTo>
                    <a:pt x="177482" y="342880"/>
                  </a:lnTo>
                  <a:lnTo>
                    <a:pt x="5211" y="241946"/>
                  </a:lnTo>
                  <a:cubicBezTo>
                    <a:pt x="135" y="239050"/>
                    <a:pt x="-1460" y="232533"/>
                    <a:pt x="1440" y="227610"/>
                  </a:cubicBezTo>
                  <a:cubicBezTo>
                    <a:pt x="4341" y="222686"/>
                    <a:pt x="10721" y="220948"/>
                    <a:pt x="15651" y="223989"/>
                  </a:cubicBezTo>
                  <a:lnTo>
                    <a:pt x="180238" y="320289"/>
                  </a:lnTo>
                  <a:close/>
                  <a:moveTo>
                    <a:pt x="590615" y="155640"/>
                  </a:moveTo>
                  <a:cubicBezTo>
                    <a:pt x="596126" y="154047"/>
                    <a:pt x="601926" y="157088"/>
                    <a:pt x="603521" y="162591"/>
                  </a:cubicBezTo>
                  <a:cubicBezTo>
                    <a:pt x="605261" y="168239"/>
                    <a:pt x="602071" y="174031"/>
                    <a:pt x="596561" y="175624"/>
                  </a:cubicBezTo>
                  <a:lnTo>
                    <a:pt x="177482" y="301176"/>
                  </a:lnTo>
                  <a:lnTo>
                    <a:pt x="5211" y="200242"/>
                  </a:lnTo>
                  <a:cubicBezTo>
                    <a:pt x="135" y="197346"/>
                    <a:pt x="-1460" y="190829"/>
                    <a:pt x="1440" y="185906"/>
                  </a:cubicBezTo>
                  <a:cubicBezTo>
                    <a:pt x="4341" y="180982"/>
                    <a:pt x="10721" y="179244"/>
                    <a:pt x="15651" y="182285"/>
                  </a:cubicBezTo>
                  <a:lnTo>
                    <a:pt x="180238" y="278585"/>
                  </a:lnTo>
                  <a:close/>
                  <a:moveTo>
                    <a:pt x="402210" y="27091"/>
                  </a:moveTo>
                  <a:cubicBezTo>
                    <a:pt x="377124" y="62712"/>
                    <a:pt x="329707" y="72847"/>
                    <a:pt x="327387" y="73282"/>
                  </a:cubicBezTo>
                  <a:lnTo>
                    <a:pt x="37085" y="153066"/>
                  </a:lnTo>
                  <a:lnTo>
                    <a:pt x="180206" y="236905"/>
                  </a:lnTo>
                  <a:lnTo>
                    <a:pt x="562877" y="122369"/>
                  </a:lnTo>
                  <a:lnTo>
                    <a:pt x="487183" y="90368"/>
                  </a:lnTo>
                  <a:cubicBezTo>
                    <a:pt x="455572" y="75309"/>
                    <a:pt x="419176" y="43019"/>
                    <a:pt x="402210" y="27091"/>
                  </a:cubicBezTo>
                  <a:close/>
                  <a:moveTo>
                    <a:pt x="398150" y="158"/>
                  </a:moveTo>
                  <a:cubicBezTo>
                    <a:pt x="401485" y="-421"/>
                    <a:pt x="404820" y="593"/>
                    <a:pt x="407285" y="3054"/>
                  </a:cubicBezTo>
                  <a:cubicBezTo>
                    <a:pt x="407720" y="3489"/>
                    <a:pt x="457312" y="53010"/>
                    <a:pt x="495739" y="71255"/>
                  </a:cubicBezTo>
                  <a:lnTo>
                    <a:pt x="597678" y="114405"/>
                  </a:lnTo>
                  <a:cubicBezTo>
                    <a:pt x="601738" y="116142"/>
                    <a:pt x="604203" y="120197"/>
                    <a:pt x="603913" y="124541"/>
                  </a:cubicBezTo>
                  <a:cubicBezTo>
                    <a:pt x="603768" y="128885"/>
                    <a:pt x="600723" y="132650"/>
                    <a:pt x="596518" y="133953"/>
                  </a:cubicBezTo>
                  <a:lnTo>
                    <a:pt x="181801" y="258191"/>
                  </a:lnTo>
                  <a:cubicBezTo>
                    <a:pt x="180786" y="258480"/>
                    <a:pt x="179771" y="258625"/>
                    <a:pt x="178756" y="258625"/>
                  </a:cubicBezTo>
                  <a:cubicBezTo>
                    <a:pt x="177016" y="258625"/>
                    <a:pt x="175131" y="258191"/>
                    <a:pt x="173535" y="257177"/>
                  </a:cubicBezTo>
                  <a:lnTo>
                    <a:pt x="5183" y="158569"/>
                  </a:lnTo>
                  <a:cubicBezTo>
                    <a:pt x="1558" y="156397"/>
                    <a:pt x="-472" y="152342"/>
                    <a:pt x="108" y="148143"/>
                  </a:cubicBezTo>
                  <a:cubicBezTo>
                    <a:pt x="543" y="144089"/>
                    <a:pt x="3588" y="140614"/>
                    <a:pt x="7649" y="139455"/>
                  </a:cubicBezTo>
                  <a:lnTo>
                    <a:pt x="322602" y="53010"/>
                  </a:lnTo>
                  <a:cubicBezTo>
                    <a:pt x="323762" y="52720"/>
                    <a:pt x="373354" y="42005"/>
                    <a:pt x="390464" y="5950"/>
                  </a:cubicBezTo>
                  <a:cubicBezTo>
                    <a:pt x="391914" y="2909"/>
                    <a:pt x="394670" y="737"/>
                    <a:pt x="398150" y="1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54" name="组合 53"/>
          <p:cNvGrpSpPr/>
          <p:nvPr/>
        </p:nvGrpSpPr>
        <p:grpSpPr>
          <a:xfrm>
            <a:off x="9007057" y="1947017"/>
            <a:ext cx="1412114" cy="1412112"/>
            <a:chOff x="4149745" y="242320"/>
            <a:chExt cx="1412114" cy="1412112"/>
          </a:xfrm>
        </p:grpSpPr>
        <p:grpSp>
          <p:nvGrpSpPr>
            <p:cNvPr id="48" name="组合 47"/>
            <p:cNvGrpSpPr/>
            <p:nvPr/>
          </p:nvGrpSpPr>
          <p:grpSpPr>
            <a:xfrm>
              <a:off x="4149745" y="242320"/>
              <a:ext cx="1412114" cy="1412112"/>
              <a:chOff x="1018571" y="2083442"/>
              <a:chExt cx="1412114" cy="1412112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1238491" y="2303361"/>
                <a:ext cx="972273" cy="972273"/>
              </a:xfrm>
              <a:prstGeom prst="ellipse">
                <a:avLst/>
              </a:prstGeom>
              <a:gradFill>
                <a:gsLst>
                  <a:gs pos="0">
                    <a:srgbClr val="25529B"/>
                  </a:gs>
                  <a:gs pos="64000">
                    <a:srgbClr val="1A3B6E"/>
                  </a:gs>
                  <a:gs pos="100000">
                    <a:srgbClr val="15315D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018571" y="2083442"/>
                <a:ext cx="1412114" cy="1412112"/>
              </a:xfrm>
              <a:prstGeom prst="ellipse">
                <a:avLst/>
              </a:prstGeom>
              <a:noFill/>
              <a:ln w="19050">
                <a:solidFill>
                  <a:srgbClr val="1A3B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4" name="to-do-list_84492"/>
            <p:cNvSpPr>
              <a:spLocks noChangeAspect="1"/>
            </p:cNvSpPr>
            <p:nvPr/>
          </p:nvSpPr>
          <p:spPr bwMode="auto">
            <a:xfrm>
              <a:off x="4594309" y="637825"/>
              <a:ext cx="522986" cy="621103"/>
            </a:xfrm>
            <a:custGeom>
              <a:avLst/>
              <a:gdLst>
                <a:gd name="connsiteX0" fmla="*/ 219501 w 494728"/>
                <a:gd name="connsiteY0" fmla="*/ 390133 h 587544"/>
                <a:gd name="connsiteX1" fmla="*/ 408422 w 494728"/>
                <a:gd name="connsiteY1" fmla="*/ 390133 h 587544"/>
                <a:gd name="connsiteX2" fmla="*/ 415218 w 494728"/>
                <a:gd name="connsiteY2" fmla="*/ 396937 h 587544"/>
                <a:gd name="connsiteX3" fmla="*/ 408422 w 494728"/>
                <a:gd name="connsiteY3" fmla="*/ 404421 h 587544"/>
                <a:gd name="connsiteX4" fmla="*/ 219501 w 494728"/>
                <a:gd name="connsiteY4" fmla="*/ 404421 h 587544"/>
                <a:gd name="connsiteX5" fmla="*/ 212026 w 494728"/>
                <a:gd name="connsiteY5" fmla="*/ 396937 h 587544"/>
                <a:gd name="connsiteX6" fmla="*/ 219501 w 494728"/>
                <a:gd name="connsiteY6" fmla="*/ 390133 h 587544"/>
                <a:gd name="connsiteX7" fmla="*/ 165815 w 494728"/>
                <a:gd name="connsiteY7" fmla="*/ 350084 h 587544"/>
                <a:gd name="connsiteX8" fmla="*/ 168534 w 494728"/>
                <a:gd name="connsiteY8" fmla="*/ 362975 h 587544"/>
                <a:gd name="connsiteX9" fmla="*/ 123682 w 494728"/>
                <a:gd name="connsiteY9" fmla="*/ 434213 h 587544"/>
                <a:gd name="connsiteX10" fmla="*/ 118245 w 494728"/>
                <a:gd name="connsiteY10" fmla="*/ 438284 h 587544"/>
                <a:gd name="connsiteX11" fmla="*/ 116207 w 494728"/>
                <a:gd name="connsiteY11" fmla="*/ 438284 h 587544"/>
                <a:gd name="connsiteX12" fmla="*/ 110770 w 494728"/>
                <a:gd name="connsiteY12" fmla="*/ 436248 h 587544"/>
                <a:gd name="connsiteX13" fmla="*/ 74073 w 494728"/>
                <a:gd name="connsiteY13" fmla="*/ 410467 h 587544"/>
                <a:gd name="connsiteX14" fmla="*/ 72035 w 494728"/>
                <a:gd name="connsiteY14" fmla="*/ 397576 h 587544"/>
                <a:gd name="connsiteX15" fmla="*/ 84946 w 494728"/>
                <a:gd name="connsiteY15" fmla="*/ 395541 h 587544"/>
                <a:gd name="connsiteX16" fmla="*/ 113488 w 494728"/>
                <a:gd name="connsiteY16" fmla="*/ 416573 h 587544"/>
                <a:gd name="connsiteX17" fmla="*/ 152904 w 494728"/>
                <a:gd name="connsiteY17" fmla="*/ 353476 h 587544"/>
                <a:gd name="connsiteX18" fmla="*/ 165815 w 494728"/>
                <a:gd name="connsiteY18" fmla="*/ 350084 h 587544"/>
                <a:gd name="connsiteX19" fmla="*/ 219501 w 494728"/>
                <a:gd name="connsiteY19" fmla="*/ 229368 h 587544"/>
                <a:gd name="connsiteX20" fmla="*/ 408422 w 494728"/>
                <a:gd name="connsiteY20" fmla="*/ 229368 h 587544"/>
                <a:gd name="connsiteX21" fmla="*/ 415218 w 494728"/>
                <a:gd name="connsiteY21" fmla="*/ 236839 h 587544"/>
                <a:gd name="connsiteX22" fmla="*/ 408422 w 494728"/>
                <a:gd name="connsiteY22" fmla="*/ 244310 h 587544"/>
                <a:gd name="connsiteX23" fmla="*/ 219501 w 494728"/>
                <a:gd name="connsiteY23" fmla="*/ 244310 h 587544"/>
                <a:gd name="connsiteX24" fmla="*/ 212026 w 494728"/>
                <a:gd name="connsiteY24" fmla="*/ 236839 h 587544"/>
                <a:gd name="connsiteX25" fmla="*/ 219501 w 494728"/>
                <a:gd name="connsiteY25" fmla="*/ 229368 h 587544"/>
                <a:gd name="connsiteX26" fmla="*/ 165815 w 494728"/>
                <a:gd name="connsiteY26" fmla="*/ 189968 h 587544"/>
                <a:gd name="connsiteX27" fmla="*/ 168534 w 494728"/>
                <a:gd name="connsiteY27" fmla="*/ 202181 h 587544"/>
                <a:gd name="connsiteX28" fmla="*/ 123682 w 494728"/>
                <a:gd name="connsiteY28" fmla="*/ 273419 h 587544"/>
                <a:gd name="connsiteX29" fmla="*/ 118245 w 494728"/>
                <a:gd name="connsiteY29" fmla="*/ 277489 h 587544"/>
                <a:gd name="connsiteX30" fmla="*/ 116207 w 494728"/>
                <a:gd name="connsiteY30" fmla="*/ 277489 h 587544"/>
                <a:gd name="connsiteX31" fmla="*/ 110770 w 494728"/>
                <a:gd name="connsiteY31" fmla="*/ 276132 h 587544"/>
                <a:gd name="connsiteX32" fmla="*/ 74073 w 494728"/>
                <a:gd name="connsiteY32" fmla="*/ 249673 h 587544"/>
                <a:gd name="connsiteX33" fmla="*/ 72035 w 494728"/>
                <a:gd name="connsiteY33" fmla="*/ 237460 h 587544"/>
                <a:gd name="connsiteX34" fmla="*/ 84946 w 494728"/>
                <a:gd name="connsiteY34" fmla="*/ 234746 h 587544"/>
                <a:gd name="connsiteX35" fmla="*/ 113488 w 494728"/>
                <a:gd name="connsiteY35" fmla="*/ 255779 h 587544"/>
                <a:gd name="connsiteX36" fmla="*/ 152904 w 494728"/>
                <a:gd name="connsiteY36" fmla="*/ 192682 h 587544"/>
                <a:gd name="connsiteX37" fmla="*/ 165815 w 494728"/>
                <a:gd name="connsiteY37" fmla="*/ 189968 h 587544"/>
                <a:gd name="connsiteX38" fmla="*/ 81549 w 494728"/>
                <a:gd name="connsiteY38" fmla="*/ 59704 h 587544"/>
                <a:gd name="connsiteX39" fmla="*/ 18348 w 494728"/>
                <a:gd name="connsiteY39" fmla="*/ 123479 h 587544"/>
                <a:gd name="connsiteX40" fmla="*/ 18348 w 494728"/>
                <a:gd name="connsiteY40" fmla="*/ 506129 h 587544"/>
                <a:gd name="connsiteX41" fmla="*/ 81549 w 494728"/>
                <a:gd name="connsiteY41" fmla="*/ 569226 h 587544"/>
                <a:gd name="connsiteX42" fmla="*/ 413179 w 494728"/>
                <a:gd name="connsiteY42" fmla="*/ 569226 h 587544"/>
                <a:gd name="connsiteX43" fmla="*/ 476380 w 494728"/>
                <a:gd name="connsiteY43" fmla="*/ 506129 h 587544"/>
                <a:gd name="connsiteX44" fmla="*/ 476380 w 494728"/>
                <a:gd name="connsiteY44" fmla="*/ 123479 h 587544"/>
                <a:gd name="connsiteX45" fmla="*/ 413179 w 494728"/>
                <a:gd name="connsiteY45" fmla="*/ 59704 h 587544"/>
                <a:gd name="connsiteX46" fmla="*/ 405704 w 494728"/>
                <a:gd name="connsiteY46" fmla="*/ 59704 h 587544"/>
                <a:gd name="connsiteX47" fmla="*/ 405704 w 494728"/>
                <a:gd name="connsiteY47" fmla="*/ 86164 h 587544"/>
                <a:gd name="connsiteX48" fmla="*/ 396870 w 494728"/>
                <a:gd name="connsiteY48" fmla="*/ 94984 h 587544"/>
                <a:gd name="connsiteX49" fmla="*/ 388035 w 494728"/>
                <a:gd name="connsiteY49" fmla="*/ 86164 h 587544"/>
                <a:gd name="connsiteX50" fmla="*/ 388035 w 494728"/>
                <a:gd name="connsiteY50" fmla="*/ 59704 h 587544"/>
                <a:gd name="connsiteX51" fmla="*/ 356095 w 494728"/>
                <a:gd name="connsiteY51" fmla="*/ 59704 h 587544"/>
                <a:gd name="connsiteX52" fmla="*/ 356095 w 494728"/>
                <a:gd name="connsiteY52" fmla="*/ 86164 h 587544"/>
                <a:gd name="connsiteX53" fmla="*/ 347261 w 494728"/>
                <a:gd name="connsiteY53" fmla="*/ 94984 h 587544"/>
                <a:gd name="connsiteX54" fmla="*/ 337747 w 494728"/>
                <a:gd name="connsiteY54" fmla="*/ 86164 h 587544"/>
                <a:gd name="connsiteX55" fmla="*/ 337747 w 494728"/>
                <a:gd name="connsiteY55" fmla="*/ 59704 h 587544"/>
                <a:gd name="connsiteX56" fmla="*/ 306487 w 494728"/>
                <a:gd name="connsiteY56" fmla="*/ 59704 h 587544"/>
                <a:gd name="connsiteX57" fmla="*/ 306487 w 494728"/>
                <a:gd name="connsiteY57" fmla="*/ 86164 h 587544"/>
                <a:gd name="connsiteX58" fmla="*/ 296973 w 494728"/>
                <a:gd name="connsiteY58" fmla="*/ 94984 h 587544"/>
                <a:gd name="connsiteX59" fmla="*/ 288138 w 494728"/>
                <a:gd name="connsiteY59" fmla="*/ 86164 h 587544"/>
                <a:gd name="connsiteX60" fmla="*/ 288138 w 494728"/>
                <a:gd name="connsiteY60" fmla="*/ 59704 h 587544"/>
                <a:gd name="connsiteX61" fmla="*/ 256198 w 494728"/>
                <a:gd name="connsiteY61" fmla="*/ 59704 h 587544"/>
                <a:gd name="connsiteX62" fmla="*/ 256198 w 494728"/>
                <a:gd name="connsiteY62" fmla="*/ 86164 h 587544"/>
                <a:gd name="connsiteX63" fmla="*/ 247364 w 494728"/>
                <a:gd name="connsiteY63" fmla="*/ 94984 h 587544"/>
                <a:gd name="connsiteX64" fmla="*/ 238530 w 494728"/>
                <a:gd name="connsiteY64" fmla="*/ 86164 h 587544"/>
                <a:gd name="connsiteX65" fmla="*/ 238530 w 494728"/>
                <a:gd name="connsiteY65" fmla="*/ 59704 h 587544"/>
                <a:gd name="connsiteX66" fmla="*/ 206590 w 494728"/>
                <a:gd name="connsiteY66" fmla="*/ 59704 h 587544"/>
                <a:gd name="connsiteX67" fmla="*/ 206590 w 494728"/>
                <a:gd name="connsiteY67" fmla="*/ 86164 h 587544"/>
                <a:gd name="connsiteX68" fmla="*/ 197755 w 494728"/>
                <a:gd name="connsiteY68" fmla="*/ 94984 h 587544"/>
                <a:gd name="connsiteX69" fmla="*/ 188241 w 494728"/>
                <a:gd name="connsiteY69" fmla="*/ 86164 h 587544"/>
                <a:gd name="connsiteX70" fmla="*/ 188241 w 494728"/>
                <a:gd name="connsiteY70" fmla="*/ 59704 h 587544"/>
                <a:gd name="connsiteX71" fmla="*/ 156981 w 494728"/>
                <a:gd name="connsiteY71" fmla="*/ 59704 h 587544"/>
                <a:gd name="connsiteX72" fmla="*/ 156981 w 494728"/>
                <a:gd name="connsiteY72" fmla="*/ 86164 h 587544"/>
                <a:gd name="connsiteX73" fmla="*/ 147467 w 494728"/>
                <a:gd name="connsiteY73" fmla="*/ 94984 h 587544"/>
                <a:gd name="connsiteX74" fmla="*/ 138633 w 494728"/>
                <a:gd name="connsiteY74" fmla="*/ 86164 h 587544"/>
                <a:gd name="connsiteX75" fmla="*/ 138633 w 494728"/>
                <a:gd name="connsiteY75" fmla="*/ 59704 h 587544"/>
                <a:gd name="connsiteX76" fmla="*/ 106693 w 494728"/>
                <a:gd name="connsiteY76" fmla="*/ 59704 h 587544"/>
                <a:gd name="connsiteX77" fmla="*/ 106693 w 494728"/>
                <a:gd name="connsiteY77" fmla="*/ 86164 h 587544"/>
                <a:gd name="connsiteX78" fmla="*/ 97858 w 494728"/>
                <a:gd name="connsiteY78" fmla="*/ 94984 h 587544"/>
                <a:gd name="connsiteX79" fmla="*/ 89024 w 494728"/>
                <a:gd name="connsiteY79" fmla="*/ 86164 h 587544"/>
                <a:gd name="connsiteX80" fmla="*/ 89024 w 494728"/>
                <a:gd name="connsiteY80" fmla="*/ 59704 h 587544"/>
                <a:gd name="connsiteX81" fmla="*/ 97858 w 494728"/>
                <a:gd name="connsiteY81" fmla="*/ 0 h 587544"/>
                <a:gd name="connsiteX82" fmla="*/ 106693 w 494728"/>
                <a:gd name="connsiteY82" fmla="*/ 8820 h 587544"/>
                <a:gd name="connsiteX83" fmla="*/ 106693 w 494728"/>
                <a:gd name="connsiteY83" fmla="*/ 42065 h 587544"/>
                <a:gd name="connsiteX84" fmla="*/ 138633 w 494728"/>
                <a:gd name="connsiteY84" fmla="*/ 42065 h 587544"/>
                <a:gd name="connsiteX85" fmla="*/ 138633 w 494728"/>
                <a:gd name="connsiteY85" fmla="*/ 8820 h 587544"/>
                <a:gd name="connsiteX86" fmla="*/ 147467 w 494728"/>
                <a:gd name="connsiteY86" fmla="*/ 0 h 587544"/>
                <a:gd name="connsiteX87" fmla="*/ 156981 w 494728"/>
                <a:gd name="connsiteY87" fmla="*/ 8820 h 587544"/>
                <a:gd name="connsiteX88" fmla="*/ 156981 w 494728"/>
                <a:gd name="connsiteY88" fmla="*/ 42065 h 587544"/>
                <a:gd name="connsiteX89" fmla="*/ 188241 w 494728"/>
                <a:gd name="connsiteY89" fmla="*/ 42065 h 587544"/>
                <a:gd name="connsiteX90" fmla="*/ 188241 w 494728"/>
                <a:gd name="connsiteY90" fmla="*/ 8820 h 587544"/>
                <a:gd name="connsiteX91" fmla="*/ 197755 w 494728"/>
                <a:gd name="connsiteY91" fmla="*/ 0 h 587544"/>
                <a:gd name="connsiteX92" fmla="*/ 206590 w 494728"/>
                <a:gd name="connsiteY92" fmla="*/ 8820 h 587544"/>
                <a:gd name="connsiteX93" fmla="*/ 206590 w 494728"/>
                <a:gd name="connsiteY93" fmla="*/ 42065 h 587544"/>
                <a:gd name="connsiteX94" fmla="*/ 238530 w 494728"/>
                <a:gd name="connsiteY94" fmla="*/ 42065 h 587544"/>
                <a:gd name="connsiteX95" fmla="*/ 238530 w 494728"/>
                <a:gd name="connsiteY95" fmla="*/ 8820 h 587544"/>
                <a:gd name="connsiteX96" fmla="*/ 247364 w 494728"/>
                <a:gd name="connsiteY96" fmla="*/ 0 h 587544"/>
                <a:gd name="connsiteX97" fmla="*/ 256198 w 494728"/>
                <a:gd name="connsiteY97" fmla="*/ 8820 h 587544"/>
                <a:gd name="connsiteX98" fmla="*/ 256198 w 494728"/>
                <a:gd name="connsiteY98" fmla="*/ 42065 h 587544"/>
                <a:gd name="connsiteX99" fmla="*/ 288138 w 494728"/>
                <a:gd name="connsiteY99" fmla="*/ 42065 h 587544"/>
                <a:gd name="connsiteX100" fmla="*/ 288138 w 494728"/>
                <a:gd name="connsiteY100" fmla="*/ 8820 h 587544"/>
                <a:gd name="connsiteX101" fmla="*/ 296973 w 494728"/>
                <a:gd name="connsiteY101" fmla="*/ 0 h 587544"/>
                <a:gd name="connsiteX102" fmla="*/ 306487 w 494728"/>
                <a:gd name="connsiteY102" fmla="*/ 8820 h 587544"/>
                <a:gd name="connsiteX103" fmla="*/ 306487 w 494728"/>
                <a:gd name="connsiteY103" fmla="*/ 42065 h 587544"/>
                <a:gd name="connsiteX104" fmla="*/ 337747 w 494728"/>
                <a:gd name="connsiteY104" fmla="*/ 42065 h 587544"/>
                <a:gd name="connsiteX105" fmla="*/ 337747 w 494728"/>
                <a:gd name="connsiteY105" fmla="*/ 8820 h 587544"/>
                <a:gd name="connsiteX106" fmla="*/ 347261 w 494728"/>
                <a:gd name="connsiteY106" fmla="*/ 0 h 587544"/>
                <a:gd name="connsiteX107" fmla="*/ 356095 w 494728"/>
                <a:gd name="connsiteY107" fmla="*/ 8820 h 587544"/>
                <a:gd name="connsiteX108" fmla="*/ 356095 w 494728"/>
                <a:gd name="connsiteY108" fmla="*/ 42065 h 587544"/>
                <a:gd name="connsiteX109" fmla="*/ 388035 w 494728"/>
                <a:gd name="connsiteY109" fmla="*/ 42065 h 587544"/>
                <a:gd name="connsiteX110" fmla="*/ 388035 w 494728"/>
                <a:gd name="connsiteY110" fmla="*/ 8820 h 587544"/>
                <a:gd name="connsiteX111" fmla="*/ 396870 w 494728"/>
                <a:gd name="connsiteY111" fmla="*/ 0 h 587544"/>
                <a:gd name="connsiteX112" fmla="*/ 405704 w 494728"/>
                <a:gd name="connsiteY112" fmla="*/ 8820 h 587544"/>
                <a:gd name="connsiteX113" fmla="*/ 405704 w 494728"/>
                <a:gd name="connsiteY113" fmla="*/ 42065 h 587544"/>
                <a:gd name="connsiteX114" fmla="*/ 413179 w 494728"/>
                <a:gd name="connsiteY114" fmla="*/ 42065 h 587544"/>
                <a:gd name="connsiteX115" fmla="*/ 494728 w 494728"/>
                <a:gd name="connsiteY115" fmla="*/ 123479 h 587544"/>
                <a:gd name="connsiteX116" fmla="*/ 494728 w 494728"/>
                <a:gd name="connsiteY116" fmla="*/ 506129 h 587544"/>
                <a:gd name="connsiteX117" fmla="*/ 413179 w 494728"/>
                <a:gd name="connsiteY117" fmla="*/ 587544 h 587544"/>
                <a:gd name="connsiteX118" fmla="*/ 81549 w 494728"/>
                <a:gd name="connsiteY118" fmla="*/ 587544 h 587544"/>
                <a:gd name="connsiteX119" fmla="*/ 0 w 494728"/>
                <a:gd name="connsiteY119" fmla="*/ 506129 h 587544"/>
                <a:gd name="connsiteX120" fmla="*/ 0 w 494728"/>
                <a:gd name="connsiteY120" fmla="*/ 123479 h 587544"/>
                <a:gd name="connsiteX121" fmla="*/ 81549 w 494728"/>
                <a:gd name="connsiteY121" fmla="*/ 42065 h 587544"/>
                <a:gd name="connsiteX122" fmla="*/ 89024 w 494728"/>
                <a:gd name="connsiteY122" fmla="*/ 42065 h 587544"/>
                <a:gd name="connsiteX123" fmla="*/ 89024 w 494728"/>
                <a:gd name="connsiteY123" fmla="*/ 8820 h 587544"/>
                <a:gd name="connsiteX124" fmla="*/ 97858 w 494728"/>
                <a:gd name="connsiteY124" fmla="*/ 0 h 58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494728" h="587544">
                  <a:moveTo>
                    <a:pt x="219501" y="390133"/>
                  </a:moveTo>
                  <a:lnTo>
                    <a:pt x="408422" y="390133"/>
                  </a:lnTo>
                  <a:cubicBezTo>
                    <a:pt x="411820" y="390133"/>
                    <a:pt x="415218" y="392855"/>
                    <a:pt x="415218" y="396937"/>
                  </a:cubicBezTo>
                  <a:cubicBezTo>
                    <a:pt x="415218" y="401019"/>
                    <a:pt x="411820" y="404421"/>
                    <a:pt x="408422" y="404421"/>
                  </a:cubicBezTo>
                  <a:lnTo>
                    <a:pt x="219501" y="404421"/>
                  </a:lnTo>
                  <a:cubicBezTo>
                    <a:pt x="215424" y="404421"/>
                    <a:pt x="212026" y="401019"/>
                    <a:pt x="212026" y="396937"/>
                  </a:cubicBezTo>
                  <a:cubicBezTo>
                    <a:pt x="212026" y="392855"/>
                    <a:pt x="215424" y="390133"/>
                    <a:pt x="219501" y="390133"/>
                  </a:cubicBezTo>
                  <a:close/>
                  <a:moveTo>
                    <a:pt x="165815" y="350084"/>
                  </a:moveTo>
                  <a:cubicBezTo>
                    <a:pt x="169893" y="352798"/>
                    <a:pt x="171252" y="358904"/>
                    <a:pt x="168534" y="362975"/>
                  </a:cubicBezTo>
                  <a:lnTo>
                    <a:pt x="123682" y="434213"/>
                  </a:lnTo>
                  <a:cubicBezTo>
                    <a:pt x="123002" y="436248"/>
                    <a:pt x="120284" y="437605"/>
                    <a:pt x="118245" y="438284"/>
                  </a:cubicBezTo>
                  <a:cubicBezTo>
                    <a:pt x="117566" y="438284"/>
                    <a:pt x="116886" y="438284"/>
                    <a:pt x="116207" y="438284"/>
                  </a:cubicBezTo>
                  <a:cubicBezTo>
                    <a:pt x="114168" y="438284"/>
                    <a:pt x="112809" y="437605"/>
                    <a:pt x="110770" y="436248"/>
                  </a:cubicBezTo>
                  <a:lnTo>
                    <a:pt x="74073" y="410467"/>
                  </a:lnTo>
                  <a:cubicBezTo>
                    <a:pt x="69996" y="407753"/>
                    <a:pt x="69316" y="401647"/>
                    <a:pt x="72035" y="397576"/>
                  </a:cubicBezTo>
                  <a:cubicBezTo>
                    <a:pt x="74753" y="393505"/>
                    <a:pt x="80189" y="392827"/>
                    <a:pt x="84946" y="395541"/>
                  </a:cubicBezTo>
                  <a:lnTo>
                    <a:pt x="113488" y="416573"/>
                  </a:lnTo>
                  <a:lnTo>
                    <a:pt x="152904" y="353476"/>
                  </a:lnTo>
                  <a:cubicBezTo>
                    <a:pt x="155622" y="348727"/>
                    <a:pt x="161738" y="347370"/>
                    <a:pt x="165815" y="350084"/>
                  </a:cubicBezTo>
                  <a:close/>
                  <a:moveTo>
                    <a:pt x="219501" y="229368"/>
                  </a:moveTo>
                  <a:lnTo>
                    <a:pt x="408422" y="229368"/>
                  </a:lnTo>
                  <a:cubicBezTo>
                    <a:pt x="411820" y="229368"/>
                    <a:pt x="415218" y="232764"/>
                    <a:pt x="415218" y="236839"/>
                  </a:cubicBezTo>
                  <a:cubicBezTo>
                    <a:pt x="415218" y="240914"/>
                    <a:pt x="411820" y="244310"/>
                    <a:pt x="408422" y="244310"/>
                  </a:cubicBezTo>
                  <a:lnTo>
                    <a:pt x="219501" y="244310"/>
                  </a:lnTo>
                  <a:cubicBezTo>
                    <a:pt x="215424" y="244310"/>
                    <a:pt x="212026" y="240914"/>
                    <a:pt x="212026" y="236839"/>
                  </a:cubicBezTo>
                  <a:cubicBezTo>
                    <a:pt x="212026" y="232764"/>
                    <a:pt x="215424" y="229368"/>
                    <a:pt x="219501" y="229368"/>
                  </a:cubicBezTo>
                  <a:close/>
                  <a:moveTo>
                    <a:pt x="165815" y="189968"/>
                  </a:moveTo>
                  <a:cubicBezTo>
                    <a:pt x="169893" y="192682"/>
                    <a:pt x="171252" y="198110"/>
                    <a:pt x="168534" y="202181"/>
                  </a:cubicBezTo>
                  <a:lnTo>
                    <a:pt x="123682" y="273419"/>
                  </a:lnTo>
                  <a:cubicBezTo>
                    <a:pt x="123002" y="275454"/>
                    <a:pt x="120284" y="276811"/>
                    <a:pt x="118245" y="277489"/>
                  </a:cubicBezTo>
                  <a:cubicBezTo>
                    <a:pt x="117566" y="277489"/>
                    <a:pt x="116886" y="277489"/>
                    <a:pt x="116207" y="277489"/>
                  </a:cubicBezTo>
                  <a:cubicBezTo>
                    <a:pt x="114168" y="277489"/>
                    <a:pt x="112809" y="276811"/>
                    <a:pt x="110770" y="276132"/>
                  </a:cubicBezTo>
                  <a:lnTo>
                    <a:pt x="74073" y="249673"/>
                  </a:lnTo>
                  <a:cubicBezTo>
                    <a:pt x="69996" y="246959"/>
                    <a:pt x="69316" y="241531"/>
                    <a:pt x="72035" y="237460"/>
                  </a:cubicBezTo>
                  <a:cubicBezTo>
                    <a:pt x="74753" y="233390"/>
                    <a:pt x="80189" y="232033"/>
                    <a:pt x="84946" y="234746"/>
                  </a:cubicBezTo>
                  <a:lnTo>
                    <a:pt x="113488" y="255779"/>
                  </a:lnTo>
                  <a:lnTo>
                    <a:pt x="152904" y="192682"/>
                  </a:lnTo>
                  <a:cubicBezTo>
                    <a:pt x="155622" y="188611"/>
                    <a:pt x="161738" y="187254"/>
                    <a:pt x="165815" y="189968"/>
                  </a:cubicBezTo>
                  <a:close/>
                  <a:moveTo>
                    <a:pt x="81549" y="59704"/>
                  </a:moveTo>
                  <a:cubicBezTo>
                    <a:pt x="46890" y="59704"/>
                    <a:pt x="18348" y="88200"/>
                    <a:pt x="18348" y="123479"/>
                  </a:cubicBezTo>
                  <a:lnTo>
                    <a:pt x="18348" y="506129"/>
                  </a:lnTo>
                  <a:cubicBezTo>
                    <a:pt x="18348" y="541409"/>
                    <a:pt x="46890" y="569226"/>
                    <a:pt x="81549" y="569226"/>
                  </a:cubicBezTo>
                  <a:lnTo>
                    <a:pt x="413179" y="569226"/>
                  </a:lnTo>
                  <a:cubicBezTo>
                    <a:pt x="448517" y="569226"/>
                    <a:pt x="476380" y="541409"/>
                    <a:pt x="476380" y="506129"/>
                  </a:cubicBezTo>
                  <a:lnTo>
                    <a:pt x="476380" y="123479"/>
                  </a:lnTo>
                  <a:cubicBezTo>
                    <a:pt x="476380" y="88200"/>
                    <a:pt x="448517" y="59704"/>
                    <a:pt x="413179" y="59704"/>
                  </a:cubicBezTo>
                  <a:lnTo>
                    <a:pt x="405704" y="59704"/>
                  </a:lnTo>
                  <a:lnTo>
                    <a:pt x="405704" y="86164"/>
                  </a:lnTo>
                  <a:cubicBezTo>
                    <a:pt x="405704" y="90914"/>
                    <a:pt x="401627" y="94984"/>
                    <a:pt x="396870" y="94984"/>
                  </a:cubicBezTo>
                  <a:cubicBezTo>
                    <a:pt x="392113" y="94984"/>
                    <a:pt x="388035" y="90914"/>
                    <a:pt x="388035" y="86164"/>
                  </a:cubicBezTo>
                  <a:lnTo>
                    <a:pt x="388035" y="59704"/>
                  </a:lnTo>
                  <a:lnTo>
                    <a:pt x="356095" y="59704"/>
                  </a:lnTo>
                  <a:lnTo>
                    <a:pt x="356095" y="86164"/>
                  </a:lnTo>
                  <a:cubicBezTo>
                    <a:pt x="356095" y="90914"/>
                    <a:pt x="352018" y="94984"/>
                    <a:pt x="347261" y="94984"/>
                  </a:cubicBezTo>
                  <a:cubicBezTo>
                    <a:pt x="341824" y="94984"/>
                    <a:pt x="337747" y="90914"/>
                    <a:pt x="337747" y="86164"/>
                  </a:cubicBezTo>
                  <a:lnTo>
                    <a:pt x="337747" y="59704"/>
                  </a:lnTo>
                  <a:lnTo>
                    <a:pt x="306487" y="59704"/>
                  </a:lnTo>
                  <a:lnTo>
                    <a:pt x="306487" y="86164"/>
                  </a:lnTo>
                  <a:cubicBezTo>
                    <a:pt x="306487" y="90914"/>
                    <a:pt x="302409" y="94984"/>
                    <a:pt x="296973" y="94984"/>
                  </a:cubicBezTo>
                  <a:cubicBezTo>
                    <a:pt x="292216" y="94984"/>
                    <a:pt x="288138" y="90914"/>
                    <a:pt x="288138" y="86164"/>
                  </a:cubicBezTo>
                  <a:lnTo>
                    <a:pt x="288138" y="59704"/>
                  </a:lnTo>
                  <a:lnTo>
                    <a:pt x="256198" y="59704"/>
                  </a:lnTo>
                  <a:lnTo>
                    <a:pt x="256198" y="86164"/>
                  </a:lnTo>
                  <a:cubicBezTo>
                    <a:pt x="256198" y="90914"/>
                    <a:pt x="252121" y="94984"/>
                    <a:pt x="247364" y="94984"/>
                  </a:cubicBezTo>
                  <a:cubicBezTo>
                    <a:pt x="242607" y="94984"/>
                    <a:pt x="238530" y="90914"/>
                    <a:pt x="238530" y="86164"/>
                  </a:cubicBezTo>
                  <a:lnTo>
                    <a:pt x="238530" y="59704"/>
                  </a:lnTo>
                  <a:lnTo>
                    <a:pt x="206590" y="59704"/>
                  </a:lnTo>
                  <a:lnTo>
                    <a:pt x="206590" y="86164"/>
                  </a:lnTo>
                  <a:cubicBezTo>
                    <a:pt x="206590" y="90914"/>
                    <a:pt x="202512" y="94984"/>
                    <a:pt x="197755" y="94984"/>
                  </a:cubicBezTo>
                  <a:cubicBezTo>
                    <a:pt x="192319" y="94984"/>
                    <a:pt x="188241" y="90914"/>
                    <a:pt x="188241" y="86164"/>
                  </a:cubicBezTo>
                  <a:lnTo>
                    <a:pt x="188241" y="59704"/>
                  </a:lnTo>
                  <a:lnTo>
                    <a:pt x="156981" y="59704"/>
                  </a:lnTo>
                  <a:lnTo>
                    <a:pt x="156981" y="86164"/>
                  </a:lnTo>
                  <a:cubicBezTo>
                    <a:pt x="156981" y="90914"/>
                    <a:pt x="152904" y="94984"/>
                    <a:pt x="147467" y="94984"/>
                  </a:cubicBezTo>
                  <a:cubicBezTo>
                    <a:pt x="142710" y="94984"/>
                    <a:pt x="138633" y="90914"/>
                    <a:pt x="138633" y="86164"/>
                  </a:cubicBezTo>
                  <a:lnTo>
                    <a:pt x="138633" y="59704"/>
                  </a:lnTo>
                  <a:lnTo>
                    <a:pt x="106693" y="59704"/>
                  </a:lnTo>
                  <a:lnTo>
                    <a:pt x="106693" y="86164"/>
                  </a:lnTo>
                  <a:cubicBezTo>
                    <a:pt x="106693" y="90914"/>
                    <a:pt x="102615" y="94984"/>
                    <a:pt x="97858" y="94984"/>
                  </a:cubicBezTo>
                  <a:cubicBezTo>
                    <a:pt x="93101" y="94984"/>
                    <a:pt x="89024" y="90914"/>
                    <a:pt x="89024" y="86164"/>
                  </a:cubicBezTo>
                  <a:lnTo>
                    <a:pt x="89024" y="59704"/>
                  </a:lnTo>
                  <a:close/>
                  <a:moveTo>
                    <a:pt x="97858" y="0"/>
                  </a:moveTo>
                  <a:cubicBezTo>
                    <a:pt x="102615" y="0"/>
                    <a:pt x="106693" y="4071"/>
                    <a:pt x="106693" y="8820"/>
                  </a:cubicBezTo>
                  <a:lnTo>
                    <a:pt x="106693" y="42065"/>
                  </a:lnTo>
                  <a:lnTo>
                    <a:pt x="138633" y="42065"/>
                  </a:lnTo>
                  <a:lnTo>
                    <a:pt x="138633" y="8820"/>
                  </a:lnTo>
                  <a:cubicBezTo>
                    <a:pt x="138633" y="4071"/>
                    <a:pt x="142710" y="0"/>
                    <a:pt x="147467" y="0"/>
                  </a:cubicBezTo>
                  <a:cubicBezTo>
                    <a:pt x="152904" y="0"/>
                    <a:pt x="156981" y="4071"/>
                    <a:pt x="156981" y="8820"/>
                  </a:cubicBezTo>
                  <a:lnTo>
                    <a:pt x="156981" y="42065"/>
                  </a:lnTo>
                  <a:lnTo>
                    <a:pt x="188241" y="42065"/>
                  </a:lnTo>
                  <a:lnTo>
                    <a:pt x="188241" y="8820"/>
                  </a:lnTo>
                  <a:cubicBezTo>
                    <a:pt x="188241" y="4071"/>
                    <a:pt x="192319" y="0"/>
                    <a:pt x="197755" y="0"/>
                  </a:cubicBezTo>
                  <a:cubicBezTo>
                    <a:pt x="202512" y="0"/>
                    <a:pt x="206590" y="4071"/>
                    <a:pt x="206590" y="8820"/>
                  </a:cubicBezTo>
                  <a:lnTo>
                    <a:pt x="206590" y="42065"/>
                  </a:lnTo>
                  <a:lnTo>
                    <a:pt x="238530" y="42065"/>
                  </a:lnTo>
                  <a:lnTo>
                    <a:pt x="238530" y="8820"/>
                  </a:lnTo>
                  <a:cubicBezTo>
                    <a:pt x="238530" y="4071"/>
                    <a:pt x="242607" y="0"/>
                    <a:pt x="247364" y="0"/>
                  </a:cubicBezTo>
                  <a:cubicBezTo>
                    <a:pt x="252121" y="0"/>
                    <a:pt x="256198" y="4071"/>
                    <a:pt x="256198" y="8820"/>
                  </a:cubicBezTo>
                  <a:lnTo>
                    <a:pt x="256198" y="42065"/>
                  </a:lnTo>
                  <a:lnTo>
                    <a:pt x="288138" y="42065"/>
                  </a:lnTo>
                  <a:lnTo>
                    <a:pt x="288138" y="8820"/>
                  </a:lnTo>
                  <a:cubicBezTo>
                    <a:pt x="288138" y="4071"/>
                    <a:pt x="292216" y="0"/>
                    <a:pt x="296973" y="0"/>
                  </a:cubicBezTo>
                  <a:cubicBezTo>
                    <a:pt x="302409" y="0"/>
                    <a:pt x="306487" y="4071"/>
                    <a:pt x="306487" y="8820"/>
                  </a:cubicBezTo>
                  <a:lnTo>
                    <a:pt x="306487" y="42065"/>
                  </a:lnTo>
                  <a:lnTo>
                    <a:pt x="337747" y="42065"/>
                  </a:lnTo>
                  <a:lnTo>
                    <a:pt x="337747" y="8820"/>
                  </a:lnTo>
                  <a:cubicBezTo>
                    <a:pt x="337747" y="4071"/>
                    <a:pt x="341824" y="0"/>
                    <a:pt x="347261" y="0"/>
                  </a:cubicBezTo>
                  <a:cubicBezTo>
                    <a:pt x="352018" y="0"/>
                    <a:pt x="356095" y="4071"/>
                    <a:pt x="356095" y="8820"/>
                  </a:cubicBezTo>
                  <a:lnTo>
                    <a:pt x="356095" y="42065"/>
                  </a:lnTo>
                  <a:lnTo>
                    <a:pt x="388035" y="42065"/>
                  </a:lnTo>
                  <a:lnTo>
                    <a:pt x="388035" y="8820"/>
                  </a:lnTo>
                  <a:cubicBezTo>
                    <a:pt x="388035" y="4071"/>
                    <a:pt x="392113" y="0"/>
                    <a:pt x="396870" y="0"/>
                  </a:cubicBezTo>
                  <a:cubicBezTo>
                    <a:pt x="401627" y="0"/>
                    <a:pt x="405704" y="4071"/>
                    <a:pt x="405704" y="8820"/>
                  </a:cubicBezTo>
                  <a:lnTo>
                    <a:pt x="405704" y="42065"/>
                  </a:lnTo>
                  <a:lnTo>
                    <a:pt x="413179" y="42065"/>
                  </a:lnTo>
                  <a:cubicBezTo>
                    <a:pt x="458031" y="42065"/>
                    <a:pt x="494728" y="78701"/>
                    <a:pt x="494728" y="123479"/>
                  </a:cubicBezTo>
                  <a:lnTo>
                    <a:pt x="494728" y="506129"/>
                  </a:lnTo>
                  <a:cubicBezTo>
                    <a:pt x="494728" y="550908"/>
                    <a:pt x="458031" y="587544"/>
                    <a:pt x="413179" y="587544"/>
                  </a:cubicBezTo>
                  <a:lnTo>
                    <a:pt x="81549" y="587544"/>
                  </a:lnTo>
                  <a:cubicBezTo>
                    <a:pt x="36697" y="587544"/>
                    <a:pt x="0" y="550908"/>
                    <a:pt x="0" y="506129"/>
                  </a:cubicBezTo>
                  <a:lnTo>
                    <a:pt x="0" y="123479"/>
                  </a:lnTo>
                  <a:cubicBezTo>
                    <a:pt x="0" y="78701"/>
                    <a:pt x="36697" y="42065"/>
                    <a:pt x="81549" y="42065"/>
                  </a:cubicBezTo>
                  <a:lnTo>
                    <a:pt x="89024" y="42065"/>
                  </a:lnTo>
                  <a:lnTo>
                    <a:pt x="89024" y="8820"/>
                  </a:lnTo>
                  <a:cubicBezTo>
                    <a:pt x="89024" y="4071"/>
                    <a:pt x="93101" y="0"/>
                    <a:pt x="9785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53" name="组合 52"/>
          <p:cNvGrpSpPr/>
          <p:nvPr/>
        </p:nvGrpSpPr>
        <p:grpSpPr>
          <a:xfrm>
            <a:off x="10449623" y="4202847"/>
            <a:ext cx="1412114" cy="1412112"/>
            <a:chOff x="7146526" y="3374886"/>
            <a:chExt cx="1412114" cy="1412112"/>
          </a:xfrm>
        </p:grpSpPr>
        <p:grpSp>
          <p:nvGrpSpPr>
            <p:cNvPr id="39" name="组合 38"/>
            <p:cNvGrpSpPr/>
            <p:nvPr/>
          </p:nvGrpSpPr>
          <p:grpSpPr>
            <a:xfrm>
              <a:off x="7146526" y="3374886"/>
              <a:ext cx="1412114" cy="1412112"/>
              <a:chOff x="1018571" y="2083442"/>
              <a:chExt cx="1412114" cy="1412112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1238491" y="2303361"/>
                <a:ext cx="972273" cy="972273"/>
              </a:xfrm>
              <a:prstGeom prst="ellipse">
                <a:avLst/>
              </a:prstGeom>
              <a:gradFill>
                <a:gsLst>
                  <a:gs pos="0">
                    <a:srgbClr val="25529B"/>
                  </a:gs>
                  <a:gs pos="64000">
                    <a:srgbClr val="1A3B6E"/>
                  </a:gs>
                  <a:gs pos="100000">
                    <a:srgbClr val="15315D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1018571" y="2083442"/>
                <a:ext cx="1412114" cy="1412112"/>
              </a:xfrm>
              <a:prstGeom prst="ellipse">
                <a:avLst/>
              </a:prstGeom>
              <a:noFill/>
              <a:ln w="19050">
                <a:solidFill>
                  <a:srgbClr val="1A3B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3" name="scissors_166790"/>
            <p:cNvSpPr>
              <a:spLocks noChangeAspect="1"/>
            </p:cNvSpPr>
            <p:nvPr/>
          </p:nvSpPr>
          <p:spPr bwMode="auto">
            <a:xfrm rot="10800000">
              <a:off x="7585833" y="3744954"/>
              <a:ext cx="533502" cy="671976"/>
            </a:xfrm>
            <a:custGeom>
              <a:avLst/>
              <a:gdLst>
                <a:gd name="connsiteX0" fmla="*/ 205994 w 482032"/>
                <a:gd name="connsiteY0" fmla="*/ 362340 h 607145"/>
                <a:gd name="connsiteX1" fmla="*/ 95559 w 482032"/>
                <a:gd name="connsiteY1" fmla="*/ 544788 h 607145"/>
                <a:gd name="connsiteX2" fmla="*/ 91914 w 482032"/>
                <a:gd name="connsiteY2" fmla="*/ 569082 h 607145"/>
                <a:gd name="connsiteX3" fmla="*/ 98810 w 482032"/>
                <a:gd name="connsiteY3" fmla="*/ 582556 h 607145"/>
                <a:gd name="connsiteX4" fmla="*/ 225303 w 482032"/>
                <a:gd name="connsiteY4" fmla="*/ 373552 h 607145"/>
                <a:gd name="connsiteX5" fmla="*/ 205994 w 482032"/>
                <a:gd name="connsiteY5" fmla="*/ 362340 h 607145"/>
                <a:gd name="connsiteX6" fmla="*/ 241038 w 482032"/>
                <a:gd name="connsiteY6" fmla="*/ 314087 h 607145"/>
                <a:gd name="connsiteX7" fmla="*/ 241136 w 482032"/>
                <a:gd name="connsiteY7" fmla="*/ 314087 h 607145"/>
                <a:gd name="connsiteX8" fmla="*/ 251566 w 482032"/>
                <a:gd name="connsiteY8" fmla="*/ 324601 h 607145"/>
                <a:gd name="connsiteX9" fmla="*/ 241136 w 482032"/>
                <a:gd name="connsiteY9" fmla="*/ 335115 h 607145"/>
                <a:gd name="connsiteX10" fmla="*/ 230608 w 482032"/>
                <a:gd name="connsiteY10" fmla="*/ 324601 h 607145"/>
                <a:gd name="connsiteX11" fmla="*/ 241038 w 482032"/>
                <a:gd name="connsiteY11" fmla="*/ 314087 h 607145"/>
                <a:gd name="connsiteX12" fmla="*/ 377581 w 482032"/>
                <a:gd name="connsiteY12" fmla="*/ 61662 h 607145"/>
                <a:gd name="connsiteX13" fmla="*/ 334920 w 482032"/>
                <a:gd name="connsiteY13" fmla="*/ 104260 h 607145"/>
                <a:gd name="connsiteX14" fmla="*/ 377581 w 482032"/>
                <a:gd name="connsiteY14" fmla="*/ 146858 h 607145"/>
                <a:gd name="connsiteX15" fmla="*/ 420340 w 482032"/>
                <a:gd name="connsiteY15" fmla="*/ 104260 h 607145"/>
                <a:gd name="connsiteX16" fmla="*/ 377581 w 482032"/>
                <a:gd name="connsiteY16" fmla="*/ 61662 h 607145"/>
                <a:gd name="connsiteX17" fmla="*/ 104402 w 482032"/>
                <a:gd name="connsiteY17" fmla="*/ 61662 h 607145"/>
                <a:gd name="connsiteX18" fmla="*/ 61755 w 482032"/>
                <a:gd name="connsiteY18" fmla="*/ 104260 h 607145"/>
                <a:gd name="connsiteX19" fmla="*/ 104402 w 482032"/>
                <a:gd name="connsiteY19" fmla="*/ 146858 h 607145"/>
                <a:gd name="connsiteX20" fmla="*/ 147048 w 482032"/>
                <a:gd name="connsiteY20" fmla="*/ 104260 h 607145"/>
                <a:gd name="connsiteX21" fmla="*/ 104402 w 482032"/>
                <a:gd name="connsiteY21" fmla="*/ 61662 h 607145"/>
                <a:gd name="connsiteX22" fmla="*/ 377581 w 482032"/>
                <a:gd name="connsiteY22" fmla="*/ 41986 h 607145"/>
                <a:gd name="connsiteX23" fmla="*/ 440045 w 482032"/>
                <a:gd name="connsiteY23" fmla="*/ 104260 h 607145"/>
                <a:gd name="connsiteX24" fmla="*/ 377581 w 482032"/>
                <a:gd name="connsiteY24" fmla="*/ 166534 h 607145"/>
                <a:gd name="connsiteX25" fmla="*/ 315215 w 482032"/>
                <a:gd name="connsiteY25" fmla="*/ 104260 h 607145"/>
                <a:gd name="connsiteX26" fmla="*/ 377581 w 482032"/>
                <a:gd name="connsiteY26" fmla="*/ 41986 h 607145"/>
                <a:gd name="connsiteX27" fmla="*/ 104402 w 482032"/>
                <a:gd name="connsiteY27" fmla="*/ 41986 h 607145"/>
                <a:gd name="connsiteX28" fmla="*/ 166746 w 482032"/>
                <a:gd name="connsiteY28" fmla="*/ 104260 h 607145"/>
                <a:gd name="connsiteX29" fmla="*/ 104402 w 482032"/>
                <a:gd name="connsiteY29" fmla="*/ 166534 h 607145"/>
                <a:gd name="connsiteX30" fmla="*/ 42057 w 482032"/>
                <a:gd name="connsiteY30" fmla="*/ 104260 h 607145"/>
                <a:gd name="connsiteX31" fmla="*/ 104402 w 482032"/>
                <a:gd name="connsiteY31" fmla="*/ 41986 h 607145"/>
                <a:gd name="connsiteX32" fmla="*/ 377606 w 482032"/>
                <a:gd name="connsiteY32" fmla="*/ 19671 h 607145"/>
                <a:gd name="connsiteX33" fmla="*/ 292884 w 482032"/>
                <a:gd name="connsiteY33" fmla="*/ 104256 h 607145"/>
                <a:gd name="connsiteX34" fmla="*/ 317513 w 482032"/>
                <a:gd name="connsiteY34" fmla="*/ 163761 h 607145"/>
                <a:gd name="connsiteX35" fmla="*/ 318892 w 482032"/>
                <a:gd name="connsiteY35" fmla="*/ 175760 h 607145"/>
                <a:gd name="connsiteX36" fmla="*/ 258601 w 482032"/>
                <a:gd name="connsiteY36" fmla="*/ 275492 h 607145"/>
                <a:gd name="connsiteX37" fmla="*/ 277516 w 482032"/>
                <a:gd name="connsiteY37" fmla="*/ 287393 h 607145"/>
                <a:gd name="connsiteX38" fmla="*/ 337610 w 482032"/>
                <a:gd name="connsiteY38" fmla="*/ 188054 h 607145"/>
                <a:gd name="connsiteX39" fmla="*/ 349333 w 482032"/>
                <a:gd name="connsiteY39" fmla="*/ 183825 h 607145"/>
                <a:gd name="connsiteX40" fmla="*/ 377606 w 482032"/>
                <a:gd name="connsiteY40" fmla="*/ 188841 h 607145"/>
                <a:gd name="connsiteX41" fmla="*/ 462329 w 482032"/>
                <a:gd name="connsiteY41" fmla="*/ 104256 h 607145"/>
                <a:gd name="connsiteX42" fmla="*/ 377606 w 482032"/>
                <a:gd name="connsiteY42" fmla="*/ 19671 h 607145"/>
                <a:gd name="connsiteX43" fmla="*/ 104425 w 482032"/>
                <a:gd name="connsiteY43" fmla="*/ 19671 h 607145"/>
                <a:gd name="connsiteX44" fmla="*/ 19703 w 482032"/>
                <a:gd name="connsiteY44" fmla="*/ 104256 h 607145"/>
                <a:gd name="connsiteX45" fmla="*/ 104425 w 482032"/>
                <a:gd name="connsiteY45" fmla="*/ 188841 h 607145"/>
                <a:gd name="connsiteX46" fmla="*/ 132798 w 482032"/>
                <a:gd name="connsiteY46" fmla="*/ 183825 h 607145"/>
                <a:gd name="connsiteX47" fmla="*/ 136049 w 482032"/>
                <a:gd name="connsiteY47" fmla="*/ 183333 h 607145"/>
                <a:gd name="connsiteX48" fmla="*/ 144521 w 482032"/>
                <a:gd name="connsiteY48" fmla="*/ 188054 h 607145"/>
                <a:gd name="connsiteX49" fmla="*/ 212200 w 482032"/>
                <a:gd name="connsiteY49" fmla="*/ 299982 h 607145"/>
                <a:gd name="connsiteX50" fmla="*/ 212595 w 482032"/>
                <a:gd name="connsiteY50" fmla="*/ 309621 h 607145"/>
                <a:gd name="connsiteX51" fmla="*/ 208851 w 482032"/>
                <a:gd name="connsiteY51" fmla="*/ 324178 h 607145"/>
                <a:gd name="connsiteX52" fmla="*/ 240868 w 482032"/>
                <a:gd name="connsiteY52" fmla="*/ 356340 h 607145"/>
                <a:gd name="connsiteX53" fmla="*/ 249242 w 482032"/>
                <a:gd name="connsiteY53" fmla="*/ 361061 h 607145"/>
                <a:gd name="connsiteX54" fmla="*/ 383222 w 482032"/>
                <a:gd name="connsiteY54" fmla="*/ 582556 h 607145"/>
                <a:gd name="connsiteX55" fmla="*/ 390216 w 482032"/>
                <a:gd name="connsiteY55" fmla="*/ 569082 h 607145"/>
                <a:gd name="connsiteX56" fmla="*/ 386473 w 482032"/>
                <a:gd name="connsiteY56" fmla="*/ 544788 h 607145"/>
                <a:gd name="connsiteX57" fmla="*/ 268748 w 482032"/>
                <a:gd name="connsiteY57" fmla="*/ 350341 h 607145"/>
                <a:gd name="connsiteX58" fmla="*/ 268748 w 482032"/>
                <a:gd name="connsiteY58" fmla="*/ 340308 h 607145"/>
                <a:gd name="connsiteX59" fmla="*/ 273181 w 482032"/>
                <a:gd name="connsiteY59" fmla="*/ 324178 h 607145"/>
                <a:gd name="connsiteX60" fmla="*/ 241361 w 482032"/>
                <a:gd name="connsiteY60" fmla="*/ 292114 h 607145"/>
                <a:gd name="connsiteX61" fmla="*/ 239686 w 482032"/>
                <a:gd name="connsiteY61" fmla="*/ 292212 h 607145"/>
                <a:gd name="connsiteX62" fmla="*/ 230820 w 482032"/>
                <a:gd name="connsiteY62" fmla="*/ 287491 h 607145"/>
                <a:gd name="connsiteX63" fmla="*/ 163140 w 482032"/>
                <a:gd name="connsiteY63" fmla="*/ 175760 h 607145"/>
                <a:gd name="connsiteX64" fmla="*/ 164618 w 482032"/>
                <a:gd name="connsiteY64" fmla="*/ 163761 h 607145"/>
                <a:gd name="connsiteX65" fmla="*/ 189148 w 482032"/>
                <a:gd name="connsiteY65" fmla="*/ 104256 h 607145"/>
                <a:gd name="connsiteX66" fmla="*/ 104425 w 482032"/>
                <a:gd name="connsiteY66" fmla="*/ 19671 h 607145"/>
                <a:gd name="connsiteX67" fmla="*/ 104425 w 482032"/>
                <a:gd name="connsiteY67" fmla="*/ 0 h 607145"/>
                <a:gd name="connsiteX68" fmla="*/ 208851 w 482032"/>
                <a:gd name="connsiteY68" fmla="*/ 104256 h 607145"/>
                <a:gd name="connsiteX69" fmla="*/ 183828 w 482032"/>
                <a:gd name="connsiteY69" fmla="*/ 171924 h 607145"/>
                <a:gd name="connsiteX70" fmla="*/ 241065 w 482032"/>
                <a:gd name="connsiteY70" fmla="*/ 266443 h 607145"/>
                <a:gd name="connsiteX71" fmla="*/ 298204 w 482032"/>
                <a:gd name="connsiteY71" fmla="*/ 171924 h 607145"/>
                <a:gd name="connsiteX72" fmla="*/ 273181 w 482032"/>
                <a:gd name="connsiteY72" fmla="*/ 104256 h 607145"/>
                <a:gd name="connsiteX73" fmla="*/ 377606 w 482032"/>
                <a:gd name="connsiteY73" fmla="*/ 0 h 607145"/>
                <a:gd name="connsiteX74" fmla="*/ 482032 w 482032"/>
                <a:gd name="connsiteY74" fmla="*/ 104256 h 607145"/>
                <a:gd name="connsiteX75" fmla="*/ 377606 w 482032"/>
                <a:gd name="connsiteY75" fmla="*/ 208512 h 607145"/>
                <a:gd name="connsiteX76" fmla="*/ 350416 w 482032"/>
                <a:gd name="connsiteY76" fmla="*/ 204873 h 607145"/>
                <a:gd name="connsiteX77" fmla="*/ 289436 w 482032"/>
                <a:gd name="connsiteY77" fmla="*/ 305589 h 607145"/>
                <a:gd name="connsiteX78" fmla="*/ 292884 w 482032"/>
                <a:gd name="connsiteY78" fmla="*/ 324178 h 607145"/>
                <a:gd name="connsiteX79" fmla="*/ 288451 w 482032"/>
                <a:gd name="connsiteY79" fmla="*/ 344833 h 607145"/>
                <a:gd name="connsiteX80" fmla="*/ 403319 w 482032"/>
                <a:gd name="connsiteY80" fmla="*/ 534658 h 607145"/>
                <a:gd name="connsiteX81" fmla="*/ 409328 w 482032"/>
                <a:gd name="connsiteY81" fmla="*/ 573803 h 607145"/>
                <a:gd name="connsiteX82" fmla="*/ 385783 w 482032"/>
                <a:gd name="connsiteY82" fmla="*/ 605768 h 607145"/>
                <a:gd name="connsiteX83" fmla="*/ 380660 w 482032"/>
                <a:gd name="connsiteY83" fmla="*/ 607145 h 607145"/>
                <a:gd name="connsiteX84" fmla="*/ 372188 w 482032"/>
                <a:gd name="connsiteY84" fmla="*/ 602424 h 607145"/>
                <a:gd name="connsiteX85" fmla="*/ 241065 w 482032"/>
                <a:gd name="connsiteY85" fmla="*/ 385650 h 607145"/>
                <a:gd name="connsiteX86" fmla="*/ 109844 w 482032"/>
                <a:gd name="connsiteY86" fmla="*/ 602424 h 607145"/>
                <a:gd name="connsiteX87" fmla="*/ 101372 w 482032"/>
                <a:gd name="connsiteY87" fmla="*/ 607145 h 607145"/>
                <a:gd name="connsiteX88" fmla="*/ 96347 w 482032"/>
                <a:gd name="connsiteY88" fmla="*/ 605768 h 607145"/>
                <a:gd name="connsiteX89" fmla="*/ 72802 w 482032"/>
                <a:gd name="connsiteY89" fmla="*/ 573803 h 607145"/>
                <a:gd name="connsiteX90" fmla="*/ 78713 w 482032"/>
                <a:gd name="connsiteY90" fmla="*/ 534658 h 607145"/>
                <a:gd name="connsiteX91" fmla="*/ 193483 w 482032"/>
                <a:gd name="connsiteY91" fmla="*/ 344931 h 607145"/>
                <a:gd name="connsiteX92" fmla="*/ 189148 w 482032"/>
                <a:gd name="connsiteY92" fmla="*/ 324178 h 607145"/>
                <a:gd name="connsiteX93" fmla="*/ 192695 w 482032"/>
                <a:gd name="connsiteY93" fmla="*/ 305785 h 607145"/>
                <a:gd name="connsiteX94" fmla="*/ 131616 w 482032"/>
                <a:gd name="connsiteY94" fmla="*/ 204873 h 607145"/>
                <a:gd name="connsiteX95" fmla="*/ 104425 w 482032"/>
                <a:gd name="connsiteY95" fmla="*/ 208512 h 607145"/>
                <a:gd name="connsiteX96" fmla="*/ 0 w 482032"/>
                <a:gd name="connsiteY96" fmla="*/ 104256 h 607145"/>
                <a:gd name="connsiteX97" fmla="*/ 104425 w 482032"/>
                <a:gd name="connsiteY97" fmla="*/ 0 h 60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82032" h="607145">
                  <a:moveTo>
                    <a:pt x="205994" y="362340"/>
                  </a:moveTo>
                  <a:lnTo>
                    <a:pt x="95559" y="544788"/>
                  </a:lnTo>
                  <a:cubicBezTo>
                    <a:pt x="91126" y="552165"/>
                    <a:pt x="89845" y="560820"/>
                    <a:pt x="91914" y="569082"/>
                  </a:cubicBezTo>
                  <a:cubicBezTo>
                    <a:pt x="93096" y="574196"/>
                    <a:pt x="95559" y="578721"/>
                    <a:pt x="98810" y="582556"/>
                  </a:cubicBezTo>
                  <a:lnTo>
                    <a:pt x="225303" y="373552"/>
                  </a:lnTo>
                  <a:cubicBezTo>
                    <a:pt x="218111" y="371192"/>
                    <a:pt x="211511" y="367356"/>
                    <a:pt x="205994" y="362340"/>
                  </a:cubicBezTo>
                  <a:close/>
                  <a:moveTo>
                    <a:pt x="241038" y="314087"/>
                  </a:moveTo>
                  <a:lnTo>
                    <a:pt x="241136" y="314087"/>
                  </a:lnTo>
                  <a:cubicBezTo>
                    <a:pt x="246941" y="314087"/>
                    <a:pt x="251566" y="318804"/>
                    <a:pt x="251566" y="324601"/>
                  </a:cubicBezTo>
                  <a:cubicBezTo>
                    <a:pt x="251566" y="330399"/>
                    <a:pt x="246941" y="335115"/>
                    <a:pt x="241136" y="335115"/>
                  </a:cubicBezTo>
                  <a:cubicBezTo>
                    <a:pt x="235331" y="335115"/>
                    <a:pt x="230608" y="330399"/>
                    <a:pt x="230608" y="324601"/>
                  </a:cubicBezTo>
                  <a:cubicBezTo>
                    <a:pt x="230608" y="318804"/>
                    <a:pt x="235233" y="314087"/>
                    <a:pt x="241038" y="314087"/>
                  </a:cubicBezTo>
                  <a:close/>
                  <a:moveTo>
                    <a:pt x="377581" y="61662"/>
                  </a:moveTo>
                  <a:cubicBezTo>
                    <a:pt x="354033" y="61662"/>
                    <a:pt x="334920" y="80747"/>
                    <a:pt x="334920" y="104260"/>
                  </a:cubicBezTo>
                  <a:cubicBezTo>
                    <a:pt x="334920" y="127772"/>
                    <a:pt x="354033" y="146858"/>
                    <a:pt x="377581" y="146858"/>
                  </a:cubicBezTo>
                  <a:cubicBezTo>
                    <a:pt x="401128" y="146858"/>
                    <a:pt x="420340" y="127772"/>
                    <a:pt x="420340" y="104260"/>
                  </a:cubicBezTo>
                  <a:cubicBezTo>
                    <a:pt x="420340" y="80747"/>
                    <a:pt x="401128" y="61662"/>
                    <a:pt x="377581" y="61662"/>
                  </a:cubicBezTo>
                  <a:close/>
                  <a:moveTo>
                    <a:pt x="104402" y="61662"/>
                  </a:moveTo>
                  <a:cubicBezTo>
                    <a:pt x="80862" y="61662"/>
                    <a:pt x="61755" y="80747"/>
                    <a:pt x="61755" y="104260"/>
                  </a:cubicBezTo>
                  <a:cubicBezTo>
                    <a:pt x="61755" y="127772"/>
                    <a:pt x="80862" y="146858"/>
                    <a:pt x="104402" y="146858"/>
                  </a:cubicBezTo>
                  <a:cubicBezTo>
                    <a:pt x="127941" y="146858"/>
                    <a:pt x="147048" y="127772"/>
                    <a:pt x="147048" y="104260"/>
                  </a:cubicBezTo>
                  <a:cubicBezTo>
                    <a:pt x="147048" y="80747"/>
                    <a:pt x="127941" y="61662"/>
                    <a:pt x="104402" y="61662"/>
                  </a:cubicBezTo>
                  <a:close/>
                  <a:moveTo>
                    <a:pt x="377581" y="41986"/>
                  </a:moveTo>
                  <a:cubicBezTo>
                    <a:pt x="412064" y="41986"/>
                    <a:pt x="440045" y="69925"/>
                    <a:pt x="440045" y="104260"/>
                  </a:cubicBezTo>
                  <a:cubicBezTo>
                    <a:pt x="440045" y="138594"/>
                    <a:pt x="412064" y="166534"/>
                    <a:pt x="377581" y="166534"/>
                  </a:cubicBezTo>
                  <a:cubicBezTo>
                    <a:pt x="343196" y="166534"/>
                    <a:pt x="315215" y="138594"/>
                    <a:pt x="315215" y="104260"/>
                  </a:cubicBezTo>
                  <a:cubicBezTo>
                    <a:pt x="315215" y="69925"/>
                    <a:pt x="343196" y="41986"/>
                    <a:pt x="377581" y="41986"/>
                  </a:cubicBezTo>
                  <a:close/>
                  <a:moveTo>
                    <a:pt x="104402" y="41986"/>
                  </a:moveTo>
                  <a:cubicBezTo>
                    <a:pt x="138775" y="41986"/>
                    <a:pt x="166746" y="69925"/>
                    <a:pt x="166746" y="104260"/>
                  </a:cubicBezTo>
                  <a:cubicBezTo>
                    <a:pt x="166746" y="138594"/>
                    <a:pt x="138775" y="166534"/>
                    <a:pt x="104402" y="166534"/>
                  </a:cubicBezTo>
                  <a:cubicBezTo>
                    <a:pt x="70028" y="166534"/>
                    <a:pt x="42057" y="138594"/>
                    <a:pt x="42057" y="104260"/>
                  </a:cubicBezTo>
                  <a:cubicBezTo>
                    <a:pt x="42057" y="69925"/>
                    <a:pt x="70028" y="41986"/>
                    <a:pt x="104402" y="41986"/>
                  </a:cubicBezTo>
                  <a:close/>
                  <a:moveTo>
                    <a:pt x="377606" y="19671"/>
                  </a:moveTo>
                  <a:cubicBezTo>
                    <a:pt x="330911" y="19671"/>
                    <a:pt x="292884" y="57636"/>
                    <a:pt x="292884" y="104256"/>
                  </a:cubicBezTo>
                  <a:cubicBezTo>
                    <a:pt x="292884" y="126681"/>
                    <a:pt x="301652" y="147729"/>
                    <a:pt x="317513" y="163761"/>
                  </a:cubicBezTo>
                  <a:cubicBezTo>
                    <a:pt x="320665" y="166908"/>
                    <a:pt x="321256" y="171924"/>
                    <a:pt x="318892" y="175760"/>
                  </a:cubicBezTo>
                  <a:lnTo>
                    <a:pt x="258601" y="275492"/>
                  </a:lnTo>
                  <a:cubicBezTo>
                    <a:pt x="265694" y="278049"/>
                    <a:pt x="272196" y="282180"/>
                    <a:pt x="277516" y="287393"/>
                  </a:cubicBezTo>
                  <a:lnTo>
                    <a:pt x="337610" y="188054"/>
                  </a:lnTo>
                  <a:cubicBezTo>
                    <a:pt x="339974" y="184022"/>
                    <a:pt x="344900" y="182251"/>
                    <a:pt x="349333" y="183825"/>
                  </a:cubicBezTo>
                  <a:cubicBezTo>
                    <a:pt x="358593" y="187169"/>
                    <a:pt x="368149" y="188841"/>
                    <a:pt x="377606" y="188841"/>
                  </a:cubicBezTo>
                  <a:cubicBezTo>
                    <a:pt x="424401" y="188841"/>
                    <a:pt x="462329" y="150876"/>
                    <a:pt x="462329" y="104256"/>
                  </a:cubicBezTo>
                  <a:cubicBezTo>
                    <a:pt x="462329" y="57636"/>
                    <a:pt x="424401" y="19671"/>
                    <a:pt x="377606" y="19671"/>
                  </a:cubicBezTo>
                  <a:close/>
                  <a:moveTo>
                    <a:pt x="104425" y="19671"/>
                  </a:moveTo>
                  <a:cubicBezTo>
                    <a:pt x="57730" y="19671"/>
                    <a:pt x="19703" y="57636"/>
                    <a:pt x="19703" y="104256"/>
                  </a:cubicBezTo>
                  <a:cubicBezTo>
                    <a:pt x="19703" y="150876"/>
                    <a:pt x="57730" y="188841"/>
                    <a:pt x="104425" y="188841"/>
                  </a:cubicBezTo>
                  <a:cubicBezTo>
                    <a:pt x="113981" y="188841"/>
                    <a:pt x="123439" y="187169"/>
                    <a:pt x="132798" y="183825"/>
                  </a:cubicBezTo>
                  <a:cubicBezTo>
                    <a:pt x="133881" y="183432"/>
                    <a:pt x="134965" y="183333"/>
                    <a:pt x="136049" y="183333"/>
                  </a:cubicBezTo>
                  <a:cubicBezTo>
                    <a:pt x="139398" y="183333"/>
                    <a:pt x="142649" y="185005"/>
                    <a:pt x="144521" y="188054"/>
                  </a:cubicBezTo>
                  <a:lnTo>
                    <a:pt x="212200" y="299982"/>
                  </a:lnTo>
                  <a:cubicBezTo>
                    <a:pt x="213974" y="302933"/>
                    <a:pt x="214171" y="306572"/>
                    <a:pt x="212595" y="309621"/>
                  </a:cubicBezTo>
                  <a:cubicBezTo>
                    <a:pt x="210132" y="314343"/>
                    <a:pt x="208851" y="319260"/>
                    <a:pt x="208851" y="324178"/>
                  </a:cubicBezTo>
                  <a:cubicBezTo>
                    <a:pt x="208851" y="341784"/>
                    <a:pt x="223234" y="356242"/>
                    <a:pt x="240868" y="356340"/>
                  </a:cubicBezTo>
                  <a:cubicBezTo>
                    <a:pt x="244218" y="356340"/>
                    <a:pt x="247469" y="358111"/>
                    <a:pt x="249242" y="361061"/>
                  </a:cubicBezTo>
                  <a:lnTo>
                    <a:pt x="383222" y="582556"/>
                  </a:lnTo>
                  <a:cubicBezTo>
                    <a:pt x="386571" y="578721"/>
                    <a:pt x="388936" y="574196"/>
                    <a:pt x="390216" y="569082"/>
                  </a:cubicBezTo>
                  <a:cubicBezTo>
                    <a:pt x="392285" y="560820"/>
                    <a:pt x="390906" y="552165"/>
                    <a:pt x="386473" y="544788"/>
                  </a:cubicBezTo>
                  <a:lnTo>
                    <a:pt x="268748" y="350341"/>
                  </a:lnTo>
                  <a:cubicBezTo>
                    <a:pt x="266876" y="347193"/>
                    <a:pt x="266876" y="343357"/>
                    <a:pt x="268748" y="340308"/>
                  </a:cubicBezTo>
                  <a:cubicBezTo>
                    <a:pt x="271703" y="335194"/>
                    <a:pt x="273181" y="329784"/>
                    <a:pt x="273181" y="324178"/>
                  </a:cubicBezTo>
                  <a:cubicBezTo>
                    <a:pt x="273181" y="306572"/>
                    <a:pt x="258995" y="292311"/>
                    <a:pt x="241361" y="292114"/>
                  </a:cubicBezTo>
                  <a:cubicBezTo>
                    <a:pt x="240967" y="292114"/>
                    <a:pt x="240376" y="292212"/>
                    <a:pt x="239686" y="292212"/>
                  </a:cubicBezTo>
                  <a:cubicBezTo>
                    <a:pt x="236041" y="292409"/>
                    <a:pt x="232593" y="290639"/>
                    <a:pt x="230820" y="287491"/>
                  </a:cubicBezTo>
                  <a:lnTo>
                    <a:pt x="163140" y="175760"/>
                  </a:lnTo>
                  <a:cubicBezTo>
                    <a:pt x="160776" y="171924"/>
                    <a:pt x="161367" y="166908"/>
                    <a:pt x="164618" y="163761"/>
                  </a:cubicBezTo>
                  <a:cubicBezTo>
                    <a:pt x="180380" y="147729"/>
                    <a:pt x="189148" y="126681"/>
                    <a:pt x="189148" y="104256"/>
                  </a:cubicBezTo>
                  <a:cubicBezTo>
                    <a:pt x="189148" y="57636"/>
                    <a:pt x="151121" y="19671"/>
                    <a:pt x="104425" y="19671"/>
                  </a:cubicBezTo>
                  <a:close/>
                  <a:moveTo>
                    <a:pt x="104425" y="0"/>
                  </a:moveTo>
                  <a:cubicBezTo>
                    <a:pt x="162057" y="0"/>
                    <a:pt x="208851" y="46817"/>
                    <a:pt x="208851" y="104256"/>
                  </a:cubicBezTo>
                  <a:cubicBezTo>
                    <a:pt x="208851" y="129238"/>
                    <a:pt x="199985" y="153040"/>
                    <a:pt x="183828" y="171924"/>
                  </a:cubicBezTo>
                  <a:lnTo>
                    <a:pt x="241065" y="266443"/>
                  </a:lnTo>
                  <a:lnTo>
                    <a:pt x="298204" y="171924"/>
                  </a:lnTo>
                  <a:cubicBezTo>
                    <a:pt x="282047" y="153040"/>
                    <a:pt x="273181" y="129238"/>
                    <a:pt x="273181" y="104256"/>
                  </a:cubicBezTo>
                  <a:cubicBezTo>
                    <a:pt x="273181" y="46817"/>
                    <a:pt x="320074" y="0"/>
                    <a:pt x="377606" y="0"/>
                  </a:cubicBezTo>
                  <a:cubicBezTo>
                    <a:pt x="435238" y="0"/>
                    <a:pt x="482032" y="46817"/>
                    <a:pt x="482032" y="104256"/>
                  </a:cubicBezTo>
                  <a:cubicBezTo>
                    <a:pt x="482032" y="161695"/>
                    <a:pt x="435238" y="208512"/>
                    <a:pt x="377606" y="208512"/>
                  </a:cubicBezTo>
                  <a:cubicBezTo>
                    <a:pt x="368543" y="208512"/>
                    <a:pt x="359381" y="207234"/>
                    <a:pt x="350416" y="204873"/>
                  </a:cubicBezTo>
                  <a:lnTo>
                    <a:pt x="289436" y="305589"/>
                  </a:lnTo>
                  <a:cubicBezTo>
                    <a:pt x="291702" y="311391"/>
                    <a:pt x="292884" y="317687"/>
                    <a:pt x="292884" y="324178"/>
                  </a:cubicBezTo>
                  <a:cubicBezTo>
                    <a:pt x="292884" y="331358"/>
                    <a:pt x="291406" y="338243"/>
                    <a:pt x="288451" y="344833"/>
                  </a:cubicBezTo>
                  <a:lnTo>
                    <a:pt x="403319" y="534658"/>
                  </a:lnTo>
                  <a:cubicBezTo>
                    <a:pt x="410510" y="546460"/>
                    <a:pt x="412678" y="560427"/>
                    <a:pt x="409328" y="573803"/>
                  </a:cubicBezTo>
                  <a:cubicBezTo>
                    <a:pt x="405979" y="587278"/>
                    <a:pt x="397605" y="598588"/>
                    <a:pt x="385783" y="605768"/>
                  </a:cubicBezTo>
                  <a:cubicBezTo>
                    <a:pt x="384207" y="606752"/>
                    <a:pt x="382434" y="607145"/>
                    <a:pt x="380660" y="607145"/>
                  </a:cubicBezTo>
                  <a:cubicBezTo>
                    <a:pt x="377311" y="607145"/>
                    <a:pt x="374060" y="605473"/>
                    <a:pt x="372188" y="602424"/>
                  </a:cubicBezTo>
                  <a:lnTo>
                    <a:pt x="241065" y="385650"/>
                  </a:lnTo>
                  <a:lnTo>
                    <a:pt x="109844" y="602424"/>
                  </a:lnTo>
                  <a:cubicBezTo>
                    <a:pt x="107972" y="605473"/>
                    <a:pt x="104721" y="607145"/>
                    <a:pt x="101372" y="607145"/>
                  </a:cubicBezTo>
                  <a:cubicBezTo>
                    <a:pt x="99697" y="607145"/>
                    <a:pt x="97924" y="606752"/>
                    <a:pt x="96347" y="605768"/>
                  </a:cubicBezTo>
                  <a:cubicBezTo>
                    <a:pt x="84427" y="598588"/>
                    <a:pt x="76053" y="587278"/>
                    <a:pt x="72802" y="573803"/>
                  </a:cubicBezTo>
                  <a:cubicBezTo>
                    <a:pt x="69453" y="560427"/>
                    <a:pt x="71522" y="546460"/>
                    <a:pt x="78713" y="534658"/>
                  </a:cubicBezTo>
                  <a:lnTo>
                    <a:pt x="193483" y="344931"/>
                  </a:lnTo>
                  <a:cubicBezTo>
                    <a:pt x="190724" y="338636"/>
                    <a:pt x="189148" y="331555"/>
                    <a:pt x="189148" y="324178"/>
                  </a:cubicBezTo>
                  <a:cubicBezTo>
                    <a:pt x="189148" y="317982"/>
                    <a:pt x="190330" y="311785"/>
                    <a:pt x="192695" y="305785"/>
                  </a:cubicBezTo>
                  <a:lnTo>
                    <a:pt x="131616" y="204873"/>
                  </a:lnTo>
                  <a:cubicBezTo>
                    <a:pt x="122651" y="207234"/>
                    <a:pt x="113587" y="208512"/>
                    <a:pt x="104425" y="208512"/>
                  </a:cubicBezTo>
                  <a:cubicBezTo>
                    <a:pt x="46893" y="208512"/>
                    <a:pt x="0" y="161695"/>
                    <a:pt x="0" y="104256"/>
                  </a:cubicBezTo>
                  <a:cubicBezTo>
                    <a:pt x="0" y="46817"/>
                    <a:pt x="46893" y="0"/>
                    <a:pt x="1044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59" name="组合 58"/>
          <p:cNvGrpSpPr/>
          <p:nvPr/>
        </p:nvGrpSpPr>
        <p:grpSpPr>
          <a:xfrm>
            <a:off x="6121927" y="1960619"/>
            <a:ext cx="1412114" cy="1412112"/>
            <a:chOff x="7251243" y="5373486"/>
            <a:chExt cx="1412114" cy="1412112"/>
          </a:xfrm>
        </p:grpSpPr>
        <p:grpSp>
          <p:nvGrpSpPr>
            <p:cNvPr id="36" name="组合 35"/>
            <p:cNvGrpSpPr/>
            <p:nvPr/>
          </p:nvGrpSpPr>
          <p:grpSpPr>
            <a:xfrm>
              <a:off x="7251243" y="5373486"/>
              <a:ext cx="1412114" cy="1412112"/>
              <a:chOff x="1018571" y="2083442"/>
              <a:chExt cx="1412114" cy="1412112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1238491" y="2303361"/>
                <a:ext cx="972273" cy="972273"/>
              </a:xfrm>
              <a:prstGeom prst="ellipse">
                <a:avLst/>
              </a:prstGeom>
              <a:gradFill>
                <a:gsLst>
                  <a:gs pos="0">
                    <a:srgbClr val="25529B"/>
                  </a:gs>
                  <a:gs pos="64000">
                    <a:srgbClr val="1A3B6E"/>
                  </a:gs>
                  <a:gs pos="100000">
                    <a:srgbClr val="15315D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1018571" y="2083442"/>
                <a:ext cx="1412114" cy="1412112"/>
              </a:xfrm>
              <a:prstGeom prst="ellipse">
                <a:avLst/>
              </a:prstGeom>
              <a:noFill/>
              <a:ln w="19050">
                <a:solidFill>
                  <a:srgbClr val="1A3B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1" name="research_101950"/>
            <p:cNvSpPr>
              <a:spLocks noChangeAspect="1"/>
            </p:cNvSpPr>
            <p:nvPr/>
          </p:nvSpPr>
          <p:spPr bwMode="auto">
            <a:xfrm>
              <a:off x="7699646" y="5774700"/>
              <a:ext cx="515308" cy="609684"/>
            </a:xfrm>
            <a:custGeom>
              <a:avLst/>
              <a:gdLst>
                <a:gd name="connsiteX0" fmla="*/ 449082 w 513222"/>
                <a:gd name="connsiteY0" fmla="*/ 422924 h 607216"/>
                <a:gd name="connsiteX1" fmla="*/ 404542 w 513222"/>
                <a:gd name="connsiteY1" fmla="*/ 467495 h 607216"/>
                <a:gd name="connsiteX2" fmla="*/ 449179 w 513222"/>
                <a:gd name="connsiteY2" fmla="*/ 512067 h 607216"/>
                <a:gd name="connsiteX3" fmla="*/ 493815 w 513222"/>
                <a:gd name="connsiteY3" fmla="*/ 467495 h 607216"/>
                <a:gd name="connsiteX4" fmla="*/ 449179 w 513222"/>
                <a:gd name="connsiteY4" fmla="*/ 422924 h 607216"/>
                <a:gd name="connsiteX5" fmla="*/ 229005 w 513222"/>
                <a:gd name="connsiteY5" fmla="*/ 269735 h 607216"/>
                <a:gd name="connsiteX6" fmla="*/ 229005 w 513222"/>
                <a:gd name="connsiteY6" fmla="*/ 295315 h 607216"/>
                <a:gd name="connsiteX7" fmla="*/ 286838 w 513222"/>
                <a:gd name="connsiteY7" fmla="*/ 295315 h 607216"/>
                <a:gd name="connsiteX8" fmla="*/ 286838 w 513222"/>
                <a:gd name="connsiteY8" fmla="*/ 269735 h 607216"/>
                <a:gd name="connsiteX9" fmla="*/ 214449 w 513222"/>
                <a:gd name="connsiteY9" fmla="*/ 58119 h 607216"/>
                <a:gd name="connsiteX10" fmla="*/ 214449 w 513222"/>
                <a:gd name="connsiteY10" fmla="*/ 250356 h 607216"/>
                <a:gd name="connsiteX11" fmla="*/ 301393 w 513222"/>
                <a:gd name="connsiteY11" fmla="*/ 250356 h 607216"/>
                <a:gd name="connsiteX12" fmla="*/ 301393 w 513222"/>
                <a:gd name="connsiteY12" fmla="*/ 58119 h 607216"/>
                <a:gd name="connsiteX13" fmla="*/ 204746 w 513222"/>
                <a:gd name="connsiteY13" fmla="*/ 38740 h 607216"/>
                <a:gd name="connsiteX14" fmla="*/ 311097 w 513222"/>
                <a:gd name="connsiteY14" fmla="*/ 38740 h 607216"/>
                <a:gd name="connsiteX15" fmla="*/ 320800 w 513222"/>
                <a:gd name="connsiteY15" fmla="*/ 48430 h 607216"/>
                <a:gd name="connsiteX16" fmla="*/ 320800 w 513222"/>
                <a:gd name="connsiteY16" fmla="*/ 160536 h 607216"/>
                <a:gd name="connsiteX17" fmla="*/ 349329 w 513222"/>
                <a:gd name="connsiteY17" fmla="*/ 160536 h 607216"/>
                <a:gd name="connsiteX18" fmla="*/ 458882 w 513222"/>
                <a:gd name="connsiteY18" fmla="*/ 269929 h 607216"/>
                <a:gd name="connsiteX19" fmla="*/ 458882 w 513222"/>
                <a:gd name="connsiteY19" fmla="*/ 404321 h 607216"/>
                <a:gd name="connsiteX20" fmla="*/ 513222 w 513222"/>
                <a:gd name="connsiteY20" fmla="*/ 467495 h 607216"/>
                <a:gd name="connsiteX21" fmla="*/ 458882 w 513222"/>
                <a:gd name="connsiteY21" fmla="*/ 530767 h 607216"/>
                <a:gd name="connsiteX22" fmla="*/ 458882 w 513222"/>
                <a:gd name="connsiteY22" fmla="*/ 587837 h 607216"/>
                <a:gd name="connsiteX23" fmla="*/ 488672 w 513222"/>
                <a:gd name="connsiteY23" fmla="*/ 587837 h 607216"/>
                <a:gd name="connsiteX24" fmla="*/ 498376 w 513222"/>
                <a:gd name="connsiteY24" fmla="*/ 597527 h 607216"/>
                <a:gd name="connsiteX25" fmla="*/ 488672 w 513222"/>
                <a:gd name="connsiteY25" fmla="*/ 607216 h 607216"/>
                <a:gd name="connsiteX26" fmla="*/ 9704 w 513222"/>
                <a:gd name="connsiteY26" fmla="*/ 607216 h 607216"/>
                <a:gd name="connsiteX27" fmla="*/ 0 w 513222"/>
                <a:gd name="connsiteY27" fmla="*/ 597527 h 607216"/>
                <a:gd name="connsiteX28" fmla="*/ 48130 w 513222"/>
                <a:gd name="connsiteY28" fmla="*/ 549371 h 607216"/>
                <a:gd name="connsiteX29" fmla="*/ 286838 w 513222"/>
                <a:gd name="connsiteY29" fmla="*/ 549371 h 607216"/>
                <a:gd name="connsiteX30" fmla="*/ 286838 w 513222"/>
                <a:gd name="connsiteY30" fmla="*/ 528635 h 607216"/>
                <a:gd name="connsiteX31" fmla="*/ 219301 w 513222"/>
                <a:gd name="connsiteY31" fmla="*/ 528635 h 607216"/>
                <a:gd name="connsiteX32" fmla="*/ 209597 w 513222"/>
                <a:gd name="connsiteY32" fmla="*/ 518946 h 607216"/>
                <a:gd name="connsiteX33" fmla="*/ 219301 w 513222"/>
                <a:gd name="connsiteY33" fmla="*/ 509257 h 607216"/>
                <a:gd name="connsiteX34" fmla="*/ 286838 w 513222"/>
                <a:gd name="connsiteY34" fmla="*/ 509257 h 607216"/>
                <a:gd name="connsiteX35" fmla="*/ 286838 w 513222"/>
                <a:gd name="connsiteY35" fmla="*/ 379322 h 607216"/>
                <a:gd name="connsiteX36" fmla="*/ 151764 w 513222"/>
                <a:gd name="connsiteY36" fmla="*/ 379322 h 607216"/>
                <a:gd name="connsiteX37" fmla="*/ 142061 w 513222"/>
                <a:gd name="connsiteY37" fmla="*/ 369633 h 607216"/>
                <a:gd name="connsiteX38" fmla="*/ 151764 w 513222"/>
                <a:gd name="connsiteY38" fmla="*/ 359943 h 607216"/>
                <a:gd name="connsiteX39" fmla="*/ 386688 w 513222"/>
                <a:gd name="connsiteY39" fmla="*/ 359943 h 607216"/>
                <a:gd name="connsiteX40" fmla="*/ 386688 w 513222"/>
                <a:gd name="connsiteY40" fmla="*/ 269929 h 607216"/>
                <a:gd name="connsiteX41" fmla="*/ 349329 w 513222"/>
                <a:gd name="connsiteY41" fmla="*/ 232528 h 607216"/>
                <a:gd name="connsiteX42" fmla="*/ 339625 w 513222"/>
                <a:gd name="connsiteY42" fmla="*/ 222838 h 607216"/>
                <a:gd name="connsiteX43" fmla="*/ 349329 w 513222"/>
                <a:gd name="connsiteY43" fmla="*/ 213149 h 607216"/>
                <a:gd name="connsiteX44" fmla="*/ 406095 w 513222"/>
                <a:gd name="connsiteY44" fmla="*/ 269929 h 607216"/>
                <a:gd name="connsiteX45" fmla="*/ 406095 w 513222"/>
                <a:gd name="connsiteY45" fmla="*/ 382519 h 607216"/>
                <a:gd name="connsiteX46" fmla="*/ 396391 w 513222"/>
                <a:gd name="connsiteY46" fmla="*/ 392209 h 607216"/>
                <a:gd name="connsiteX47" fmla="*/ 386688 w 513222"/>
                <a:gd name="connsiteY47" fmla="*/ 382519 h 607216"/>
                <a:gd name="connsiteX48" fmla="*/ 386688 w 513222"/>
                <a:gd name="connsiteY48" fmla="*/ 379322 h 607216"/>
                <a:gd name="connsiteX49" fmla="*/ 306245 w 513222"/>
                <a:gd name="connsiteY49" fmla="*/ 379322 h 607216"/>
                <a:gd name="connsiteX50" fmla="*/ 306245 w 513222"/>
                <a:gd name="connsiteY50" fmla="*/ 549371 h 607216"/>
                <a:gd name="connsiteX51" fmla="*/ 410364 w 513222"/>
                <a:gd name="connsiteY51" fmla="*/ 549371 h 607216"/>
                <a:gd name="connsiteX52" fmla="*/ 420068 w 513222"/>
                <a:gd name="connsiteY52" fmla="*/ 559060 h 607216"/>
                <a:gd name="connsiteX53" fmla="*/ 410364 w 513222"/>
                <a:gd name="connsiteY53" fmla="*/ 568749 h 607216"/>
                <a:gd name="connsiteX54" fmla="*/ 48130 w 513222"/>
                <a:gd name="connsiteY54" fmla="*/ 568749 h 607216"/>
                <a:gd name="connsiteX55" fmla="*/ 21057 w 513222"/>
                <a:gd name="connsiteY55" fmla="*/ 587837 h 607216"/>
                <a:gd name="connsiteX56" fmla="*/ 439475 w 513222"/>
                <a:gd name="connsiteY56" fmla="*/ 587837 h 607216"/>
                <a:gd name="connsiteX57" fmla="*/ 439475 w 513222"/>
                <a:gd name="connsiteY57" fmla="*/ 530767 h 607216"/>
                <a:gd name="connsiteX58" fmla="*/ 385135 w 513222"/>
                <a:gd name="connsiteY58" fmla="*/ 467495 h 607216"/>
                <a:gd name="connsiteX59" fmla="*/ 439475 w 513222"/>
                <a:gd name="connsiteY59" fmla="*/ 404321 h 607216"/>
                <a:gd name="connsiteX60" fmla="*/ 439475 w 513222"/>
                <a:gd name="connsiteY60" fmla="*/ 269929 h 607216"/>
                <a:gd name="connsiteX61" fmla="*/ 349329 w 513222"/>
                <a:gd name="connsiteY61" fmla="*/ 179915 h 607216"/>
                <a:gd name="connsiteX62" fmla="*/ 320800 w 513222"/>
                <a:gd name="connsiteY62" fmla="*/ 179915 h 607216"/>
                <a:gd name="connsiteX63" fmla="*/ 320800 w 513222"/>
                <a:gd name="connsiteY63" fmla="*/ 250356 h 607216"/>
                <a:gd name="connsiteX64" fmla="*/ 324003 w 513222"/>
                <a:gd name="connsiteY64" fmla="*/ 250356 h 607216"/>
                <a:gd name="connsiteX65" fmla="*/ 333706 w 513222"/>
                <a:gd name="connsiteY65" fmla="*/ 260046 h 607216"/>
                <a:gd name="connsiteX66" fmla="*/ 324003 w 513222"/>
                <a:gd name="connsiteY66" fmla="*/ 269735 h 607216"/>
                <a:gd name="connsiteX67" fmla="*/ 306245 w 513222"/>
                <a:gd name="connsiteY67" fmla="*/ 269735 h 607216"/>
                <a:gd name="connsiteX68" fmla="*/ 306245 w 513222"/>
                <a:gd name="connsiteY68" fmla="*/ 305004 h 607216"/>
                <a:gd name="connsiteX69" fmla="*/ 296541 w 513222"/>
                <a:gd name="connsiteY69" fmla="*/ 314694 h 607216"/>
                <a:gd name="connsiteX70" fmla="*/ 219301 w 513222"/>
                <a:gd name="connsiteY70" fmla="*/ 314694 h 607216"/>
                <a:gd name="connsiteX71" fmla="*/ 209597 w 513222"/>
                <a:gd name="connsiteY71" fmla="*/ 305004 h 607216"/>
                <a:gd name="connsiteX72" fmla="*/ 209597 w 513222"/>
                <a:gd name="connsiteY72" fmla="*/ 269735 h 607216"/>
                <a:gd name="connsiteX73" fmla="*/ 191840 w 513222"/>
                <a:gd name="connsiteY73" fmla="*/ 269735 h 607216"/>
                <a:gd name="connsiteX74" fmla="*/ 182136 w 513222"/>
                <a:gd name="connsiteY74" fmla="*/ 260046 h 607216"/>
                <a:gd name="connsiteX75" fmla="*/ 191840 w 513222"/>
                <a:gd name="connsiteY75" fmla="*/ 250356 h 607216"/>
                <a:gd name="connsiteX76" fmla="*/ 195042 w 513222"/>
                <a:gd name="connsiteY76" fmla="*/ 250356 h 607216"/>
                <a:gd name="connsiteX77" fmla="*/ 195042 w 513222"/>
                <a:gd name="connsiteY77" fmla="*/ 48430 h 607216"/>
                <a:gd name="connsiteX78" fmla="*/ 204746 w 513222"/>
                <a:gd name="connsiteY78" fmla="*/ 38740 h 607216"/>
                <a:gd name="connsiteX79" fmla="*/ 204751 w 513222"/>
                <a:gd name="connsiteY79" fmla="*/ 0 h 607216"/>
                <a:gd name="connsiteX80" fmla="*/ 311153 w 513222"/>
                <a:gd name="connsiteY80" fmla="*/ 0 h 607216"/>
                <a:gd name="connsiteX81" fmla="*/ 320861 w 513222"/>
                <a:gd name="connsiteY81" fmla="*/ 9703 h 607216"/>
                <a:gd name="connsiteX82" fmla="*/ 311153 w 513222"/>
                <a:gd name="connsiteY82" fmla="*/ 19406 h 607216"/>
                <a:gd name="connsiteX83" fmla="*/ 204751 w 513222"/>
                <a:gd name="connsiteY83" fmla="*/ 19406 h 607216"/>
                <a:gd name="connsiteX84" fmla="*/ 195043 w 513222"/>
                <a:gd name="connsiteY84" fmla="*/ 9703 h 607216"/>
                <a:gd name="connsiteX85" fmla="*/ 204751 w 513222"/>
                <a:gd name="connsiteY85" fmla="*/ 0 h 60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513222" h="607216">
                  <a:moveTo>
                    <a:pt x="449082" y="422924"/>
                  </a:moveTo>
                  <a:cubicBezTo>
                    <a:pt x="424532" y="422924"/>
                    <a:pt x="404542" y="442981"/>
                    <a:pt x="404542" y="467495"/>
                  </a:cubicBezTo>
                  <a:cubicBezTo>
                    <a:pt x="404542" y="492106"/>
                    <a:pt x="424532" y="512067"/>
                    <a:pt x="449179" y="512067"/>
                  </a:cubicBezTo>
                  <a:cubicBezTo>
                    <a:pt x="473729" y="512067"/>
                    <a:pt x="493815" y="492106"/>
                    <a:pt x="493815" y="467495"/>
                  </a:cubicBezTo>
                  <a:cubicBezTo>
                    <a:pt x="493815" y="442981"/>
                    <a:pt x="473729" y="422924"/>
                    <a:pt x="449179" y="422924"/>
                  </a:cubicBezTo>
                  <a:close/>
                  <a:moveTo>
                    <a:pt x="229005" y="269735"/>
                  </a:moveTo>
                  <a:lnTo>
                    <a:pt x="229005" y="295315"/>
                  </a:lnTo>
                  <a:lnTo>
                    <a:pt x="286838" y="295315"/>
                  </a:lnTo>
                  <a:lnTo>
                    <a:pt x="286838" y="269735"/>
                  </a:lnTo>
                  <a:close/>
                  <a:moveTo>
                    <a:pt x="214449" y="58119"/>
                  </a:moveTo>
                  <a:lnTo>
                    <a:pt x="214449" y="250356"/>
                  </a:lnTo>
                  <a:lnTo>
                    <a:pt x="301393" y="250356"/>
                  </a:lnTo>
                  <a:lnTo>
                    <a:pt x="301393" y="58119"/>
                  </a:lnTo>
                  <a:close/>
                  <a:moveTo>
                    <a:pt x="204746" y="38740"/>
                  </a:moveTo>
                  <a:lnTo>
                    <a:pt x="311097" y="38740"/>
                  </a:lnTo>
                  <a:cubicBezTo>
                    <a:pt x="316434" y="38740"/>
                    <a:pt x="320800" y="43100"/>
                    <a:pt x="320800" y="48430"/>
                  </a:cubicBezTo>
                  <a:lnTo>
                    <a:pt x="320800" y="160536"/>
                  </a:lnTo>
                  <a:lnTo>
                    <a:pt x="349329" y="160536"/>
                  </a:lnTo>
                  <a:cubicBezTo>
                    <a:pt x="409685" y="160536"/>
                    <a:pt x="458882" y="209564"/>
                    <a:pt x="458882" y="269929"/>
                  </a:cubicBezTo>
                  <a:lnTo>
                    <a:pt x="458882" y="404321"/>
                  </a:lnTo>
                  <a:cubicBezTo>
                    <a:pt x="489546" y="408971"/>
                    <a:pt x="513222" y="435520"/>
                    <a:pt x="513222" y="467495"/>
                  </a:cubicBezTo>
                  <a:cubicBezTo>
                    <a:pt x="513222" y="499470"/>
                    <a:pt x="489546" y="526019"/>
                    <a:pt x="458882" y="530767"/>
                  </a:cubicBezTo>
                  <a:lnTo>
                    <a:pt x="458882" y="587837"/>
                  </a:lnTo>
                  <a:lnTo>
                    <a:pt x="488672" y="587837"/>
                  </a:lnTo>
                  <a:cubicBezTo>
                    <a:pt x="494009" y="587837"/>
                    <a:pt x="498376" y="592101"/>
                    <a:pt x="498376" y="597527"/>
                  </a:cubicBezTo>
                  <a:cubicBezTo>
                    <a:pt x="498376" y="602856"/>
                    <a:pt x="494009" y="607216"/>
                    <a:pt x="488672" y="607216"/>
                  </a:cubicBezTo>
                  <a:lnTo>
                    <a:pt x="9704" y="607216"/>
                  </a:lnTo>
                  <a:cubicBezTo>
                    <a:pt x="4367" y="607216"/>
                    <a:pt x="0" y="602856"/>
                    <a:pt x="0" y="597527"/>
                  </a:cubicBezTo>
                  <a:cubicBezTo>
                    <a:pt x="0" y="570978"/>
                    <a:pt x="21639" y="549371"/>
                    <a:pt x="48130" y="549371"/>
                  </a:cubicBezTo>
                  <a:lnTo>
                    <a:pt x="286838" y="549371"/>
                  </a:lnTo>
                  <a:lnTo>
                    <a:pt x="286838" y="528635"/>
                  </a:lnTo>
                  <a:lnTo>
                    <a:pt x="219301" y="528635"/>
                  </a:lnTo>
                  <a:cubicBezTo>
                    <a:pt x="213867" y="528635"/>
                    <a:pt x="209597" y="524275"/>
                    <a:pt x="209597" y="518946"/>
                  </a:cubicBezTo>
                  <a:cubicBezTo>
                    <a:pt x="209597" y="513617"/>
                    <a:pt x="213867" y="509257"/>
                    <a:pt x="219301" y="509257"/>
                  </a:cubicBezTo>
                  <a:lnTo>
                    <a:pt x="286838" y="509257"/>
                  </a:lnTo>
                  <a:lnTo>
                    <a:pt x="286838" y="379322"/>
                  </a:lnTo>
                  <a:lnTo>
                    <a:pt x="151764" y="379322"/>
                  </a:lnTo>
                  <a:cubicBezTo>
                    <a:pt x="146427" y="379322"/>
                    <a:pt x="142061" y="374962"/>
                    <a:pt x="142061" y="369633"/>
                  </a:cubicBezTo>
                  <a:cubicBezTo>
                    <a:pt x="142061" y="364207"/>
                    <a:pt x="146427" y="359943"/>
                    <a:pt x="151764" y="359943"/>
                  </a:cubicBezTo>
                  <a:lnTo>
                    <a:pt x="386688" y="359943"/>
                  </a:lnTo>
                  <a:lnTo>
                    <a:pt x="386688" y="269929"/>
                  </a:lnTo>
                  <a:cubicBezTo>
                    <a:pt x="386688" y="249290"/>
                    <a:pt x="369900" y="232528"/>
                    <a:pt x="349329" y="232528"/>
                  </a:cubicBezTo>
                  <a:cubicBezTo>
                    <a:pt x="343992" y="232528"/>
                    <a:pt x="339625" y="228265"/>
                    <a:pt x="339625" y="222838"/>
                  </a:cubicBezTo>
                  <a:cubicBezTo>
                    <a:pt x="339625" y="217509"/>
                    <a:pt x="343992" y="213149"/>
                    <a:pt x="349329" y="213149"/>
                  </a:cubicBezTo>
                  <a:cubicBezTo>
                    <a:pt x="380671" y="213149"/>
                    <a:pt x="406095" y="238632"/>
                    <a:pt x="406095" y="269929"/>
                  </a:cubicBezTo>
                  <a:lnTo>
                    <a:pt x="406095" y="382519"/>
                  </a:lnTo>
                  <a:cubicBezTo>
                    <a:pt x="406095" y="387849"/>
                    <a:pt x="401728" y="392209"/>
                    <a:pt x="396391" y="392209"/>
                  </a:cubicBezTo>
                  <a:cubicBezTo>
                    <a:pt x="391054" y="392209"/>
                    <a:pt x="386688" y="387849"/>
                    <a:pt x="386688" y="382519"/>
                  </a:cubicBezTo>
                  <a:lnTo>
                    <a:pt x="386688" y="379322"/>
                  </a:lnTo>
                  <a:lnTo>
                    <a:pt x="306245" y="379322"/>
                  </a:lnTo>
                  <a:lnTo>
                    <a:pt x="306245" y="549371"/>
                  </a:lnTo>
                  <a:lnTo>
                    <a:pt x="410364" y="549371"/>
                  </a:lnTo>
                  <a:cubicBezTo>
                    <a:pt x="415701" y="549371"/>
                    <a:pt x="420068" y="553731"/>
                    <a:pt x="420068" y="559060"/>
                  </a:cubicBezTo>
                  <a:cubicBezTo>
                    <a:pt x="420068" y="564486"/>
                    <a:pt x="415701" y="568749"/>
                    <a:pt x="410364" y="568749"/>
                  </a:cubicBezTo>
                  <a:lnTo>
                    <a:pt x="48130" y="568749"/>
                  </a:lnTo>
                  <a:cubicBezTo>
                    <a:pt x="35709" y="568749"/>
                    <a:pt x="25133" y="576695"/>
                    <a:pt x="21057" y="587837"/>
                  </a:cubicBezTo>
                  <a:lnTo>
                    <a:pt x="439475" y="587837"/>
                  </a:lnTo>
                  <a:lnTo>
                    <a:pt x="439475" y="530767"/>
                  </a:lnTo>
                  <a:cubicBezTo>
                    <a:pt x="408715" y="526019"/>
                    <a:pt x="385135" y="499470"/>
                    <a:pt x="385135" y="467495"/>
                  </a:cubicBezTo>
                  <a:cubicBezTo>
                    <a:pt x="385135" y="435520"/>
                    <a:pt x="408715" y="408971"/>
                    <a:pt x="439475" y="404321"/>
                  </a:cubicBezTo>
                  <a:lnTo>
                    <a:pt x="439475" y="269929"/>
                  </a:lnTo>
                  <a:cubicBezTo>
                    <a:pt x="439475" y="220319"/>
                    <a:pt x="399011" y="179915"/>
                    <a:pt x="349329" y="179915"/>
                  </a:cubicBezTo>
                  <a:lnTo>
                    <a:pt x="320800" y="179915"/>
                  </a:lnTo>
                  <a:lnTo>
                    <a:pt x="320800" y="250356"/>
                  </a:lnTo>
                  <a:lnTo>
                    <a:pt x="324003" y="250356"/>
                  </a:lnTo>
                  <a:cubicBezTo>
                    <a:pt x="329340" y="250356"/>
                    <a:pt x="333706" y="254717"/>
                    <a:pt x="333706" y="260046"/>
                  </a:cubicBezTo>
                  <a:cubicBezTo>
                    <a:pt x="333706" y="265375"/>
                    <a:pt x="329340" y="269735"/>
                    <a:pt x="324003" y="269735"/>
                  </a:cubicBezTo>
                  <a:lnTo>
                    <a:pt x="306245" y="269735"/>
                  </a:lnTo>
                  <a:lnTo>
                    <a:pt x="306245" y="305004"/>
                  </a:lnTo>
                  <a:cubicBezTo>
                    <a:pt x="306245" y="310334"/>
                    <a:pt x="301975" y="314694"/>
                    <a:pt x="296541" y="314694"/>
                  </a:cubicBezTo>
                  <a:lnTo>
                    <a:pt x="219301" y="314694"/>
                  </a:lnTo>
                  <a:cubicBezTo>
                    <a:pt x="213867" y="314694"/>
                    <a:pt x="209597" y="310334"/>
                    <a:pt x="209597" y="305004"/>
                  </a:cubicBezTo>
                  <a:lnTo>
                    <a:pt x="209597" y="269735"/>
                  </a:lnTo>
                  <a:lnTo>
                    <a:pt x="191840" y="269735"/>
                  </a:lnTo>
                  <a:cubicBezTo>
                    <a:pt x="186503" y="269735"/>
                    <a:pt x="182136" y="265375"/>
                    <a:pt x="182136" y="260046"/>
                  </a:cubicBezTo>
                  <a:cubicBezTo>
                    <a:pt x="182136" y="254717"/>
                    <a:pt x="186503" y="250356"/>
                    <a:pt x="191840" y="250356"/>
                  </a:cubicBezTo>
                  <a:lnTo>
                    <a:pt x="195042" y="250356"/>
                  </a:lnTo>
                  <a:lnTo>
                    <a:pt x="195042" y="48430"/>
                  </a:lnTo>
                  <a:cubicBezTo>
                    <a:pt x="195042" y="43100"/>
                    <a:pt x="199409" y="38740"/>
                    <a:pt x="204746" y="38740"/>
                  </a:cubicBezTo>
                  <a:close/>
                  <a:moveTo>
                    <a:pt x="204751" y="0"/>
                  </a:moveTo>
                  <a:lnTo>
                    <a:pt x="311153" y="0"/>
                  </a:lnTo>
                  <a:cubicBezTo>
                    <a:pt x="316493" y="0"/>
                    <a:pt x="320861" y="4366"/>
                    <a:pt x="320861" y="9703"/>
                  </a:cubicBezTo>
                  <a:cubicBezTo>
                    <a:pt x="320861" y="15039"/>
                    <a:pt x="316493" y="19406"/>
                    <a:pt x="311153" y="19406"/>
                  </a:cubicBezTo>
                  <a:lnTo>
                    <a:pt x="204751" y="19406"/>
                  </a:lnTo>
                  <a:cubicBezTo>
                    <a:pt x="199412" y="19406"/>
                    <a:pt x="195043" y="15039"/>
                    <a:pt x="195043" y="9703"/>
                  </a:cubicBezTo>
                  <a:cubicBezTo>
                    <a:pt x="195043" y="4366"/>
                    <a:pt x="199412" y="0"/>
                    <a:pt x="2047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cxnSp>
        <p:nvCxnSpPr>
          <p:cNvPr id="61" name="直接箭头连接符 60"/>
          <p:cNvCxnSpPr/>
          <p:nvPr/>
        </p:nvCxnSpPr>
        <p:spPr>
          <a:xfrm>
            <a:off x="1543860" y="3354663"/>
            <a:ext cx="470292" cy="830116"/>
          </a:xfrm>
          <a:prstGeom prst="straightConnector1">
            <a:avLst/>
          </a:prstGeom>
          <a:ln w="28575">
            <a:solidFill>
              <a:srgbClr val="1A3B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/>
          <p:nvPr/>
        </p:nvCxnSpPr>
        <p:spPr>
          <a:xfrm>
            <a:off x="4463983" y="3354663"/>
            <a:ext cx="470292" cy="830116"/>
          </a:xfrm>
          <a:prstGeom prst="straightConnector1">
            <a:avLst/>
          </a:prstGeom>
          <a:ln w="28575">
            <a:solidFill>
              <a:srgbClr val="1A3B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62"/>
          <p:cNvCxnSpPr/>
          <p:nvPr/>
        </p:nvCxnSpPr>
        <p:spPr>
          <a:xfrm>
            <a:off x="7384106" y="3354663"/>
            <a:ext cx="470292" cy="830116"/>
          </a:xfrm>
          <a:prstGeom prst="straightConnector1">
            <a:avLst/>
          </a:prstGeom>
          <a:ln w="28575">
            <a:solidFill>
              <a:srgbClr val="1A3B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/>
          <p:nvPr/>
        </p:nvCxnSpPr>
        <p:spPr>
          <a:xfrm>
            <a:off x="10304231" y="3354663"/>
            <a:ext cx="470292" cy="830116"/>
          </a:xfrm>
          <a:prstGeom prst="straightConnector1">
            <a:avLst/>
          </a:prstGeom>
          <a:ln w="28575">
            <a:solidFill>
              <a:srgbClr val="1A3B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/>
          <p:nvPr/>
        </p:nvCxnSpPr>
        <p:spPr>
          <a:xfrm flipV="1">
            <a:off x="2916615" y="3395663"/>
            <a:ext cx="644905" cy="748117"/>
          </a:xfrm>
          <a:prstGeom prst="straightConnector1">
            <a:avLst/>
          </a:prstGeom>
          <a:ln w="28575">
            <a:solidFill>
              <a:srgbClr val="1A3B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箭头连接符 68"/>
          <p:cNvCxnSpPr/>
          <p:nvPr/>
        </p:nvCxnSpPr>
        <p:spPr>
          <a:xfrm flipV="1">
            <a:off x="5836738" y="3395663"/>
            <a:ext cx="644905" cy="748117"/>
          </a:xfrm>
          <a:prstGeom prst="straightConnector1">
            <a:avLst/>
          </a:prstGeom>
          <a:ln w="28575">
            <a:solidFill>
              <a:srgbClr val="1A3B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箭头连接符 69"/>
          <p:cNvCxnSpPr/>
          <p:nvPr/>
        </p:nvCxnSpPr>
        <p:spPr>
          <a:xfrm flipV="1">
            <a:off x="8756861" y="3395663"/>
            <a:ext cx="644905" cy="748117"/>
          </a:xfrm>
          <a:prstGeom prst="straightConnector1">
            <a:avLst/>
          </a:prstGeom>
          <a:ln w="28575">
            <a:solidFill>
              <a:srgbClr val="1A3B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4387840" y="1022680"/>
            <a:ext cx="3416320" cy="764309"/>
            <a:chOff x="4387840" y="1022680"/>
            <a:chExt cx="3416320" cy="764309"/>
          </a:xfrm>
        </p:grpSpPr>
        <p:sp>
          <p:nvSpPr>
            <p:cNvPr id="71" name="矩形 70"/>
            <p:cNvSpPr/>
            <p:nvPr/>
          </p:nvSpPr>
          <p:spPr>
            <a:xfrm>
              <a:off x="4387840" y="1022680"/>
              <a:ext cx="341632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zh-CN" sz="2800" kern="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针织类面料生产流程</a:t>
              </a:r>
              <a:endParaRPr lang="zh-CN" altLang="en-US" sz="28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4473601" y="1479212"/>
              <a:ext cx="32447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kern="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Knitting Fabric Production Process</a:t>
              </a:r>
              <a:endParaRPr lang="zh-CN" altLang="en-US" sz="14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73" name="文本框 72"/>
          <p:cNvSpPr txBox="1"/>
          <p:nvPr/>
        </p:nvSpPr>
        <p:spPr>
          <a:xfrm>
            <a:off x="1787237" y="2308774"/>
            <a:ext cx="1500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纱线检验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Yarn Inspection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928289" y="4675310"/>
            <a:ext cx="865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织造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Knitting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3866318" y="4660117"/>
            <a:ext cx="791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染整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Dyeing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6403464" y="4692041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复合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Lamination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9619223" y="4692041"/>
            <a:ext cx="824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裁剪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Cutting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4682406" y="2386742"/>
            <a:ext cx="1079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Inspection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7564473" y="2370734"/>
            <a:ext cx="1079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Inspection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10435880" y="2353157"/>
            <a:ext cx="1079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Inspection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7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334963" y="2013995"/>
            <a:ext cx="11522074" cy="2651187"/>
          </a:xfrm>
          <a:prstGeom prst="rect">
            <a:avLst/>
          </a:prstGeom>
          <a:gradFill>
            <a:gsLst>
              <a:gs pos="0">
                <a:srgbClr val="1F4685"/>
              </a:gs>
              <a:gs pos="64000">
                <a:srgbClr val="1A3B6E"/>
              </a:gs>
              <a:gs pos="100000">
                <a:srgbClr val="142E58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PA_文本框 1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生产能力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Production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3894534" y="2356704"/>
            <a:ext cx="3252982" cy="1917210"/>
          </a:xfrm>
          <a:prstGeom prst="rect">
            <a:avLst/>
          </a:prstGeom>
          <a:ln w="444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整经视频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-479" t="2978" r="479" b="10110"/>
          <a:stretch>
            <a:fillRect/>
          </a:stretch>
        </p:blipFill>
        <p:spPr>
          <a:xfrm>
            <a:off x="7421211" y="1511076"/>
            <a:ext cx="4169887" cy="24437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41706" y="1019642"/>
            <a:ext cx="3097323" cy="825864"/>
            <a:chOff x="2241706" y="1019642"/>
            <a:chExt cx="3097323" cy="825864"/>
          </a:xfrm>
        </p:grpSpPr>
        <p:sp>
          <p:nvSpPr>
            <p:cNvPr id="18" name="矩形 17"/>
            <p:cNvSpPr/>
            <p:nvPr/>
          </p:nvSpPr>
          <p:spPr>
            <a:xfrm>
              <a:off x="2979882" y="1019642"/>
              <a:ext cx="16209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kern="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织造车间</a:t>
              </a:r>
              <a:endParaRPr lang="zh-CN" altLang="en-US" sz="28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2241706" y="1476174"/>
              <a:ext cx="30973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Knitting Fabric Workshop</a:t>
              </a:r>
              <a:endParaRPr lang="zh-CN" altLang="en-US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008849" y="4722871"/>
            <a:ext cx="6409359" cy="695190"/>
            <a:chOff x="1008849" y="4722871"/>
            <a:chExt cx="6409359" cy="695190"/>
          </a:xfrm>
        </p:grpSpPr>
        <p:sp>
          <p:nvSpPr>
            <p:cNvPr id="15" name="矩形 14"/>
            <p:cNvSpPr/>
            <p:nvPr/>
          </p:nvSpPr>
          <p:spPr>
            <a:xfrm>
              <a:off x="1247993" y="4722871"/>
              <a:ext cx="6170215" cy="6951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lnSpc>
                  <a:spcPct val="120000"/>
                </a:lnSpc>
              </a:pPr>
              <a:r>
                <a:rPr lang="zh-CN" altLang="en-US" sz="1400" dirty="0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采用德国</a:t>
              </a:r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Karl Mayer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经编设备，目前有</a:t>
              </a:r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25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台设备</a:t>
              </a:r>
              <a:endParaRPr lang="en-US" altLang="zh-CN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  <a:p>
              <a:pPr fontAlgn="base">
                <a:lnSpc>
                  <a:spcPct val="120000"/>
                </a:lnSpc>
              </a:pPr>
              <a:r>
                <a:rPr lang="zh-CN" altLang="en-US" sz="1200" dirty="0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Weaving machine - </a:t>
              </a:r>
              <a:r>
                <a:rPr lang="en-US" altLang="zh-CN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25</a:t>
              </a: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 lines HKS series of KARL</a:t>
              </a:r>
              <a:r>
                <a:rPr lang="zh-CN" altLang="en-US" sz="1200" dirty="0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.MAYER from Germany.</a:t>
              </a:r>
            </a:p>
          </p:txBody>
        </p:sp>
        <p:sp>
          <p:nvSpPr>
            <p:cNvPr id="20" name="椭圆 19"/>
            <p:cNvSpPr/>
            <p:nvPr/>
          </p:nvSpPr>
          <p:spPr>
            <a:xfrm>
              <a:off x="1008849" y="4834827"/>
              <a:ext cx="173620" cy="173620"/>
            </a:xfrm>
            <a:prstGeom prst="ellipse">
              <a:avLst/>
            </a:prstGeom>
            <a:solidFill>
              <a:srgbClr val="1A3B6E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008849" y="5422832"/>
            <a:ext cx="5565571" cy="553678"/>
            <a:chOff x="1008849" y="5422832"/>
            <a:chExt cx="5565571" cy="553678"/>
          </a:xfrm>
        </p:grpSpPr>
        <p:sp>
          <p:nvSpPr>
            <p:cNvPr id="16" name="矩形 15"/>
            <p:cNvSpPr/>
            <p:nvPr/>
          </p:nvSpPr>
          <p:spPr>
            <a:xfrm>
              <a:off x="1247993" y="5422832"/>
              <a:ext cx="5326427" cy="5536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0000"/>
                </a:lnSpc>
              </a:pPr>
              <a:r>
                <a:rPr lang="zh-CN" altLang="en-US" sz="1400" dirty="0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高产能 高品质，采用汽车用化纤原丝</a:t>
              </a:r>
              <a:endParaRPr lang="en-US" altLang="zh-CN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  <a:p>
              <a:pPr fontAlgn="base">
                <a:lnSpc>
                  <a:spcPct val="120000"/>
                </a:lnSpc>
              </a:pPr>
              <a:r>
                <a:rPr lang="zh-CN" altLang="en-US" sz="1200" dirty="0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High capacity,High quality, Stable style. </a:t>
              </a:r>
              <a:r>
                <a:rPr lang="en-US" altLang="zh-CN" sz="1200" dirty="0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AAA </a:t>
              </a:r>
              <a:r>
                <a:rPr lang="zh-CN" altLang="en-US" sz="1200" dirty="0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Chemical Fiber.</a:t>
              </a:r>
            </a:p>
          </p:txBody>
        </p:sp>
        <p:sp>
          <p:nvSpPr>
            <p:cNvPr id="21" name="椭圆 20"/>
            <p:cNvSpPr/>
            <p:nvPr/>
          </p:nvSpPr>
          <p:spPr>
            <a:xfrm>
              <a:off x="1008849" y="5555450"/>
              <a:ext cx="173620" cy="173620"/>
            </a:xfrm>
            <a:prstGeom prst="ellipse">
              <a:avLst/>
            </a:prstGeom>
            <a:solidFill>
              <a:srgbClr val="1A3B6E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485438" y="2356704"/>
            <a:ext cx="3252982" cy="1917210"/>
          </a:xfrm>
          <a:prstGeom prst="rect">
            <a:avLst/>
          </a:prstGeom>
          <a:ln w="4445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10" name="组合 9"/>
          <p:cNvGrpSpPr/>
          <p:nvPr/>
        </p:nvGrpSpPr>
        <p:grpSpPr>
          <a:xfrm>
            <a:off x="7268904" y="1377379"/>
            <a:ext cx="4474501" cy="3415495"/>
            <a:chOff x="7268904" y="1377379"/>
            <a:chExt cx="4474501" cy="341549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7268904" y="1377379"/>
              <a:ext cx="4474501" cy="3415495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9422130" y="3912870"/>
              <a:ext cx="201930" cy="129540"/>
            </a:xfrm>
            <a:prstGeom prst="rect">
              <a:avLst/>
            </a:prstGeom>
            <a:solidFill>
              <a:srgbClr val="0F0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38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38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0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松弛-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0412" y="2895848"/>
            <a:ext cx="4236720" cy="1991260"/>
          </a:xfrm>
          <a:prstGeom prst="trapezoid">
            <a:avLst/>
          </a:prstGeom>
          <a:ln w="50800" cap="sq">
            <a:solidFill>
              <a:srgbClr val="434F5A"/>
            </a:solidFill>
            <a:miter lim="800000"/>
            <a:headEnd/>
            <a:tailEnd/>
          </a:ln>
        </p:spPr>
      </p:pic>
      <p:grpSp>
        <p:nvGrpSpPr>
          <p:cNvPr id="6" name="组合 5"/>
          <p:cNvGrpSpPr/>
          <p:nvPr/>
        </p:nvGrpSpPr>
        <p:grpSpPr>
          <a:xfrm>
            <a:off x="310875" y="5142715"/>
            <a:ext cx="4356976" cy="498425"/>
            <a:chOff x="310875" y="5142715"/>
            <a:chExt cx="4356976" cy="498425"/>
          </a:xfrm>
        </p:grpSpPr>
        <p:sp>
          <p:nvSpPr>
            <p:cNvPr id="23" name="矩形: 圆角 22"/>
            <p:cNvSpPr/>
            <p:nvPr/>
          </p:nvSpPr>
          <p:spPr>
            <a:xfrm>
              <a:off x="310875" y="5142715"/>
              <a:ext cx="4356976" cy="498425"/>
            </a:xfrm>
            <a:prstGeom prst="roundRect">
              <a:avLst/>
            </a:prstGeom>
            <a:gradFill>
              <a:gsLst>
                <a:gs pos="0">
                  <a:srgbClr val="1F4685"/>
                </a:gs>
                <a:gs pos="64000">
                  <a:srgbClr val="1A3B6E"/>
                </a:gs>
                <a:gs pos="100000">
                  <a:srgbClr val="142E58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323161" y="5207968"/>
              <a:ext cx="43324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ORW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松弛设备 </a:t>
              </a: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 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ORW Relaxing </a:t>
              </a: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M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achine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62687" y="1183515"/>
            <a:ext cx="4066626" cy="498425"/>
            <a:chOff x="4062687" y="1183515"/>
            <a:chExt cx="4066626" cy="498425"/>
          </a:xfrm>
        </p:grpSpPr>
        <p:sp>
          <p:nvSpPr>
            <p:cNvPr id="22" name="矩形: 圆角 21"/>
            <p:cNvSpPr/>
            <p:nvPr/>
          </p:nvSpPr>
          <p:spPr>
            <a:xfrm>
              <a:off x="4062687" y="1183515"/>
              <a:ext cx="4066626" cy="498425"/>
            </a:xfrm>
            <a:prstGeom prst="roundRect">
              <a:avLst/>
            </a:prstGeom>
            <a:gradFill>
              <a:gsLst>
                <a:gs pos="0">
                  <a:srgbClr val="1F4685"/>
                </a:gs>
                <a:gs pos="64000">
                  <a:srgbClr val="1A3B6E"/>
                </a:gs>
                <a:gs pos="100000">
                  <a:srgbClr val="142E58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4187722" y="1248860"/>
              <a:ext cx="38165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力庚定型设备 </a:t>
              </a: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| 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New </a:t>
              </a: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T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ype</a:t>
              </a: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(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LK828-II</a:t>
              </a: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)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445333" y="5142715"/>
            <a:ext cx="4356976" cy="498425"/>
            <a:chOff x="7445333" y="5142715"/>
            <a:chExt cx="4356976" cy="498425"/>
          </a:xfrm>
        </p:grpSpPr>
        <p:sp>
          <p:nvSpPr>
            <p:cNvPr id="24" name="矩形: 圆角 23"/>
            <p:cNvSpPr/>
            <p:nvPr/>
          </p:nvSpPr>
          <p:spPr>
            <a:xfrm>
              <a:off x="7445333" y="5142715"/>
              <a:ext cx="4356976" cy="498425"/>
            </a:xfrm>
            <a:prstGeom prst="roundRect">
              <a:avLst/>
            </a:prstGeom>
            <a:gradFill>
              <a:gsLst>
                <a:gs pos="0">
                  <a:srgbClr val="1F4685"/>
                </a:gs>
                <a:gs pos="64000">
                  <a:srgbClr val="1A3B6E"/>
                </a:gs>
                <a:gs pos="100000">
                  <a:srgbClr val="142E58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7524150" y="5202979"/>
              <a:ext cx="42781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东庚溢流染色机 </a:t>
              </a: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 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TGRU dyeing machine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PA_文本框 14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生产能力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Production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46720" y="1043121"/>
            <a:ext cx="2173993" cy="825864"/>
            <a:chOff x="446720" y="1043121"/>
            <a:chExt cx="2173993" cy="825864"/>
          </a:xfrm>
        </p:grpSpPr>
        <p:sp>
          <p:nvSpPr>
            <p:cNvPr id="16" name="矩形 15"/>
            <p:cNvSpPr/>
            <p:nvPr/>
          </p:nvSpPr>
          <p:spPr>
            <a:xfrm>
              <a:off x="723232" y="1043121"/>
              <a:ext cx="16209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kern="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染整车间</a:t>
              </a:r>
              <a:endParaRPr lang="zh-CN" altLang="en-US" sz="28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46720" y="1499653"/>
              <a:ext cx="21739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Dyeing Workshop</a:t>
              </a:r>
              <a:endParaRPr lang="zh-CN" altLang="en-US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754170" y="5707224"/>
            <a:ext cx="3180037" cy="51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消除面料应力，消除折痕，去油去杂质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rebuild the structure of the textile /fabric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847699" y="5707224"/>
            <a:ext cx="3631058" cy="51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全自动电脑控制整个染色过程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computer control during whole dyeing process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034410" y="1692558"/>
            <a:ext cx="4123180" cy="51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精确控制面料的克重 ，门幅，手感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highly control the texture, weight, width, and soft feel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染色-1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544869" y="2895848"/>
            <a:ext cx="4236720" cy="1991260"/>
          </a:xfrm>
          <a:prstGeom prst="trapezoid">
            <a:avLst/>
          </a:prstGeom>
          <a:ln w="50800" cap="sq">
            <a:solidFill>
              <a:srgbClr val="434F5A"/>
            </a:solidFill>
            <a:miter lim="800000"/>
            <a:headEnd/>
            <a:tailEnd/>
          </a:ln>
        </p:spPr>
      </p:pic>
      <p:pic>
        <p:nvPicPr>
          <p:cNvPr id="11" name="图片 10" descr="定型-1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969068" y="2368485"/>
            <a:ext cx="4236720" cy="1991258"/>
          </a:xfrm>
          <a:custGeom>
            <a:avLst/>
            <a:gdLst>
              <a:gd name="connsiteX0" fmla="*/ 0 w 4529858"/>
              <a:gd name="connsiteY0" fmla="*/ 0 h 2129033"/>
              <a:gd name="connsiteX1" fmla="*/ 4529858 w 4529858"/>
              <a:gd name="connsiteY1" fmla="*/ 0 h 2129033"/>
              <a:gd name="connsiteX2" fmla="*/ 3997599 w 4529858"/>
              <a:gd name="connsiteY2" fmla="*/ 2129033 h 2129033"/>
              <a:gd name="connsiteX3" fmla="*/ 532258 w 4529858"/>
              <a:gd name="connsiteY3" fmla="*/ 2129033 h 2129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9858" h="2129033">
                <a:moveTo>
                  <a:pt x="0" y="0"/>
                </a:moveTo>
                <a:lnTo>
                  <a:pt x="4529858" y="0"/>
                </a:lnTo>
                <a:lnTo>
                  <a:pt x="3997599" y="2129033"/>
                </a:lnTo>
                <a:lnTo>
                  <a:pt x="532258" y="2129033"/>
                </a:lnTo>
                <a:close/>
              </a:path>
            </a:pathLst>
          </a:custGeom>
          <a:ln w="50800" cap="sq">
            <a:solidFill>
              <a:srgbClr val="434F5A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0800000" flipV="1">
            <a:off x="0" y="2118"/>
            <a:ext cx="12192000" cy="3647429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837717" y="0"/>
            <a:ext cx="2672527" cy="3952038"/>
            <a:chOff x="1837717" y="0"/>
            <a:chExt cx="2672527" cy="3952038"/>
          </a:xfrm>
        </p:grpSpPr>
        <p:sp>
          <p:nvSpPr>
            <p:cNvPr id="12" name="矩形 11"/>
            <p:cNvSpPr/>
            <p:nvPr/>
          </p:nvSpPr>
          <p:spPr>
            <a:xfrm>
              <a:off x="1837717" y="0"/>
              <a:ext cx="2672527" cy="3952038"/>
            </a:xfrm>
            <a:prstGeom prst="rect">
              <a:avLst/>
            </a:prstGeom>
            <a:solidFill>
              <a:srgbClr val="1A3B6E">
                <a:alpha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158317" y="1688946"/>
              <a:ext cx="2031325" cy="742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cs typeface="+mn-ea"/>
                </a:rPr>
                <a:t>关于华尔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197590" y="2402937"/>
              <a:ext cx="1952778" cy="5255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cs typeface="+mn-ea"/>
                </a:rPr>
                <a:t>About Huar</a:t>
              </a:r>
              <a:endPara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+mn-ea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327660" y="4402702"/>
            <a:ext cx="1066800" cy="751357"/>
          </a:xfrm>
          <a:prstGeom prst="rect">
            <a:avLst/>
          </a:prstGeom>
          <a:solidFill>
            <a:srgbClr val="1A3B6E"/>
          </a:solidFill>
          <a:ln>
            <a:noFill/>
          </a:ln>
          <a:effectLst>
            <a:innerShdw blurRad="63500" dist="50800" dir="108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Bahnschrift Condensed" panose="020B0502040204020203" pitchFamily="34" charset="0"/>
                <a:ea typeface="微软雅黑" panose="020B0503020204020204" pitchFamily="34" charset="-122"/>
              </a:rPr>
              <a:t>01.</a:t>
            </a:r>
            <a:endParaRPr lang="zh-CN" altLang="en-US" sz="3600" b="1" dirty="0">
              <a:solidFill>
                <a:schemeClr val="bg1"/>
              </a:solidFill>
              <a:latin typeface="Bahnschrift Condensed" panose="020B0502040204020203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PA_矩形 16"/>
          <p:cNvSpPr/>
          <p:nvPr>
            <p:custDataLst>
              <p:tags r:id="rId1"/>
            </p:custDataLst>
          </p:nvPr>
        </p:nvSpPr>
        <p:spPr>
          <a:xfrm>
            <a:off x="329297" y="4402702"/>
            <a:ext cx="240953" cy="7513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625118" y="4238544"/>
            <a:ext cx="2591479" cy="10136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spc="2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2800" b="1" spc="2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企业概况 </a:t>
            </a:r>
            <a:endParaRPr lang="en-US" altLang="zh-CN" sz="2800" b="1" spc="200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000" spc="-15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Company </a:t>
            </a:r>
            <a:r>
              <a:rPr lang="zh-CN" altLang="en-US" sz="2000" spc="-15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</a:t>
            </a:r>
            <a:r>
              <a:rPr lang="en-US" altLang="zh-CN" sz="2000" spc="-150" dirty="0" err="1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resentation</a:t>
            </a:r>
            <a:endParaRPr lang="zh-CN" altLang="en-US" sz="2000" spc="-150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286582" y="4402702"/>
            <a:ext cx="1066800" cy="751357"/>
          </a:xfrm>
          <a:prstGeom prst="rect">
            <a:avLst/>
          </a:prstGeom>
          <a:solidFill>
            <a:srgbClr val="1A3B6E"/>
          </a:solidFill>
          <a:ln>
            <a:noFill/>
          </a:ln>
          <a:effectLst>
            <a:innerShdw blurRad="63500" dist="50800" dir="108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Bahnschrift Condensed" panose="020B0502040204020203" pitchFamily="34" charset="0"/>
                <a:ea typeface="微软雅黑" panose="020B0503020204020204" pitchFamily="34" charset="-122"/>
              </a:rPr>
              <a:t>02.</a:t>
            </a:r>
            <a:endParaRPr lang="zh-CN" altLang="en-US" sz="3600" b="1" dirty="0">
              <a:solidFill>
                <a:schemeClr val="bg1"/>
              </a:solidFill>
              <a:latin typeface="Bahnschrift Condensed" panose="020B0502040204020203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PA_矩形 24"/>
          <p:cNvSpPr/>
          <p:nvPr>
            <p:custDataLst>
              <p:tags r:id="rId2"/>
            </p:custDataLst>
          </p:nvPr>
        </p:nvSpPr>
        <p:spPr>
          <a:xfrm>
            <a:off x="4288219" y="4402702"/>
            <a:ext cx="240953" cy="7513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849109" y="4238544"/>
            <a:ext cx="2061335" cy="10136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spc="2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研发实力 </a:t>
            </a:r>
            <a:endParaRPr lang="en-US" altLang="zh-CN" sz="2800" b="1" spc="200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0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R&amp;D Capability</a:t>
            </a:r>
            <a:endParaRPr lang="zh-CN" altLang="en-US" sz="2400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245504" y="4402702"/>
            <a:ext cx="1066800" cy="751357"/>
          </a:xfrm>
          <a:prstGeom prst="rect">
            <a:avLst/>
          </a:prstGeom>
          <a:solidFill>
            <a:srgbClr val="1A3B6E"/>
          </a:solidFill>
          <a:ln>
            <a:noFill/>
          </a:ln>
          <a:effectLst>
            <a:innerShdw blurRad="63500" dist="50800" dir="108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Bahnschrift Condensed" panose="020B0502040204020203" pitchFamily="34" charset="0"/>
                <a:ea typeface="微软雅黑" panose="020B0503020204020204" pitchFamily="34" charset="-122"/>
              </a:rPr>
              <a:t>03.</a:t>
            </a:r>
            <a:endParaRPr lang="zh-CN" altLang="en-US" sz="3600" b="1" dirty="0">
              <a:solidFill>
                <a:schemeClr val="bg1"/>
              </a:solidFill>
              <a:latin typeface="Bahnschrift Condensed" panose="020B0502040204020203" pitchFamily="34" charset="0"/>
              <a:ea typeface="微软雅黑" panose="020B0503020204020204" pitchFamily="34" charset="-122"/>
            </a:endParaRPr>
          </a:p>
        </p:txBody>
      </p:sp>
      <p:sp>
        <p:nvSpPr>
          <p:cNvPr id="30" name="PA_矩形 29"/>
          <p:cNvSpPr/>
          <p:nvPr>
            <p:custDataLst>
              <p:tags r:id="rId3"/>
            </p:custDataLst>
          </p:nvPr>
        </p:nvSpPr>
        <p:spPr>
          <a:xfrm>
            <a:off x="8235566" y="4402702"/>
            <a:ext cx="240953" cy="7513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9924025" y="4238544"/>
            <a:ext cx="1829348" cy="10136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spc="2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生产能力</a:t>
            </a:r>
            <a:r>
              <a:rPr lang="zh-CN" altLang="en-US" sz="2800" b="1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800" b="1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0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Production</a:t>
            </a:r>
            <a:endParaRPr lang="zh-CN" altLang="en-US" sz="2400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28227" y="5651023"/>
            <a:ext cx="1066800" cy="751357"/>
          </a:xfrm>
          <a:prstGeom prst="rect">
            <a:avLst/>
          </a:prstGeom>
          <a:solidFill>
            <a:srgbClr val="1A3B6E"/>
          </a:solidFill>
          <a:ln>
            <a:noFill/>
          </a:ln>
          <a:effectLst>
            <a:innerShdw blurRad="63500" dist="50800" dir="108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Bahnschrift Condensed" panose="020B0502040204020203" pitchFamily="34" charset="0"/>
                <a:ea typeface="微软雅黑" panose="020B0503020204020204" pitchFamily="34" charset="-122"/>
              </a:rPr>
              <a:t>04.</a:t>
            </a:r>
            <a:endParaRPr lang="zh-CN" altLang="en-US" sz="3600" b="1" dirty="0">
              <a:solidFill>
                <a:schemeClr val="bg1"/>
              </a:solidFill>
              <a:latin typeface="Bahnschrift Condensed" panose="020B0502040204020203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PA_矩形 34"/>
          <p:cNvSpPr/>
          <p:nvPr>
            <p:custDataLst>
              <p:tags r:id="rId4"/>
            </p:custDataLst>
          </p:nvPr>
        </p:nvSpPr>
        <p:spPr>
          <a:xfrm>
            <a:off x="329864" y="5651023"/>
            <a:ext cx="240953" cy="7513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928202" y="5486865"/>
            <a:ext cx="1986442" cy="10136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spc="2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2800" b="1" spc="2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质量管控</a:t>
            </a:r>
            <a:r>
              <a:rPr lang="zh-CN" altLang="en-US" sz="2800" spc="2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800" spc="200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000" spc="-1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Quality Control</a:t>
            </a:r>
            <a:endParaRPr lang="zh-CN" altLang="en-US" sz="2000" spc="-100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287149" y="5651023"/>
            <a:ext cx="1066800" cy="751357"/>
          </a:xfrm>
          <a:prstGeom prst="rect">
            <a:avLst/>
          </a:prstGeom>
          <a:solidFill>
            <a:srgbClr val="1A3B6E"/>
          </a:solidFill>
          <a:ln>
            <a:noFill/>
          </a:ln>
          <a:effectLst>
            <a:innerShdw blurRad="63500" dist="50800" dir="108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Bahnschrift Condensed" panose="020B0502040204020203" pitchFamily="34" charset="0"/>
                <a:ea typeface="微软雅黑" panose="020B0503020204020204" pitchFamily="34" charset="-122"/>
              </a:rPr>
              <a:t>05.</a:t>
            </a:r>
            <a:endParaRPr lang="zh-CN" altLang="en-US" sz="3600" b="1" dirty="0">
              <a:solidFill>
                <a:schemeClr val="bg1"/>
              </a:solidFill>
              <a:latin typeface="Bahnschrift Condensed" panose="020B0502040204020203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PA_矩形 39"/>
          <p:cNvSpPr/>
          <p:nvPr>
            <p:custDataLst>
              <p:tags r:id="rId5"/>
            </p:custDataLst>
          </p:nvPr>
        </p:nvSpPr>
        <p:spPr>
          <a:xfrm>
            <a:off x="4288219" y="5651023"/>
            <a:ext cx="240953" cy="7513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53" y="5486865"/>
            <a:ext cx="1989647" cy="10136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spc="2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市场销售 </a:t>
            </a:r>
            <a:endParaRPr lang="en-US" altLang="zh-CN" sz="2800" b="1" spc="200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0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Marketing</a:t>
            </a:r>
            <a:endParaRPr lang="zh-CN" altLang="en-US" sz="2400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246071" y="5651023"/>
            <a:ext cx="1066800" cy="751357"/>
          </a:xfrm>
          <a:prstGeom prst="rect">
            <a:avLst/>
          </a:prstGeom>
          <a:solidFill>
            <a:srgbClr val="1A3B6E"/>
          </a:solidFill>
          <a:ln>
            <a:noFill/>
          </a:ln>
          <a:effectLst>
            <a:innerShdw blurRad="63500" dist="50800" dir="108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Bahnschrift Condensed" panose="020B0502040204020203" pitchFamily="34" charset="0"/>
                <a:ea typeface="微软雅黑" panose="020B0503020204020204" pitchFamily="34" charset="-122"/>
              </a:rPr>
              <a:t>06.</a:t>
            </a:r>
            <a:endParaRPr lang="zh-CN" altLang="en-US" sz="3600" b="1" dirty="0">
              <a:solidFill>
                <a:schemeClr val="bg1"/>
              </a:solidFill>
              <a:latin typeface="Bahnschrift Condensed" panose="020B0502040204020203" pitchFamily="34" charset="0"/>
              <a:ea typeface="微软雅黑" panose="020B0503020204020204" pitchFamily="34" charset="-122"/>
            </a:endParaRPr>
          </a:p>
        </p:txBody>
      </p:sp>
      <p:sp>
        <p:nvSpPr>
          <p:cNvPr id="45" name="PA_矩形 44"/>
          <p:cNvSpPr/>
          <p:nvPr>
            <p:custDataLst>
              <p:tags r:id="rId6"/>
            </p:custDataLst>
          </p:nvPr>
        </p:nvSpPr>
        <p:spPr>
          <a:xfrm>
            <a:off x="8236133" y="5651023"/>
            <a:ext cx="240953" cy="7513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9751951" y="5486865"/>
            <a:ext cx="2174634" cy="10136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spc="2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企业文化 </a:t>
            </a:r>
            <a:endParaRPr lang="en-US" altLang="zh-CN" sz="2800" b="1" spc="200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000" spc="-1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Corporate Culture</a:t>
            </a:r>
            <a:endParaRPr lang="zh-CN" altLang="en-US" sz="2000" spc="-100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6" name="图形 45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2570817" y="586981"/>
            <a:ext cx="1206323" cy="51395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04167E-6 7.40741E-7 L 0.08841 7.40741E-7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04167E-6 7.40741E-7 L 0.08841 7.40741E-7 " pathEditMode="relative" ptsTypes="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04167E-6 7.40741E-7 L 0.08841 7.40741E-7 " pathEditMode="relative" ptsTypes="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04167E-6 7.40741E-7 L 0.08841 7.40741E-7 " pathEditMode="relative" ptsTypes="">
                                      <p:cBhvr>
                                        <p:cTn id="3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04167E-6 7.40741E-7 L 0.08841 7.40741E-7 " pathEditMode="relative" ptsTypes="">
                                      <p:cBhvr>
                                        <p:cTn id="4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3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04167E-6 7.40741E-7 L 0.08841 7.40741E-7 " pathEditMode="relative" ptsTypes="">
                                      <p:cBhvr>
                                        <p:cTn id="4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7" presetClass="entr" presetSubtype="1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7" presetClass="entr" presetSubtype="1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7" presetClass="entr" presetSubtype="1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7" presetClass="entr" presetSubtype="1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7" presetClass="entr" presetSubtype="1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7" presetClass="entr" presetSubtype="1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9" grpId="0"/>
      <p:bldP spid="24" grpId="0" animBg="1"/>
      <p:bldP spid="25" grpId="0" animBg="1" autoUpdateAnimBg="0"/>
      <p:bldP spid="25" grpId="1" animBg="1" autoUpdateAnimBg="0"/>
      <p:bldP spid="23" grpId="0"/>
      <p:bldP spid="29" grpId="0" animBg="1"/>
      <p:bldP spid="30" grpId="0" animBg="1" autoUpdateAnimBg="0"/>
      <p:bldP spid="30" grpId="1" animBg="1" autoUpdateAnimBg="0"/>
      <p:bldP spid="28" grpId="0"/>
      <p:bldP spid="34" grpId="0" animBg="1"/>
      <p:bldP spid="35" grpId="0" animBg="1" autoUpdateAnimBg="0"/>
      <p:bldP spid="35" grpId="1" animBg="1" autoUpdateAnimBg="0"/>
      <p:bldP spid="33" grpId="0"/>
      <p:bldP spid="39" grpId="0" animBg="1"/>
      <p:bldP spid="40" grpId="0" animBg="1" autoUpdateAnimBg="0"/>
      <p:bldP spid="40" grpId="1" animBg="1" autoUpdateAnimBg="0"/>
      <p:bldP spid="38" grpId="0"/>
      <p:bldP spid="44" grpId="0" animBg="1"/>
      <p:bldP spid="45" grpId="0" animBg="1" autoUpdateAnimBg="0"/>
      <p:bldP spid="45" grpId="1" animBg="1" autoUpdateAnimBg="0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471998" y="1018175"/>
            <a:ext cx="3248005" cy="825864"/>
            <a:chOff x="4471998" y="1087625"/>
            <a:chExt cx="3248005" cy="825864"/>
          </a:xfrm>
        </p:grpSpPr>
        <p:sp>
          <p:nvSpPr>
            <p:cNvPr id="8" name="矩形 7"/>
            <p:cNvSpPr/>
            <p:nvPr/>
          </p:nvSpPr>
          <p:spPr>
            <a:xfrm>
              <a:off x="4926449" y="1087625"/>
              <a:ext cx="23391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kern="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复合材料设计</a:t>
              </a:r>
              <a:endParaRPr lang="zh-CN" altLang="en-US" sz="28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471998" y="1544157"/>
              <a:ext cx="32480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R&amp;D Capability-lamination</a:t>
              </a:r>
              <a:endParaRPr lang="zh-CN" altLang="en-US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27071" y="3668179"/>
            <a:ext cx="5674212" cy="2539680"/>
            <a:chOff x="6182825" y="3692129"/>
            <a:chExt cx="5674212" cy="2539680"/>
          </a:xfrm>
        </p:grpSpPr>
        <p:sp>
          <p:nvSpPr>
            <p:cNvPr id="13" name="矩形 12"/>
            <p:cNvSpPr/>
            <p:nvPr/>
          </p:nvSpPr>
          <p:spPr>
            <a:xfrm>
              <a:off x="6182825" y="3692129"/>
              <a:ext cx="5674212" cy="253968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图片1"/>
            <p:cNvPicPr>
              <a:picLocks noChangeAspect="1"/>
            </p:cNvPicPr>
            <p:nvPr/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>
              <a:off x="6362266" y="4586206"/>
              <a:ext cx="5460047" cy="1552073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6273703" y="3808744"/>
            <a:ext cx="27809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kern="0" spc="300" dirty="0">
                <a:solidFill>
                  <a:srgbClr val="1A3B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德国平床复合设备生产线</a:t>
            </a:r>
            <a:endParaRPr lang="en-US" altLang="zh-CN" sz="1400" kern="0" spc="300" dirty="0">
              <a:solidFill>
                <a:srgbClr val="1A3B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dirty="0" err="1">
                <a:solidFill>
                  <a:srgbClr val="1A3B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Calender</a:t>
            </a:r>
            <a:r>
              <a:rPr lang="en-US" altLang="zh-CN" sz="1200" dirty="0">
                <a:solidFill>
                  <a:srgbClr val="1A3B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Lamination From </a:t>
            </a:r>
            <a:r>
              <a:rPr lang="en-US" altLang="zh-CN" sz="1200" dirty="0" err="1">
                <a:solidFill>
                  <a:srgbClr val="1A3B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Gemany</a:t>
            </a:r>
            <a:endParaRPr lang="zh-CN" altLang="en-US" sz="1200" dirty="0">
              <a:solidFill>
                <a:srgbClr val="1A3B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334963" y="3686033"/>
            <a:ext cx="5674215" cy="2549413"/>
          </a:xfrm>
          <a:prstGeom prst="rect">
            <a:avLst/>
          </a:prstGeom>
        </p:spPr>
      </p:pic>
      <p:pic>
        <p:nvPicPr>
          <p:cNvPr id="22" name="图片 491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1" y="1759943"/>
            <a:ext cx="3281731" cy="1855557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8781949" y="1774456"/>
            <a:ext cx="3075090" cy="1855557"/>
            <a:chOff x="8781949" y="1774456"/>
            <a:chExt cx="3075090" cy="1855557"/>
          </a:xfrm>
        </p:grpSpPr>
        <p:sp>
          <p:nvSpPr>
            <p:cNvPr id="7" name="矩形 6"/>
            <p:cNvSpPr/>
            <p:nvPr/>
          </p:nvSpPr>
          <p:spPr>
            <a:xfrm>
              <a:off x="8781949" y="1774456"/>
              <a:ext cx="3075090" cy="1855557"/>
            </a:xfrm>
            <a:prstGeom prst="rect">
              <a:avLst/>
            </a:prstGeom>
            <a:gradFill>
              <a:gsLst>
                <a:gs pos="0">
                  <a:srgbClr val="25529B"/>
                </a:gs>
                <a:gs pos="64000">
                  <a:srgbClr val="1A3B6E"/>
                </a:gs>
                <a:gs pos="100000">
                  <a:srgbClr val="15315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8871726" y="1924016"/>
              <a:ext cx="264386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火焰复合车间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Flame Lamination Workshop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71726" y="2614035"/>
              <a:ext cx="2895536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热熔复合车间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Hot Melt Lamination Workshop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242483" y="3161213"/>
            <a:ext cx="823964" cy="369332"/>
            <a:chOff x="9019931" y="3168033"/>
            <a:chExt cx="823964" cy="369332"/>
          </a:xfrm>
        </p:grpSpPr>
        <p:sp>
          <p:nvSpPr>
            <p:cNvPr id="26" name="文本框 25"/>
            <p:cNvSpPr txBox="1"/>
            <p:nvPr/>
          </p:nvSpPr>
          <p:spPr>
            <a:xfrm>
              <a:off x="9107145" y="3168033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PUR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矩形: 圆角 27"/>
            <p:cNvSpPr/>
            <p:nvPr/>
          </p:nvSpPr>
          <p:spPr>
            <a:xfrm>
              <a:off x="9019931" y="3174853"/>
              <a:ext cx="823964" cy="355692"/>
            </a:xfrm>
            <a:prstGeom prst="roundRect">
              <a:avLst/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0437203" y="3161213"/>
            <a:ext cx="823964" cy="369332"/>
            <a:chOff x="10081877" y="3172565"/>
            <a:chExt cx="823964" cy="369332"/>
          </a:xfrm>
        </p:grpSpPr>
        <p:sp>
          <p:nvSpPr>
            <p:cNvPr id="27" name="矩形 26"/>
            <p:cNvSpPr/>
            <p:nvPr/>
          </p:nvSpPr>
          <p:spPr>
            <a:xfrm>
              <a:off x="10177907" y="3172565"/>
              <a:ext cx="6319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TPU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矩形: 圆角 28"/>
            <p:cNvSpPr/>
            <p:nvPr/>
          </p:nvSpPr>
          <p:spPr>
            <a:xfrm>
              <a:off x="10081877" y="3179385"/>
              <a:ext cx="823964" cy="355692"/>
            </a:xfrm>
            <a:prstGeom prst="roundRect">
              <a:avLst/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PA_文本框 14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生产能力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Production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4" name="图片 491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06" y="1759943"/>
            <a:ext cx="5013628" cy="1855557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4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4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4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4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decel="4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_文本框 4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生产能力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Production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27783" y="880664"/>
            <a:ext cx="4336444" cy="764309"/>
            <a:chOff x="3927783" y="880664"/>
            <a:chExt cx="4336444" cy="764309"/>
          </a:xfrm>
        </p:grpSpPr>
        <p:sp>
          <p:nvSpPr>
            <p:cNvPr id="55" name="矩形 54"/>
            <p:cNvSpPr/>
            <p:nvPr/>
          </p:nvSpPr>
          <p:spPr>
            <a:xfrm>
              <a:off x="4208304" y="880664"/>
              <a:ext cx="37753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kern="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无纺布类顶饰</a:t>
              </a:r>
              <a:r>
                <a:rPr lang="zh-CN" altLang="zh-CN" sz="2800" kern="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生产流程</a:t>
              </a:r>
              <a:endParaRPr lang="zh-CN" altLang="en-US" sz="28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3927783" y="1337196"/>
              <a:ext cx="433644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kern="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No-woven </a:t>
              </a:r>
              <a:r>
                <a:rPr lang="en-US" altLang="zh-CN" sz="1400" kern="100" dirty="0" err="1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Headinger</a:t>
              </a:r>
              <a:r>
                <a:rPr lang="en-US" altLang="zh-CN" sz="1400" kern="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 Fabric Production Process</a:t>
              </a:r>
              <a:endParaRPr lang="zh-CN" altLang="en-US" sz="14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849231" y="3613169"/>
            <a:ext cx="4493538" cy="764309"/>
            <a:chOff x="3849231" y="3613169"/>
            <a:chExt cx="4493538" cy="764309"/>
          </a:xfrm>
        </p:grpSpPr>
        <p:sp>
          <p:nvSpPr>
            <p:cNvPr id="69" name="矩形 68"/>
            <p:cNvSpPr/>
            <p:nvPr/>
          </p:nvSpPr>
          <p:spPr>
            <a:xfrm>
              <a:off x="3849231" y="3613169"/>
              <a:ext cx="449353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kern="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无纺布挡泥板材料</a:t>
              </a:r>
              <a:r>
                <a:rPr lang="zh-CN" altLang="zh-CN" sz="2800" kern="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生产流程</a:t>
              </a:r>
              <a:endParaRPr lang="zh-CN" altLang="en-US" sz="28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4069644" y="4069701"/>
              <a:ext cx="405271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kern="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No-woven Fender Fabric Production Process</a:t>
              </a:r>
              <a:endParaRPr lang="zh-CN" altLang="en-US" sz="14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73" name="PA_文本框 72"/>
          <p:cNvSpPr txBox="1"/>
          <p:nvPr>
            <p:custDataLst>
              <p:tags r:id="rId2"/>
            </p:custDataLst>
          </p:nvPr>
        </p:nvSpPr>
        <p:spPr>
          <a:xfrm>
            <a:off x="1222184" y="2983994"/>
            <a:ext cx="88517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Inspection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PA_文本框 73"/>
          <p:cNvSpPr txBox="1"/>
          <p:nvPr>
            <p:custDataLst>
              <p:tags r:id="rId3"/>
            </p:custDataLst>
          </p:nvPr>
        </p:nvSpPr>
        <p:spPr>
          <a:xfrm>
            <a:off x="3029940" y="2983994"/>
            <a:ext cx="81464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针刺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Punching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PA_文本框 74"/>
          <p:cNvSpPr txBox="1"/>
          <p:nvPr>
            <p:custDataLst>
              <p:tags r:id="rId4"/>
            </p:custDataLst>
          </p:nvPr>
        </p:nvSpPr>
        <p:spPr>
          <a:xfrm>
            <a:off x="4772959" y="2983994"/>
            <a:ext cx="88517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Inspection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PA_文本框 75"/>
          <p:cNvSpPr txBox="1"/>
          <p:nvPr>
            <p:custDataLst>
              <p:tags r:id="rId5"/>
            </p:custDataLst>
          </p:nvPr>
        </p:nvSpPr>
        <p:spPr>
          <a:xfrm>
            <a:off x="6593356" y="2983994"/>
            <a:ext cx="77777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喷胶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Spraying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PA_文本框 76"/>
          <p:cNvSpPr txBox="1"/>
          <p:nvPr>
            <p:custDataLst>
              <p:tags r:id="rId6"/>
            </p:custDataLst>
          </p:nvPr>
        </p:nvSpPr>
        <p:spPr>
          <a:xfrm>
            <a:off x="8312144" y="2983994"/>
            <a:ext cx="88517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Inspection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PA_文本框 77"/>
          <p:cNvSpPr txBox="1"/>
          <p:nvPr>
            <p:custDataLst>
              <p:tags r:id="rId7"/>
            </p:custDataLst>
          </p:nvPr>
        </p:nvSpPr>
        <p:spPr>
          <a:xfrm>
            <a:off x="10184825" y="2983994"/>
            <a:ext cx="68480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裁剪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Cutting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PA_文本框 78"/>
          <p:cNvSpPr txBox="1"/>
          <p:nvPr>
            <p:custDataLst>
              <p:tags r:id="rId8"/>
            </p:custDataLst>
          </p:nvPr>
        </p:nvSpPr>
        <p:spPr>
          <a:xfrm>
            <a:off x="2108430" y="5702394"/>
            <a:ext cx="88517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Inspection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PA_文本框 79"/>
          <p:cNvSpPr txBox="1"/>
          <p:nvPr>
            <p:custDataLst>
              <p:tags r:id="rId9"/>
            </p:custDataLst>
          </p:nvPr>
        </p:nvSpPr>
        <p:spPr>
          <a:xfrm>
            <a:off x="3916186" y="5702394"/>
            <a:ext cx="81464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针刺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Punching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PA_文本框 80"/>
          <p:cNvSpPr txBox="1"/>
          <p:nvPr>
            <p:custDataLst>
              <p:tags r:id="rId10"/>
            </p:custDataLst>
          </p:nvPr>
        </p:nvSpPr>
        <p:spPr>
          <a:xfrm>
            <a:off x="7526089" y="5702394"/>
            <a:ext cx="68480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裁剪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Cutting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PA_文本框 81"/>
          <p:cNvSpPr txBox="1"/>
          <p:nvPr>
            <p:custDataLst>
              <p:tags r:id="rId11"/>
            </p:custDataLst>
          </p:nvPr>
        </p:nvSpPr>
        <p:spPr>
          <a:xfrm>
            <a:off x="9198391" y="5707372"/>
            <a:ext cx="88517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Inspection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PA_文本框 82"/>
          <p:cNvSpPr txBox="1"/>
          <p:nvPr>
            <p:custDataLst>
              <p:tags r:id="rId12"/>
            </p:custDataLst>
          </p:nvPr>
        </p:nvSpPr>
        <p:spPr>
          <a:xfrm>
            <a:off x="5778445" y="5702394"/>
            <a:ext cx="63510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热烘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Drying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50989" y="1933050"/>
            <a:ext cx="9890022" cy="1027568"/>
            <a:chOff x="1150989" y="1933050"/>
            <a:chExt cx="9890022" cy="1027568"/>
          </a:xfrm>
        </p:grpSpPr>
        <p:sp>
          <p:nvSpPr>
            <p:cNvPr id="24" name="椭圆 23"/>
            <p:cNvSpPr/>
            <p:nvPr/>
          </p:nvSpPr>
          <p:spPr>
            <a:xfrm>
              <a:off x="1311021" y="2093081"/>
              <a:ext cx="707506" cy="707505"/>
            </a:xfrm>
            <a:prstGeom prst="ellipse">
              <a:avLst/>
            </a:prstGeom>
            <a:gradFill>
              <a:gsLst>
                <a:gs pos="0">
                  <a:srgbClr val="25529B"/>
                </a:gs>
                <a:gs pos="64000">
                  <a:srgbClr val="1A3B6E"/>
                </a:gs>
                <a:gs pos="100000">
                  <a:srgbClr val="15315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椭圆 24"/>
            <p:cNvSpPr/>
            <p:nvPr/>
          </p:nvSpPr>
          <p:spPr>
            <a:xfrm>
              <a:off x="1150989" y="1933050"/>
              <a:ext cx="1027570" cy="1027568"/>
            </a:xfrm>
            <a:prstGeom prst="ellipse">
              <a:avLst/>
            </a:prstGeom>
            <a:noFill/>
            <a:ln w="19050">
              <a:solidFill>
                <a:srgbClr val="1A3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bugs-search_103082"/>
            <p:cNvSpPr>
              <a:spLocks noChangeAspect="1"/>
            </p:cNvSpPr>
            <p:nvPr/>
          </p:nvSpPr>
          <p:spPr bwMode="auto">
            <a:xfrm>
              <a:off x="1470664" y="2252996"/>
              <a:ext cx="388220" cy="387677"/>
            </a:xfrm>
            <a:custGeom>
              <a:avLst/>
              <a:gdLst>
                <a:gd name="connsiteX0" fmla="*/ 150146 w 606368"/>
                <a:gd name="connsiteY0" fmla="*/ 427945 h 605522"/>
                <a:gd name="connsiteX1" fmla="*/ 23496 w 606368"/>
                <a:gd name="connsiteY1" fmla="*/ 554418 h 605522"/>
                <a:gd name="connsiteX2" fmla="*/ 17800 w 606368"/>
                <a:gd name="connsiteY2" fmla="*/ 568194 h 605522"/>
                <a:gd name="connsiteX3" fmla="*/ 23496 w 606368"/>
                <a:gd name="connsiteY3" fmla="*/ 582059 h 605522"/>
                <a:gd name="connsiteX4" fmla="*/ 37381 w 606368"/>
                <a:gd name="connsiteY4" fmla="*/ 587747 h 605522"/>
                <a:gd name="connsiteX5" fmla="*/ 51265 w 606368"/>
                <a:gd name="connsiteY5" fmla="*/ 582059 h 605522"/>
                <a:gd name="connsiteX6" fmla="*/ 177825 w 606368"/>
                <a:gd name="connsiteY6" fmla="*/ 455586 h 605522"/>
                <a:gd name="connsiteX7" fmla="*/ 179783 w 606368"/>
                <a:gd name="connsiteY7" fmla="*/ 406437 h 605522"/>
                <a:gd name="connsiteX8" fmla="*/ 165899 w 606368"/>
                <a:gd name="connsiteY8" fmla="*/ 412214 h 605522"/>
                <a:gd name="connsiteX9" fmla="*/ 162784 w 606368"/>
                <a:gd name="connsiteY9" fmla="*/ 415413 h 605522"/>
                <a:gd name="connsiteX10" fmla="*/ 190463 w 606368"/>
                <a:gd name="connsiteY10" fmla="*/ 443054 h 605522"/>
                <a:gd name="connsiteX11" fmla="*/ 193668 w 606368"/>
                <a:gd name="connsiteY11" fmla="*/ 439855 h 605522"/>
                <a:gd name="connsiteX12" fmla="*/ 199364 w 606368"/>
                <a:gd name="connsiteY12" fmla="*/ 425990 h 605522"/>
                <a:gd name="connsiteX13" fmla="*/ 193668 w 606368"/>
                <a:gd name="connsiteY13" fmla="*/ 412214 h 605522"/>
                <a:gd name="connsiteX14" fmla="*/ 179783 w 606368"/>
                <a:gd name="connsiteY14" fmla="*/ 406437 h 605522"/>
                <a:gd name="connsiteX15" fmla="*/ 276621 w 606368"/>
                <a:gd name="connsiteY15" fmla="*/ 334259 h 605522"/>
                <a:gd name="connsiteX16" fmla="*/ 370621 w 606368"/>
                <a:gd name="connsiteY16" fmla="*/ 378255 h 605522"/>
                <a:gd name="connsiteX17" fmla="*/ 378543 w 606368"/>
                <a:gd name="connsiteY17" fmla="*/ 388032 h 605522"/>
                <a:gd name="connsiteX18" fmla="*/ 369641 w 606368"/>
                <a:gd name="connsiteY18" fmla="*/ 395942 h 605522"/>
                <a:gd name="connsiteX19" fmla="*/ 368662 w 606368"/>
                <a:gd name="connsiteY19" fmla="*/ 395853 h 605522"/>
                <a:gd name="connsiteX20" fmla="*/ 264248 w 606368"/>
                <a:gd name="connsiteY20" fmla="*/ 347058 h 605522"/>
                <a:gd name="connsiteX21" fmla="*/ 263981 w 606368"/>
                <a:gd name="connsiteY21" fmla="*/ 334525 h 605522"/>
                <a:gd name="connsiteX22" fmla="*/ 276621 w 606368"/>
                <a:gd name="connsiteY22" fmla="*/ 334259 h 605522"/>
                <a:gd name="connsiteX23" fmla="*/ 232647 w 606368"/>
                <a:gd name="connsiteY23" fmla="*/ 287885 h 605522"/>
                <a:gd name="connsiteX24" fmla="*/ 244681 w 606368"/>
                <a:gd name="connsiteY24" fmla="*/ 291612 h 605522"/>
                <a:gd name="connsiteX25" fmla="*/ 253953 w 606368"/>
                <a:gd name="connsiteY25" fmla="*/ 307318 h 605522"/>
                <a:gd name="connsiteX26" fmla="*/ 251546 w 606368"/>
                <a:gd name="connsiteY26" fmla="*/ 319652 h 605522"/>
                <a:gd name="connsiteX27" fmla="*/ 246553 w 606368"/>
                <a:gd name="connsiteY27" fmla="*/ 321072 h 605522"/>
                <a:gd name="connsiteX28" fmla="*/ 239154 w 606368"/>
                <a:gd name="connsiteY28" fmla="*/ 317168 h 605522"/>
                <a:gd name="connsiteX29" fmla="*/ 228814 w 606368"/>
                <a:gd name="connsiteY29" fmla="*/ 299776 h 605522"/>
                <a:gd name="connsiteX30" fmla="*/ 232647 w 606368"/>
                <a:gd name="connsiteY30" fmla="*/ 287885 h 605522"/>
                <a:gd name="connsiteX31" fmla="*/ 426602 w 606368"/>
                <a:gd name="connsiteY31" fmla="*/ 237029 h 605522"/>
                <a:gd name="connsiteX32" fmla="*/ 432940 w 606368"/>
                <a:gd name="connsiteY32" fmla="*/ 239608 h 605522"/>
                <a:gd name="connsiteX33" fmla="*/ 435529 w 606368"/>
                <a:gd name="connsiteY33" fmla="*/ 245920 h 605522"/>
                <a:gd name="connsiteX34" fmla="*/ 432940 w 606368"/>
                <a:gd name="connsiteY34" fmla="*/ 252144 h 605522"/>
                <a:gd name="connsiteX35" fmla="*/ 426602 w 606368"/>
                <a:gd name="connsiteY35" fmla="*/ 254811 h 605522"/>
                <a:gd name="connsiteX36" fmla="*/ 420354 w 606368"/>
                <a:gd name="connsiteY36" fmla="*/ 252144 h 605522"/>
                <a:gd name="connsiteX37" fmla="*/ 417676 w 606368"/>
                <a:gd name="connsiteY37" fmla="*/ 245920 h 605522"/>
                <a:gd name="connsiteX38" fmla="*/ 420354 w 606368"/>
                <a:gd name="connsiteY38" fmla="*/ 239608 h 605522"/>
                <a:gd name="connsiteX39" fmla="*/ 426602 w 606368"/>
                <a:gd name="connsiteY39" fmla="*/ 237029 h 605522"/>
                <a:gd name="connsiteX40" fmla="*/ 388674 w 606368"/>
                <a:gd name="connsiteY40" fmla="*/ 237029 h 605522"/>
                <a:gd name="connsiteX41" fmla="*/ 394898 w 606368"/>
                <a:gd name="connsiteY41" fmla="*/ 239608 h 605522"/>
                <a:gd name="connsiteX42" fmla="*/ 397565 w 606368"/>
                <a:gd name="connsiteY42" fmla="*/ 245920 h 605522"/>
                <a:gd name="connsiteX43" fmla="*/ 394898 w 606368"/>
                <a:gd name="connsiteY43" fmla="*/ 252144 h 605522"/>
                <a:gd name="connsiteX44" fmla="*/ 388674 w 606368"/>
                <a:gd name="connsiteY44" fmla="*/ 254811 h 605522"/>
                <a:gd name="connsiteX45" fmla="*/ 382361 w 606368"/>
                <a:gd name="connsiteY45" fmla="*/ 252144 h 605522"/>
                <a:gd name="connsiteX46" fmla="*/ 379783 w 606368"/>
                <a:gd name="connsiteY46" fmla="*/ 245920 h 605522"/>
                <a:gd name="connsiteX47" fmla="*/ 382361 w 606368"/>
                <a:gd name="connsiteY47" fmla="*/ 239608 h 605522"/>
                <a:gd name="connsiteX48" fmla="*/ 388674 w 606368"/>
                <a:gd name="connsiteY48" fmla="*/ 237029 h 605522"/>
                <a:gd name="connsiteX49" fmla="*/ 350674 w 606368"/>
                <a:gd name="connsiteY49" fmla="*/ 237029 h 605522"/>
                <a:gd name="connsiteX50" fmla="*/ 357012 w 606368"/>
                <a:gd name="connsiteY50" fmla="*/ 239608 h 605522"/>
                <a:gd name="connsiteX51" fmla="*/ 359601 w 606368"/>
                <a:gd name="connsiteY51" fmla="*/ 245920 h 605522"/>
                <a:gd name="connsiteX52" fmla="*/ 357012 w 606368"/>
                <a:gd name="connsiteY52" fmla="*/ 252144 h 605522"/>
                <a:gd name="connsiteX53" fmla="*/ 350674 w 606368"/>
                <a:gd name="connsiteY53" fmla="*/ 254811 h 605522"/>
                <a:gd name="connsiteX54" fmla="*/ 344337 w 606368"/>
                <a:gd name="connsiteY54" fmla="*/ 252144 h 605522"/>
                <a:gd name="connsiteX55" fmla="*/ 341748 w 606368"/>
                <a:gd name="connsiteY55" fmla="*/ 245920 h 605522"/>
                <a:gd name="connsiteX56" fmla="*/ 344337 w 606368"/>
                <a:gd name="connsiteY56" fmla="*/ 239608 h 605522"/>
                <a:gd name="connsiteX57" fmla="*/ 350674 w 606368"/>
                <a:gd name="connsiteY57" fmla="*/ 237029 h 605522"/>
                <a:gd name="connsiteX58" fmla="*/ 439352 w 606368"/>
                <a:gd name="connsiteY58" fmla="*/ 144808 h 605522"/>
                <a:gd name="connsiteX59" fmla="*/ 451897 w 606368"/>
                <a:gd name="connsiteY59" fmla="*/ 144808 h 605522"/>
                <a:gd name="connsiteX60" fmla="*/ 518361 w 606368"/>
                <a:gd name="connsiteY60" fmla="*/ 211170 h 605522"/>
                <a:gd name="connsiteX61" fmla="*/ 518361 w 606368"/>
                <a:gd name="connsiteY61" fmla="*/ 223697 h 605522"/>
                <a:gd name="connsiteX62" fmla="*/ 451897 w 606368"/>
                <a:gd name="connsiteY62" fmla="*/ 290059 h 605522"/>
                <a:gd name="connsiteX63" fmla="*/ 445669 w 606368"/>
                <a:gd name="connsiteY63" fmla="*/ 292635 h 605522"/>
                <a:gd name="connsiteX64" fmla="*/ 439352 w 606368"/>
                <a:gd name="connsiteY64" fmla="*/ 290059 h 605522"/>
                <a:gd name="connsiteX65" fmla="*/ 439352 w 606368"/>
                <a:gd name="connsiteY65" fmla="*/ 277533 h 605522"/>
                <a:gd name="connsiteX66" fmla="*/ 499498 w 606368"/>
                <a:gd name="connsiteY66" fmla="*/ 217478 h 605522"/>
                <a:gd name="connsiteX67" fmla="*/ 439352 w 606368"/>
                <a:gd name="connsiteY67" fmla="*/ 157423 h 605522"/>
                <a:gd name="connsiteX68" fmla="*/ 439352 w 606368"/>
                <a:gd name="connsiteY68" fmla="*/ 144808 h 605522"/>
                <a:gd name="connsiteX69" fmla="*/ 325381 w 606368"/>
                <a:gd name="connsiteY69" fmla="*/ 144808 h 605522"/>
                <a:gd name="connsiteX70" fmla="*/ 337926 w 606368"/>
                <a:gd name="connsiteY70" fmla="*/ 144808 h 605522"/>
                <a:gd name="connsiteX71" fmla="*/ 337926 w 606368"/>
                <a:gd name="connsiteY71" fmla="*/ 157423 h 605522"/>
                <a:gd name="connsiteX72" fmla="*/ 277780 w 606368"/>
                <a:gd name="connsiteY72" fmla="*/ 217478 h 605522"/>
                <a:gd name="connsiteX73" fmla="*/ 337926 w 606368"/>
                <a:gd name="connsiteY73" fmla="*/ 277533 h 605522"/>
                <a:gd name="connsiteX74" fmla="*/ 337926 w 606368"/>
                <a:gd name="connsiteY74" fmla="*/ 290059 h 605522"/>
                <a:gd name="connsiteX75" fmla="*/ 331698 w 606368"/>
                <a:gd name="connsiteY75" fmla="*/ 292635 h 605522"/>
                <a:gd name="connsiteX76" fmla="*/ 325381 w 606368"/>
                <a:gd name="connsiteY76" fmla="*/ 290059 h 605522"/>
                <a:gd name="connsiteX77" fmla="*/ 258917 w 606368"/>
                <a:gd name="connsiteY77" fmla="*/ 223697 h 605522"/>
                <a:gd name="connsiteX78" fmla="*/ 258917 w 606368"/>
                <a:gd name="connsiteY78" fmla="*/ 211170 h 605522"/>
                <a:gd name="connsiteX79" fmla="*/ 488534 w 606368"/>
                <a:gd name="connsiteY79" fmla="*/ 68169 h 605522"/>
                <a:gd name="connsiteX80" fmla="*/ 561423 w 606368"/>
                <a:gd name="connsiteY80" fmla="*/ 167510 h 605522"/>
                <a:gd name="connsiteX81" fmla="*/ 555282 w 606368"/>
                <a:gd name="connsiteY81" fmla="*/ 178528 h 605522"/>
                <a:gd name="connsiteX82" fmla="*/ 552790 w 606368"/>
                <a:gd name="connsiteY82" fmla="*/ 178883 h 605522"/>
                <a:gd name="connsiteX83" fmla="*/ 544246 w 606368"/>
                <a:gd name="connsiteY83" fmla="*/ 172486 h 605522"/>
                <a:gd name="connsiteX84" fmla="*/ 478655 w 606368"/>
                <a:gd name="connsiteY84" fmla="*/ 82919 h 605522"/>
                <a:gd name="connsiteX85" fmla="*/ 476163 w 606368"/>
                <a:gd name="connsiteY85" fmla="*/ 70568 h 605522"/>
                <a:gd name="connsiteX86" fmla="*/ 488534 w 606368"/>
                <a:gd name="connsiteY86" fmla="*/ 68169 h 605522"/>
                <a:gd name="connsiteX87" fmla="*/ 428563 w 606368"/>
                <a:gd name="connsiteY87" fmla="*/ 42416 h 605522"/>
                <a:gd name="connsiteX88" fmla="*/ 447883 w 606368"/>
                <a:gd name="connsiteY88" fmla="*/ 47918 h 605522"/>
                <a:gd name="connsiteX89" fmla="*/ 453402 w 606368"/>
                <a:gd name="connsiteY89" fmla="*/ 59187 h 605522"/>
                <a:gd name="connsiteX90" fmla="*/ 444945 w 606368"/>
                <a:gd name="connsiteY90" fmla="*/ 65132 h 605522"/>
                <a:gd name="connsiteX91" fmla="*/ 442007 w 606368"/>
                <a:gd name="connsiteY91" fmla="*/ 64689 h 605522"/>
                <a:gd name="connsiteX92" fmla="*/ 424646 w 606368"/>
                <a:gd name="connsiteY92" fmla="*/ 59719 h 605522"/>
                <a:gd name="connsiteX93" fmla="*/ 417968 w 606368"/>
                <a:gd name="connsiteY93" fmla="*/ 49071 h 605522"/>
                <a:gd name="connsiteX94" fmla="*/ 428563 w 606368"/>
                <a:gd name="connsiteY94" fmla="*/ 42416 h 605522"/>
                <a:gd name="connsiteX95" fmla="*/ 388670 w 606368"/>
                <a:gd name="connsiteY95" fmla="*/ 17775 h 605522"/>
                <a:gd name="connsiteX96" fmla="*/ 188683 w 606368"/>
                <a:gd name="connsiteY96" fmla="*/ 217483 h 605522"/>
                <a:gd name="connsiteX97" fmla="*/ 388670 w 606368"/>
                <a:gd name="connsiteY97" fmla="*/ 417102 h 605522"/>
                <a:gd name="connsiteX98" fmla="*/ 588568 w 606368"/>
                <a:gd name="connsiteY98" fmla="*/ 217483 h 605522"/>
                <a:gd name="connsiteX99" fmla="*/ 388670 w 606368"/>
                <a:gd name="connsiteY99" fmla="*/ 17775 h 605522"/>
                <a:gd name="connsiteX100" fmla="*/ 388670 w 606368"/>
                <a:gd name="connsiteY100" fmla="*/ 0 h 605522"/>
                <a:gd name="connsiteX101" fmla="*/ 606368 w 606368"/>
                <a:gd name="connsiteY101" fmla="*/ 217483 h 605522"/>
                <a:gd name="connsiteX102" fmla="*/ 388670 w 606368"/>
                <a:gd name="connsiteY102" fmla="*/ 434878 h 605522"/>
                <a:gd name="connsiteX103" fmla="*/ 241194 w 606368"/>
                <a:gd name="connsiteY103" fmla="*/ 377285 h 605522"/>
                <a:gd name="connsiteX104" fmla="*/ 213426 w 606368"/>
                <a:gd name="connsiteY104" fmla="*/ 405015 h 605522"/>
                <a:gd name="connsiteX105" fmla="*/ 211557 w 606368"/>
                <a:gd name="connsiteY105" fmla="*/ 406437 h 605522"/>
                <a:gd name="connsiteX106" fmla="*/ 217164 w 606368"/>
                <a:gd name="connsiteY106" fmla="*/ 425990 h 605522"/>
                <a:gd name="connsiteX107" fmla="*/ 206217 w 606368"/>
                <a:gd name="connsiteY107" fmla="*/ 452386 h 605522"/>
                <a:gd name="connsiteX108" fmla="*/ 63814 w 606368"/>
                <a:gd name="connsiteY108" fmla="*/ 594590 h 605522"/>
                <a:gd name="connsiteX109" fmla="*/ 37381 w 606368"/>
                <a:gd name="connsiteY109" fmla="*/ 605522 h 605522"/>
                <a:gd name="connsiteX110" fmla="*/ 10947 w 606368"/>
                <a:gd name="connsiteY110" fmla="*/ 594590 h 605522"/>
                <a:gd name="connsiteX111" fmla="*/ 0 w 606368"/>
                <a:gd name="connsiteY111" fmla="*/ 568194 h 605522"/>
                <a:gd name="connsiteX112" fmla="*/ 10947 w 606368"/>
                <a:gd name="connsiteY112" fmla="*/ 541797 h 605522"/>
                <a:gd name="connsiteX113" fmla="*/ 153350 w 606368"/>
                <a:gd name="connsiteY113" fmla="*/ 399593 h 605522"/>
                <a:gd name="connsiteX114" fmla="*/ 179783 w 606368"/>
                <a:gd name="connsiteY114" fmla="*/ 388661 h 605522"/>
                <a:gd name="connsiteX115" fmla="*/ 199453 w 606368"/>
                <a:gd name="connsiteY115" fmla="*/ 394261 h 605522"/>
                <a:gd name="connsiteX116" fmla="*/ 200788 w 606368"/>
                <a:gd name="connsiteY116" fmla="*/ 392483 h 605522"/>
                <a:gd name="connsiteX117" fmla="*/ 228556 w 606368"/>
                <a:gd name="connsiteY117" fmla="*/ 364753 h 605522"/>
                <a:gd name="connsiteX118" fmla="*/ 170883 w 606368"/>
                <a:gd name="connsiteY118" fmla="*/ 217483 h 605522"/>
                <a:gd name="connsiteX119" fmla="*/ 388670 w 606368"/>
                <a:gd name="connsiteY119" fmla="*/ 0 h 60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606368" h="605522">
                  <a:moveTo>
                    <a:pt x="150146" y="427945"/>
                  </a:moveTo>
                  <a:lnTo>
                    <a:pt x="23496" y="554418"/>
                  </a:lnTo>
                  <a:cubicBezTo>
                    <a:pt x="19847" y="558062"/>
                    <a:pt x="17800" y="563039"/>
                    <a:pt x="17800" y="568194"/>
                  </a:cubicBezTo>
                  <a:cubicBezTo>
                    <a:pt x="17800" y="573437"/>
                    <a:pt x="19847" y="578326"/>
                    <a:pt x="23496" y="582059"/>
                  </a:cubicBezTo>
                  <a:cubicBezTo>
                    <a:pt x="27234" y="585703"/>
                    <a:pt x="32130" y="587747"/>
                    <a:pt x="37381" y="587747"/>
                  </a:cubicBezTo>
                  <a:cubicBezTo>
                    <a:pt x="42632" y="587747"/>
                    <a:pt x="47527" y="585703"/>
                    <a:pt x="51265" y="582059"/>
                  </a:cubicBezTo>
                  <a:lnTo>
                    <a:pt x="177825" y="455586"/>
                  </a:lnTo>
                  <a:close/>
                  <a:moveTo>
                    <a:pt x="179783" y="406437"/>
                  </a:moveTo>
                  <a:cubicBezTo>
                    <a:pt x="174532" y="406437"/>
                    <a:pt x="169637" y="408481"/>
                    <a:pt x="165899" y="412214"/>
                  </a:cubicBezTo>
                  <a:lnTo>
                    <a:pt x="162784" y="415413"/>
                  </a:lnTo>
                  <a:lnTo>
                    <a:pt x="190463" y="443054"/>
                  </a:lnTo>
                  <a:lnTo>
                    <a:pt x="193668" y="439855"/>
                  </a:lnTo>
                  <a:cubicBezTo>
                    <a:pt x="197317" y="436122"/>
                    <a:pt x="199364" y="431234"/>
                    <a:pt x="199364" y="425990"/>
                  </a:cubicBezTo>
                  <a:cubicBezTo>
                    <a:pt x="199364" y="420835"/>
                    <a:pt x="197317" y="415858"/>
                    <a:pt x="193668" y="412214"/>
                  </a:cubicBezTo>
                  <a:cubicBezTo>
                    <a:pt x="189929" y="408481"/>
                    <a:pt x="185034" y="406437"/>
                    <a:pt x="179783" y="406437"/>
                  </a:cubicBezTo>
                  <a:close/>
                  <a:moveTo>
                    <a:pt x="276621" y="334259"/>
                  </a:moveTo>
                  <a:cubicBezTo>
                    <a:pt x="302524" y="359057"/>
                    <a:pt x="335104" y="374255"/>
                    <a:pt x="370621" y="378255"/>
                  </a:cubicBezTo>
                  <a:cubicBezTo>
                    <a:pt x="375516" y="378788"/>
                    <a:pt x="379077" y="383143"/>
                    <a:pt x="378543" y="388032"/>
                  </a:cubicBezTo>
                  <a:cubicBezTo>
                    <a:pt x="378009" y="392565"/>
                    <a:pt x="374181" y="395942"/>
                    <a:pt x="369641" y="395942"/>
                  </a:cubicBezTo>
                  <a:cubicBezTo>
                    <a:pt x="369374" y="395942"/>
                    <a:pt x="369018" y="395942"/>
                    <a:pt x="368662" y="395853"/>
                  </a:cubicBezTo>
                  <a:cubicBezTo>
                    <a:pt x="329763" y="391587"/>
                    <a:pt x="292643" y="374255"/>
                    <a:pt x="264248" y="347058"/>
                  </a:cubicBezTo>
                  <a:cubicBezTo>
                    <a:pt x="260687" y="343680"/>
                    <a:pt x="260598" y="338081"/>
                    <a:pt x="263981" y="334525"/>
                  </a:cubicBezTo>
                  <a:cubicBezTo>
                    <a:pt x="267363" y="330970"/>
                    <a:pt x="273060" y="330881"/>
                    <a:pt x="276621" y="334259"/>
                  </a:cubicBezTo>
                  <a:close/>
                  <a:moveTo>
                    <a:pt x="232647" y="287885"/>
                  </a:moveTo>
                  <a:cubicBezTo>
                    <a:pt x="237015" y="285578"/>
                    <a:pt x="242453" y="287264"/>
                    <a:pt x="244681" y="291612"/>
                  </a:cubicBezTo>
                  <a:cubicBezTo>
                    <a:pt x="247445" y="297025"/>
                    <a:pt x="250565" y="302260"/>
                    <a:pt x="253953" y="307318"/>
                  </a:cubicBezTo>
                  <a:cubicBezTo>
                    <a:pt x="256716" y="311400"/>
                    <a:pt x="255646" y="316902"/>
                    <a:pt x="251546" y="319652"/>
                  </a:cubicBezTo>
                  <a:cubicBezTo>
                    <a:pt x="250030" y="320629"/>
                    <a:pt x="248247" y="321072"/>
                    <a:pt x="246553" y="321072"/>
                  </a:cubicBezTo>
                  <a:cubicBezTo>
                    <a:pt x="243701" y="321072"/>
                    <a:pt x="240848" y="319741"/>
                    <a:pt x="239154" y="317168"/>
                  </a:cubicBezTo>
                  <a:cubicBezTo>
                    <a:pt x="235410" y="311578"/>
                    <a:pt x="231934" y="305721"/>
                    <a:pt x="228814" y="299776"/>
                  </a:cubicBezTo>
                  <a:cubicBezTo>
                    <a:pt x="226585" y="295428"/>
                    <a:pt x="228279" y="290104"/>
                    <a:pt x="232647" y="287885"/>
                  </a:cubicBezTo>
                  <a:close/>
                  <a:moveTo>
                    <a:pt x="426602" y="237029"/>
                  </a:moveTo>
                  <a:cubicBezTo>
                    <a:pt x="429013" y="237029"/>
                    <a:pt x="431244" y="237918"/>
                    <a:pt x="432940" y="239608"/>
                  </a:cubicBezTo>
                  <a:cubicBezTo>
                    <a:pt x="434636" y="241297"/>
                    <a:pt x="435529" y="243520"/>
                    <a:pt x="435529" y="245920"/>
                  </a:cubicBezTo>
                  <a:cubicBezTo>
                    <a:pt x="435529" y="248232"/>
                    <a:pt x="434636" y="250544"/>
                    <a:pt x="432940" y="252144"/>
                  </a:cubicBezTo>
                  <a:cubicBezTo>
                    <a:pt x="431244" y="253833"/>
                    <a:pt x="429013" y="254811"/>
                    <a:pt x="426602" y="254811"/>
                  </a:cubicBezTo>
                  <a:cubicBezTo>
                    <a:pt x="424282" y="254811"/>
                    <a:pt x="421961" y="253833"/>
                    <a:pt x="420354" y="252144"/>
                  </a:cubicBezTo>
                  <a:cubicBezTo>
                    <a:pt x="418658" y="250544"/>
                    <a:pt x="417676" y="248232"/>
                    <a:pt x="417676" y="245920"/>
                  </a:cubicBezTo>
                  <a:cubicBezTo>
                    <a:pt x="417676" y="243520"/>
                    <a:pt x="418658" y="241297"/>
                    <a:pt x="420354" y="239608"/>
                  </a:cubicBezTo>
                  <a:cubicBezTo>
                    <a:pt x="421961" y="237918"/>
                    <a:pt x="424282" y="237029"/>
                    <a:pt x="426602" y="237029"/>
                  </a:cubicBezTo>
                  <a:close/>
                  <a:moveTo>
                    <a:pt x="388674" y="237029"/>
                  </a:moveTo>
                  <a:cubicBezTo>
                    <a:pt x="390986" y="237029"/>
                    <a:pt x="393297" y="237918"/>
                    <a:pt x="394898" y="239608"/>
                  </a:cubicBezTo>
                  <a:cubicBezTo>
                    <a:pt x="396587" y="241297"/>
                    <a:pt x="397565" y="243520"/>
                    <a:pt x="397565" y="245920"/>
                  </a:cubicBezTo>
                  <a:cubicBezTo>
                    <a:pt x="397565" y="248232"/>
                    <a:pt x="396587" y="250544"/>
                    <a:pt x="394898" y="252144"/>
                  </a:cubicBezTo>
                  <a:cubicBezTo>
                    <a:pt x="393297" y="253833"/>
                    <a:pt x="390986" y="254811"/>
                    <a:pt x="388674" y="254811"/>
                  </a:cubicBezTo>
                  <a:cubicBezTo>
                    <a:pt x="386273" y="254811"/>
                    <a:pt x="384051" y="253833"/>
                    <a:pt x="382361" y="252144"/>
                  </a:cubicBezTo>
                  <a:cubicBezTo>
                    <a:pt x="380672" y="250544"/>
                    <a:pt x="379783" y="248232"/>
                    <a:pt x="379783" y="245920"/>
                  </a:cubicBezTo>
                  <a:cubicBezTo>
                    <a:pt x="379783" y="243520"/>
                    <a:pt x="380672" y="241297"/>
                    <a:pt x="382361" y="239608"/>
                  </a:cubicBezTo>
                  <a:cubicBezTo>
                    <a:pt x="384051" y="237918"/>
                    <a:pt x="386273" y="237029"/>
                    <a:pt x="388674" y="237029"/>
                  </a:cubicBezTo>
                  <a:close/>
                  <a:moveTo>
                    <a:pt x="350674" y="237029"/>
                  </a:moveTo>
                  <a:cubicBezTo>
                    <a:pt x="352995" y="237029"/>
                    <a:pt x="355316" y="237918"/>
                    <a:pt x="357012" y="239608"/>
                  </a:cubicBezTo>
                  <a:cubicBezTo>
                    <a:pt x="358619" y="241297"/>
                    <a:pt x="359601" y="243520"/>
                    <a:pt x="359601" y="245920"/>
                  </a:cubicBezTo>
                  <a:cubicBezTo>
                    <a:pt x="359601" y="248232"/>
                    <a:pt x="358619" y="250544"/>
                    <a:pt x="357012" y="252144"/>
                  </a:cubicBezTo>
                  <a:cubicBezTo>
                    <a:pt x="355316" y="253833"/>
                    <a:pt x="352995" y="254811"/>
                    <a:pt x="350674" y="254811"/>
                  </a:cubicBezTo>
                  <a:cubicBezTo>
                    <a:pt x="348354" y="254811"/>
                    <a:pt x="346033" y="253833"/>
                    <a:pt x="344337" y="252144"/>
                  </a:cubicBezTo>
                  <a:cubicBezTo>
                    <a:pt x="342730" y="250544"/>
                    <a:pt x="341748" y="248232"/>
                    <a:pt x="341748" y="245920"/>
                  </a:cubicBezTo>
                  <a:cubicBezTo>
                    <a:pt x="341748" y="243520"/>
                    <a:pt x="342730" y="241297"/>
                    <a:pt x="344337" y="239608"/>
                  </a:cubicBezTo>
                  <a:cubicBezTo>
                    <a:pt x="346033" y="237918"/>
                    <a:pt x="348354" y="237029"/>
                    <a:pt x="350674" y="237029"/>
                  </a:cubicBezTo>
                  <a:close/>
                  <a:moveTo>
                    <a:pt x="439352" y="144808"/>
                  </a:moveTo>
                  <a:cubicBezTo>
                    <a:pt x="442822" y="141343"/>
                    <a:pt x="448427" y="141343"/>
                    <a:pt x="451897" y="144808"/>
                  </a:cubicBezTo>
                  <a:lnTo>
                    <a:pt x="518361" y="211170"/>
                  </a:lnTo>
                  <a:cubicBezTo>
                    <a:pt x="521831" y="214635"/>
                    <a:pt x="521831" y="220232"/>
                    <a:pt x="518361" y="223697"/>
                  </a:cubicBezTo>
                  <a:lnTo>
                    <a:pt x="451897" y="290059"/>
                  </a:lnTo>
                  <a:cubicBezTo>
                    <a:pt x="450207" y="291836"/>
                    <a:pt x="447894" y="292635"/>
                    <a:pt x="445669" y="292635"/>
                  </a:cubicBezTo>
                  <a:cubicBezTo>
                    <a:pt x="443356" y="292635"/>
                    <a:pt x="441042" y="291836"/>
                    <a:pt x="439352" y="290059"/>
                  </a:cubicBezTo>
                  <a:cubicBezTo>
                    <a:pt x="435882" y="286594"/>
                    <a:pt x="435882" y="280997"/>
                    <a:pt x="439352" y="277533"/>
                  </a:cubicBezTo>
                  <a:lnTo>
                    <a:pt x="499498" y="217478"/>
                  </a:lnTo>
                  <a:lnTo>
                    <a:pt x="439352" y="157423"/>
                  </a:lnTo>
                  <a:cubicBezTo>
                    <a:pt x="435882" y="153958"/>
                    <a:pt x="435882" y="148273"/>
                    <a:pt x="439352" y="144808"/>
                  </a:cubicBezTo>
                  <a:close/>
                  <a:moveTo>
                    <a:pt x="325381" y="144808"/>
                  </a:moveTo>
                  <a:cubicBezTo>
                    <a:pt x="328851" y="141343"/>
                    <a:pt x="334456" y="141343"/>
                    <a:pt x="337926" y="144808"/>
                  </a:cubicBezTo>
                  <a:cubicBezTo>
                    <a:pt x="341396" y="148273"/>
                    <a:pt x="341396" y="153958"/>
                    <a:pt x="337926" y="157423"/>
                  </a:cubicBezTo>
                  <a:lnTo>
                    <a:pt x="277780" y="217478"/>
                  </a:lnTo>
                  <a:lnTo>
                    <a:pt x="337926" y="277533"/>
                  </a:lnTo>
                  <a:cubicBezTo>
                    <a:pt x="341396" y="280997"/>
                    <a:pt x="341396" y="286594"/>
                    <a:pt x="337926" y="290059"/>
                  </a:cubicBezTo>
                  <a:cubicBezTo>
                    <a:pt x="336236" y="291836"/>
                    <a:pt x="333922" y="292635"/>
                    <a:pt x="331698" y="292635"/>
                  </a:cubicBezTo>
                  <a:cubicBezTo>
                    <a:pt x="329384" y="292635"/>
                    <a:pt x="327071" y="291836"/>
                    <a:pt x="325381" y="290059"/>
                  </a:cubicBezTo>
                  <a:lnTo>
                    <a:pt x="258917" y="223697"/>
                  </a:lnTo>
                  <a:cubicBezTo>
                    <a:pt x="255447" y="220232"/>
                    <a:pt x="255447" y="214635"/>
                    <a:pt x="258917" y="211170"/>
                  </a:cubicBezTo>
                  <a:close/>
                  <a:moveTo>
                    <a:pt x="488534" y="68169"/>
                  </a:moveTo>
                  <a:cubicBezTo>
                    <a:pt x="523777" y="91716"/>
                    <a:pt x="549675" y="126991"/>
                    <a:pt x="561423" y="167510"/>
                  </a:cubicBezTo>
                  <a:cubicBezTo>
                    <a:pt x="562758" y="172219"/>
                    <a:pt x="559999" y="177106"/>
                    <a:pt x="555282" y="178528"/>
                  </a:cubicBezTo>
                  <a:cubicBezTo>
                    <a:pt x="554481" y="178706"/>
                    <a:pt x="553680" y="178883"/>
                    <a:pt x="552790" y="178883"/>
                  </a:cubicBezTo>
                  <a:cubicBezTo>
                    <a:pt x="548963" y="178883"/>
                    <a:pt x="545403" y="176306"/>
                    <a:pt x="544246" y="172486"/>
                  </a:cubicBezTo>
                  <a:cubicBezTo>
                    <a:pt x="533745" y="135966"/>
                    <a:pt x="510427" y="104155"/>
                    <a:pt x="478655" y="82919"/>
                  </a:cubicBezTo>
                  <a:cubicBezTo>
                    <a:pt x="474561" y="80164"/>
                    <a:pt x="473493" y="74655"/>
                    <a:pt x="476163" y="70568"/>
                  </a:cubicBezTo>
                  <a:cubicBezTo>
                    <a:pt x="478922" y="66481"/>
                    <a:pt x="484440" y="65414"/>
                    <a:pt x="488534" y="68169"/>
                  </a:cubicBezTo>
                  <a:close/>
                  <a:moveTo>
                    <a:pt x="428563" y="42416"/>
                  </a:moveTo>
                  <a:cubicBezTo>
                    <a:pt x="435151" y="43836"/>
                    <a:pt x="441561" y="45699"/>
                    <a:pt x="447883" y="47918"/>
                  </a:cubicBezTo>
                  <a:cubicBezTo>
                    <a:pt x="452512" y="49515"/>
                    <a:pt x="455005" y="54573"/>
                    <a:pt x="453402" y="59187"/>
                  </a:cubicBezTo>
                  <a:cubicBezTo>
                    <a:pt x="452067" y="62825"/>
                    <a:pt x="448684" y="65132"/>
                    <a:pt x="444945" y="65132"/>
                  </a:cubicBezTo>
                  <a:cubicBezTo>
                    <a:pt x="443965" y="65132"/>
                    <a:pt x="442986" y="65044"/>
                    <a:pt x="442007" y="64689"/>
                  </a:cubicBezTo>
                  <a:cubicBezTo>
                    <a:pt x="436398" y="62736"/>
                    <a:pt x="430522" y="61050"/>
                    <a:pt x="424646" y="59719"/>
                  </a:cubicBezTo>
                  <a:cubicBezTo>
                    <a:pt x="419838" y="58655"/>
                    <a:pt x="416900" y="53863"/>
                    <a:pt x="417968" y="49071"/>
                  </a:cubicBezTo>
                  <a:cubicBezTo>
                    <a:pt x="419037" y="44280"/>
                    <a:pt x="423844" y="41351"/>
                    <a:pt x="428563" y="42416"/>
                  </a:cubicBezTo>
                  <a:close/>
                  <a:moveTo>
                    <a:pt x="388670" y="17775"/>
                  </a:moveTo>
                  <a:cubicBezTo>
                    <a:pt x="278397" y="17775"/>
                    <a:pt x="188683" y="107364"/>
                    <a:pt x="188683" y="217483"/>
                  </a:cubicBezTo>
                  <a:cubicBezTo>
                    <a:pt x="188683" y="327514"/>
                    <a:pt x="278397" y="417102"/>
                    <a:pt x="388670" y="417102"/>
                  </a:cubicBezTo>
                  <a:cubicBezTo>
                    <a:pt x="498854" y="417102"/>
                    <a:pt x="588568" y="327514"/>
                    <a:pt x="588568" y="217483"/>
                  </a:cubicBezTo>
                  <a:cubicBezTo>
                    <a:pt x="588568" y="107364"/>
                    <a:pt x="498854" y="17775"/>
                    <a:pt x="388670" y="17775"/>
                  </a:cubicBezTo>
                  <a:close/>
                  <a:moveTo>
                    <a:pt x="388670" y="0"/>
                  </a:moveTo>
                  <a:cubicBezTo>
                    <a:pt x="508733" y="0"/>
                    <a:pt x="606368" y="97588"/>
                    <a:pt x="606368" y="217483"/>
                  </a:cubicBezTo>
                  <a:cubicBezTo>
                    <a:pt x="606368" y="337379"/>
                    <a:pt x="508733" y="434878"/>
                    <a:pt x="388670" y="434878"/>
                  </a:cubicBezTo>
                  <a:cubicBezTo>
                    <a:pt x="331798" y="434878"/>
                    <a:pt x="279999" y="413014"/>
                    <a:pt x="241194" y="377285"/>
                  </a:cubicBezTo>
                  <a:lnTo>
                    <a:pt x="213426" y="405015"/>
                  </a:lnTo>
                  <a:cubicBezTo>
                    <a:pt x="212892" y="405548"/>
                    <a:pt x="212269" y="405992"/>
                    <a:pt x="211557" y="406437"/>
                  </a:cubicBezTo>
                  <a:cubicBezTo>
                    <a:pt x="215206" y="412214"/>
                    <a:pt x="217164" y="418968"/>
                    <a:pt x="217164" y="425990"/>
                  </a:cubicBezTo>
                  <a:cubicBezTo>
                    <a:pt x="217164" y="436033"/>
                    <a:pt x="213248" y="445365"/>
                    <a:pt x="206217" y="452386"/>
                  </a:cubicBezTo>
                  <a:lnTo>
                    <a:pt x="63814" y="594590"/>
                  </a:lnTo>
                  <a:cubicBezTo>
                    <a:pt x="56783" y="601700"/>
                    <a:pt x="47349" y="605522"/>
                    <a:pt x="37381" y="605522"/>
                  </a:cubicBezTo>
                  <a:cubicBezTo>
                    <a:pt x="27412" y="605522"/>
                    <a:pt x="17978" y="601700"/>
                    <a:pt x="10947" y="594590"/>
                  </a:cubicBezTo>
                  <a:cubicBezTo>
                    <a:pt x="3916" y="587569"/>
                    <a:pt x="0" y="578237"/>
                    <a:pt x="0" y="568194"/>
                  </a:cubicBezTo>
                  <a:cubicBezTo>
                    <a:pt x="0" y="558239"/>
                    <a:pt x="3916" y="548907"/>
                    <a:pt x="10947" y="541797"/>
                  </a:cubicBezTo>
                  <a:lnTo>
                    <a:pt x="153350" y="399593"/>
                  </a:lnTo>
                  <a:cubicBezTo>
                    <a:pt x="160381" y="392572"/>
                    <a:pt x="169815" y="388661"/>
                    <a:pt x="179783" y="388661"/>
                  </a:cubicBezTo>
                  <a:cubicBezTo>
                    <a:pt x="186814" y="388661"/>
                    <a:pt x="193579" y="390617"/>
                    <a:pt x="199453" y="394261"/>
                  </a:cubicBezTo>
                  <a:cubicBezTo>
                    <a:pt x="199809" y="393638"/>
                    <a:pt x="200254" y="393016"/>
                    <a:pt x="200788" y="392483"/>
                  </a:cubicBezTo>
                  <a:lnTo>
                    <a:pt x="228556" y="364753"/>
                  </a:lnTo>
                  <a:cubicBezTo>
                    <a:pt x="192778" y="326003"/>
                    <a:pt x="170883" y="274187"/>
                    <a:pt x="170883" y="217483"/>
                  </a:cubicBezTo>
                  <a:cubicBezTo>
                    <a:pt x="170883" y="97588"/>
                    <a:pt x="268607" y="0"/>
                    <a:pt x="38867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1" name="椭圆 30"/>
            <p:cNvSpPr/>
            <p:nvPr/>
          </p:nvSpPr>
          <p:spPr>
            <a:xfrm>
              <a:off x="3083511" y="2093081"/>
              <a:ext cx="707506" cy="707505"/>
            </a:xfrm>
            <a:prstGeom prst="ellipse">
              <a:avLst/>
            </a:prstGeom>
            <a:gradFill>
              <a:gsLst>
                <a:gs pos="0">
                  <a:srgbClr val="25529B"/>
                </a:gs>
                <a:gs pos="64000">
                  <a:srgbClr val="1A3B6E"/>
                </a:gs>
                <a:gs pos="100000">
                  <a:srgbClr val="15315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椭圆 31"/>
            <p:cNvSpPr/>
            <p:nvPr/>
          </p:nvSpPr>
          <p:spPr>
            <a:xfrm>
              <a:off x="2923479" y="1933050"/>
              <a:ext cx="1027570" cy="1027568"/>
            </a:xfrm>
            <a:prstGeom prst="ellipse">
              <a:avLst/>
            </a:prstGeom>
            <a:noFill/>
            <a:ln w="19050">
              <a:solidFill>
                <a:srgbClr val="1A3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knitting-neddles_352927"/>
            <p:cNvSpPr>
              <a:spLocks noChangeAspect="1"/>
            </p:cNvSpPr>
            <p:nvPr/>
          </p:nvSpPr>
          <p:spPr bwMode="auto">
            <a:xfrm>
              <a:off x="3243154" y="2253018"/>
              <a:ext cx="388220" cy="387633"/>
            </a:xfrm>
            <a:custGeom>
              <a:avLst/>
              <a:gdLst>
                <a:gd name="connsiteX0" fmla="*/ 300215 w 607639"/>
                <a:gd name="connsiteY0" fmla="*/ 324023 h 606722"/>
                <a:gd name="connsiteX1" fmla="*/ 161901 w 607639"/>
                <a:gd name="connsiteY1" fmla="*/ 460618 h 606722"/>
                <a:gd name="connsiteX2" fmla="*/ 161990 w 607639"/>
                <a:gd name="connsiteY2" fmla="*/ 465151 h 606722"/>
                <a:gd name="connsiteX3" fmla="*/ 161990 w 607639"/>
                <a:gd name="connsiteY3" fmla="*/ 546023 h 606722"/>
                <a:gd name="connsiteX4" fmla="*/ 202576 w 607639"/>
                <a:gd name="connsiteY4" fmla="*/ 586459 h 606722"/>
                <a:gd name="connsiteX5" fmla="*/ 243073 w 607639"/>
                <a:gd name="connsiteY5" fmla="*/ 546023 h 606722"/>
                <a:gd name="connsiteX6" fmla="*/ 243073 w 607639"/>
                <a:gd name="connsiteY6" fmla="*/ 485324 h 606722"/>
                <a:gd name="connsiteX7" fmla="*/ 303775 w 607639"/>
                <a:gd name="connsiteY7" fmla="*/ 424714 h 606722"/>
                <a:gd name="connsiteX8" fmla="*/ 364566 w 607639"/>
                <a:gd name="connsiteY8" fmla="*/ 485324 h 606722"/>
                <a:gd name="connsiteX9" fmla="*/ 364566 w 607639"/>
                <a:gd name="connsiteY9" fmla="*/ 546023 h 606722"/>
                <a:gd name="connsiteX10" fmla="*/ 405063 w 607639"/>
                <a:gd name="connsiteY10" fmla="*/ 586459 h 606722"/>
                <a:gd name="connsiteX11" fmla="*/ 445560 w 607639"/>
                <a:gd name="connsiteY11" fmla="*/ 546023 h 606722"/>
                <a:gd name="connsiteX12" fmla="*/ 445560 w 607639"/>
                <a:gd name="connsiteY12" fmla="*/ 469150 h 606722"/>
                <a:gd name="connsiteX13" fmla="*/ 546836 w 607639"/>
                <a:gd name="connsiteY13" fmla="*/ 40434 h 606722"/>
                <a:gd name="connsiteX14" fmla="*/ 556973 w 607639"/>
                <a:gd name="connsiteY14" fmla="*/ 50571 h 606722"/>
                <a:gd name="connsiteX15" fmla="*/ 546836 w 607639"/>
                <a:gd name="connsiteY15" fmla="*/ 60708 h 606722"/>
                <a:gd name="connsiteX16" fmla="*/ 526563 w 607639"/>
                <a:gd name="connsiteY16" fmla="*/ 80892 h 606722"/>
                <a:gd name="connsiteX17" fmla="*/ 516515 w 607639"/>
                <a:gd name="connsiteY17" fmla="*/ 91029 h 606722"/>
                <a:gd name="connsiteX18" fmla="*/ 506378 w 607639"/>
                <a:gd name="connsiteY18" fmla="*/ 80892 h 606722"/>
                <a:gd name="connsiteX19" fmla="*/ 546836 w 607639"/>
                <a:gd name="connsiteY19" fmla="*/ 40434 h 606722"/>
                <a:gd name="connsiteX20" fmla="*/ 81020 w 607639"/>
                <a:gd name="connsiteY20" fmla="*/ 40434 h 606722"/>
                <a:gd name="connsiteX21" fmla="*/ 91171 w 607639"/>
                <a:gd name="connsiteY21" fmla="*/ 50571 h 606722"/>
                <a:gd name="connsiteX22" fmla="*/ 81020 w 607639"/>
                <a:gd name="connsiteY22" fmla="*/ 60708 h 606722"/>
                <a:gd name="connsiteX23" fmla="*/ 60807 w 607639"/>
                <a:gd name="connsiteY23" fmla="*/ 80892 h 606722"/>
                <a:gd name="connsiteX24" fmla="*/ 50656 w 607639"/>
                <a:gd name="connsiteY24" fmla="*/ 91029 h 606722"/>
                <a:gd name="connsiteX25" fmla="*/ 40505 w 607639"/>
                <a:gd name="connsiteY25" fmla="*/ 80892 h 606722"/>
                <a:gd name="connsiteX26" fmla="*/ 81020 w 607639"/>
                <a:gd name="connsiteY26" fmla="*/ 40434 h 606722"/>
                <a:gd name="connsiteX27" fmla="*/ 536702 w 607639"/>
                <a:gd name="connsiteY27" fmla="*/ 20263 h 606722"/>
                <a:gd name="connsiteX28" fmla="*/ 486058 w 607639"/>
                <a:gd name="connsiteY28" fmla="*/ 70741 h 606722"/>
                <a:gd name="connsiteX29" fmla="*/ 536702 w 607639"/>
                <a:gd name="connsiteY29" fmla="*/ 121309 h 606722"/>
                <a:gd name="connsiteX30" fmla="*/ 587346 w 607639"/>
                <a:gd name="connsiteY30" fmla="*/ 70741 h 606722"/>
                <a:gd name="connsiteX31" fmla="*/ 536702 w 607639"/>
                <a:gd name="connsiteY31" fmla="*/ 20263 h 606722"/>
                <a:gd name="connsiteX32" fmla="*/ 70848 w 607639"/>
                <a:gd name="connsiteY32" fmla="*/ 20263 h 606722"/>
                <a:gd name="connsiteX33" fmla="*/ 20293 w 607639"/>
                <a:gd name="connsiteY33" fmla="*/ 70741 h 606722"/>
                <a:gd name="connsiteX34" fmla="*/ 70848 w 607639"/>
                <a:gd name="connsiteY34" fmla="*/ 121309 h 606722"/>
                <a:gd name="connsiteX35" fmla="*/ 121492 w 607639"/>
                <a:gd name="connsiteY35" fmla="*/ 70741 h 606722"/>
                <a:gd name="connsiteX36" fmla="*/ 70848 w 607639"/>
                <a:gd name="connsiteY36" fmla="*/ 20263 h 606722"/>
                <a:gd name="connsiteX37" fmla="*/ 70848 w 607639"/>
                <a:gd name="connsiteY37" fmla="*/ 0 h 606722"/>
                <a:gd name="connsiteX38" fmla="*/ 141785 w 607639"/>
                <a:gd name="connsiteY38" fmla="*/ 70741 h 606722"/>
                <a:gd name="connsiteX39" fmla="*/ 123094 w 607639"/>
                <a:gd name="connsiteY39" fmla="*/ 118909 h 606722"/>
                <a:gd name="connsiteX40" fmla="*/ 300304 w 607639"/>
                <a:gd name="connsiteY40" fmla="*/ 295763 h 606722"/>
                <a:gd name="connsiteX41" fmla="*/ 482053 w 607639"/>
                <a:gd name="connsiteY41" fmla="*/ 116154 h 606722"/>
                <a:gd name="connsiteX42" fmla="*/ 465854 w 607639"/>
                <a:gd name="connsiteY42" fmla="*/ 70741 h 606722"/>
                <a:gd name="connsiteX43" fmla="*/ 536702 w 607639"/>
                <a:gd name="connsiteY43" fmla="*/ 0 h 606722"/>
                <a:gd name="connsiteX44" fmla="*/ 607639 w 607639"/>
                <a:gd name="connsiteY44" fmla="*/ 70741 h 606722"/>
                <a:gd name="connsiteX45" fmla="*/ 536702 w 607639"/>
                <a:gd name="connsiteY45" fmla="*/ 141571 h 606722"/>
                <a:gd name="connsiteX46" fmla="*/ 497005 w 607639"/>
                <a:gd name="connsiteY46" fmla="*/ 129574 h 606722"/>
                <a:gd name="connsiteX47" fmla="*/ 314456 w 607639"/>
                <a:gd name="connsiteY47" fmla="*/ 309893 h 606722"/>
                <a:gd name="connsiteX48" fmla="*/ 446717 w 607639"/>
                <a:gd name="connsiteY48" fmla="*/ 441955 h 606722"/>
                <a:gd name="connsiteX49" fmla="*/ 526555 w 607639"/>
                <a:gd name="connsiteY49" fmla="*/ 384278 h 606722"/>
                <a:gd name="connsiteX50" fmla="*/ 536702 w 607639"/>
                <a:gd name="connsiteY50" fmla="*/ 394320 h 606722"/>
                <a:gd name="connsiteX51" fmla="*/ 526555 w 607639"/>
                <a:gd name="connsiteY51" fmla="*/ 404452 h 606722"/>
                <a:gd name="connsiteX52" fmla="*/ 465854 w 607639"/>
                <a:gd name="connsiteY52" fmla="*/ 455019 h 606722"/>
                <a:gd name="connsiteX53" fmla="*/ 465854 w 607639"/>
                <a:gd name="connsiteY53" fmla="*/ 461063 h 606722"/>
                <a:gd name="connsiteX54" fmla="*/ 594466 w 607639"/>
                <a:gd name="connsiteY54" fmla="*/ 589481 h 606722"/>
                <a:gd name="connsiteX55" fmla="*/ 594466 w 607639"/>
                <a:gd name="connsiteY55" fmla="*/ 603700 h 606722"/>
                <a:gd name="connsiteX56" fmla="*/ 587346 w 607639"/>
                <a:gd name="connsiteY56" fmla="*/ 606722 h 606722"/>
                <a:gd name="connsiteX57" fmla="*/ 580225 w 607639"/>
                <a:gd name="connsiteY57" fmla="*/ 603700 h 606722"/>
                <a:gd name="connsiteX58" fmla="*/ 465854 w 607639"/>
                <a:gd name="connsiteY58" fmla="*/ 489412 h 606722"/>
                <a:gd name="connsiteX59" fmla="*/ 465854 w 607639"/>
                <a:gd name="connsiteY59" fmla="*/ 546023 h 606722"/>
                <a:gd name="connsiteX60" fmla="*/ 405063 w 607639"/>
                <a:gd name="connsiteY60" fmla="*/ 606722 h 606722"/>
                <a:gd name="connsiteX61" fmla="*/ 344272 w 607639"/>
                <a:gd name="connsiteY61" fmla="*/ 546023 h 606722"/>
                <a:gd name="connsiteX62" fmla="*/ 344272 w 607639"/>
                <a:gd name="connsiteY62" fmla="*/ 485324 h 606722"/>
                <a:gd name="connsiteX63" fmla="*/ 303775 w 607639"/>
                <a:gd name="connsiteY63" fmla="*/ 444888 h 606722"/>
                <a:gd name="connsiteX64" fmla="*/ 263278 w 607639"/>
                <a:gd name="connsiteY64" fmla="*/ 485324 h 606722"/>
                <a:gd name="connsiteX65" fmla="*/ 263278 w 607639"/>
                <a:gd name="connsiteY65" fmla="*/ 546023 h 606722"/>
                <a:gd name="connsiteX66" fmla="*/ 202576 w 607639"/>
                <a:gd name="connsiteY66" fmla="*/ 606722 h 606722"/>
                <a:gd name="connsiteX67" fmla="*/ 141785 w 607639"/>
                <a:gd name="connsiteY67" fmla="*/ 546023 h 606722"/>
                <a:gd name="connsiteX68" fmla="*/ 141785 w 607639"/>
                <a:gd name="connsiteY68" fmla="*/ 480525 h 606722"/>
                <a:gd name="connsiteX69" fmla="*/ 27325 w 607639"/>
                <a:gd name="connsiteY69" fmla="*/ 593569 h 606722"/>
                <a:gd name="connsiteX70" fmla="*/ 20293 w 607639"/>
                <a:gd name="connsiteY70" fmla="*/ 596591 h 606722"/>
                <a:gd name="connsiteX71" fmla="*/ 13173 w 607639"/>
                <a:gd name="connsiteY71" fmla="*/ 593569 h 606722"/>
                <a:gd name="connsiteX72" fmla="*/ 13173 w 607639"/>
                <a:gd name="connsiteY72" fmla="*/ 579350 h 606722"/>
                <a:gd name="connsiteX73" fmla="*/ 140628 w 607639"/>
                <a:gd name="connsiteY73" fmla="*/ 453508 h 606722"/>
                <a:gd name="connsiteX74" fmla="*/ 80995 w 607639"/>
                <a:gd name="connsiteY74" fmla="*/ 404452 h 606722"/>
                <a:gd name="connsiteX75" fmla="*/ 70848 w 607639"/>
                <a:gd name="connsiteY75" fmla="*/ 394320 h 606722"/>
                <a:gd name="connsiteX76" fmla="*/ 80995 w 607639"/>
                <a:gd name="connsiteY76" fmla="*/ 384278 h 606722"/>
                <a:gd name="connsiteX77" fmla="*/ 157005 w 607639"/>
                <a:gd name="connsiteY77" fmla="*/ 437245 h 606722"/>
                <a:gd name="connsiteX78" fmla="*/ 285974 w 607639"/>
                <a:gd name="connsiteY78" fmla="*/ 309893 h 606722"/>
                <a:gd name="connsiteX79" fmla="*/ 107429 w 607639"/>
                <a:gd name="connsiteY79" fmla="*/ 131618 h 606722"/>
                <a:gd name="connsiteX80" fmla="*/ 70848 w 607639"/>
                <a:gd name="connsiteY80" fmla="*/ 141571 h 606722"/>
                <a:gd name="connsiteX81" fmla="*/ 0 w 607639"/>
                <a:gd name="connsiteY81" fmla="*/ 70741 h 606722"/>
                <a:gd name="connsiteX82" fmla="*/ 70848 w 607639"/>
                <a:gd name="connsiteY82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607639" h="606722">
                  <a:moveTo>
                    <a:pt x="300215" y="324023"/>
                  </a:moveTo>
                  <a:lnTo>
                    <a:pt x="161901" y="460618"/>
                  </a:lnTo>
                  <a:cubicBezTo>
                    <a:pt x="161990" y="462129"/>
                    <a:pt x="161990" y="463640"/>
                    <a:pt x="161990" y="465151"/>
                  </a:cubicBezTo>
                  <a:lnTo>
                    <a:pt x="161990" y="546023"/>
                  </a:lnTo>
                  <a:cubicBezTo>
                    <a:pt x="161990" y="568241"/>
                    <a:pt x="180236" y="586459"/>
                    <a:pt x="202576" y="586459"/>
                  </a:cubicBezTo>
                  <a:cubicBezTo>
                    <a:pt x="224827" y="586459"/>
                    <a:pt x="243073" y="568241"/>
                    <a:pt x="243073" y="546023"/>
                  </a:cubicBezTo>
                  <a:lnTo>
                    <a:pt x="243073" y="485324"/>
                  </a:lnTo>
                  <a:cubicBezTo>
                    <a:pt x="243073" y="451998"/>
                    <a:pt x="270398" y="424714"/>
                    <a:pt x="303775" y="424714"/>
                  </a:cubicBezTo>
                  <a:cubicBezTo>
                    <a:pt x="337241" y="424714"/>
                    <a:pt x="364566" y="451998"/>
                    <a:pt x="364566" y="485324"/>
                  </a:cubicBezTo>
                  <a:lnTo>
                    <a:pt x="364566" y="546023"/>
                  </a:lnTo>
                  <a:cubicBezTo>
                    <a:pt x="364566" y="568241"/>
                    <a:pt x="382812" y="586459"/>
                    <a:pt x="405063" y="586459"/>
                  </a:cubicBezTo>
                  <a:cubicBezTo>
                    <a:pt x="427314" y="586459"/>
                    <a:pt x="445560" y="568241"/>
                    <a:pt x="445560" y="546023"/>
                  </a:cubicBezTo>
                  <a:lnTo>
                    <a:pt x="445560" y="469150"/>
                  </a:lnTo>
                  <a:close/>
                  <a:moveTo>
                    <a:pt x="546836" y="40434"/>
                  </a:moveTo>
                  <a:cubicBezTo>
                    <a:pt x="552883" y="40434"/>
                    <a:pt x="556973" y="44524"/>
                    <a:pt x="556973" y="50571"/>
                  </a:cubicBezTo>
                  <a:cubicBezTo>
                    <a:pt x="556973" y="56617"/>
                    <a:pt x="552883" y="60708"/>
                    <a:pt x="546836" y="60708"/>
                  </a:cubicBezTo>
                  <a:cubicBezTo>
                    <a:pt x="535721" y="60708"/>
                    <a:pt x="526563" y="69777"/>
                    <a:pt x="526563" y="80892"/>
                  </a:cubicBezTo>
                  <a:cubicBezTo>
                    <a:pt x="526563" y="86939"/>
                    <a:pt x="522561" y="91029"/>
                    <a:pt x="516515" y="91029"/>
                  </a:cubicBezTo>
                  <a:cubicBezTo>
                    <a:pt x="510379" y="91029"/>
                    <a:pt x="506378" y="86939"/>
                    <a:pt x="506378" y="80892"/>
                  </a:cubicBezTo>
                  <a:cubicBezTo>
                    <a:pt x="506378" y="58662"/>
                    <a:pt x="524606" y="40434"/>
                    <a:pt x="546836" y="40434"/>
                  </a:cubicBezTo>
                  <a:close/>
                  <a:moveTo>
                    <a:pt x="81020" y="40434"/>
                  </a:moveTo>
                  <a:cubicBezTo>
                    <a:pt x="87075" y="40434"/>
                    <a:pt x="91171" y="44524"/>
                    <a:pt x="91171" y="50571"/>
                  </a:cubicBezTo>
                  <a:cubicBezTo>
                    <a:pt x="91171" y="56617"/>
                    <a:pt x="87075" y="60708"/>
                    <a:pt x="81020" y="60708"/>
                  </a:cubicBezTo>
                  <a:cubicBezTo>
                    <a:pt x="69890" y="60708"/>
                    <a:pt x="60807" y="69777"/>
                    <a:pt x="60807" y="80892"/>
                  </a:cubicBezTo>
                  <a:cubicBezTo>
                    <a:pt x="60807" y="86939"/>
                    <a:pt x="56711" y="91029"/>
                    <a:pt x="50656" y="91029"/>
                  </a:cubicBezTo>
                  <a:cubicBezTo>
                    <a:pt x="44601" y="91029"/>
                    <a:pt x="40505" y="86939"/>
                    <a:pt x="40505" y="80892"/>
                  </a:cubicBezTo>
                  <a:cubicBezTo>
                    <a:pt x="40505" y="58662"/>
                    <a:pt x="58759" y="40434"/>
                    <a:pt x="81020" y="40434"/>
                  </a:cubicBezTo>
                  <a:close/>
                  <a:moveTo>
                    <a:pt x="536702" y="20263"/>
                  </a:moveTo>
                  <a:cubicBezTo>
                    <a:pt x="508398" y="20263"/>
                    <a:pt x="486058" y="42480"/>
                    <a:pt x="486058" y="70741"/>
                  </a:cubicBezTo>
                  <a:cubicBezTo>
                    <a:pt x="486058" y="99091"/>
                    <a:pt x="508398" y="121309"/>
                    <a:pt x="536702" y="121309"/>
                  </a:cubicBezTo>
                  <a:cubicBezTo>
                    <a:pt x="565094" y="121309"/>
                    <a:pt x="587346" y="99091"/>
                    <a:pt x="587346" y="70741"/>
                  </a:cubicBezTo>
                  <a:cubicBezTo>
                    <a:pt x="587346" y="42480"/>
                    <a:pt x="565094" y="20263"/>
                    <a:pt x="536702" y="20263"/>
                  </a:cubicBezTo>
                  <a:close/>
                  <a:moveTo>
                    <a:pt x="70848" y="20263"/>
                  </a:moveTo>
                  <a:cubicBezTo>
                    <a:pt x="42545" y="20263"/>
                    <a:pt x="20293" y="42480"/>
                    <a:pt x="20293" y="70741"/>
                  </a:cubicBezTo>
                  <a:cubicBezTo>
                    <a:pt x="20293" y="99091"/>
                    <a:pt x="42545" y="121309"/>
                    <a:pt x="70848" y="121309"/>
                  </a:cubicBezTo>
                  <a:cubicBezTo>
                    <a:pt x="99241" y="121309"/>
                    <a:pt x="121492" y="99091"/>
                    <a:pt x="121492" y="70741"/>
                  </a:cubicBezTo>
                  <a:cubicBezTo>
                    <a:pt x="121492" y="42480"/>
                    <a:pt x="99241" y="20263"/>
                    <a:pt x="70848" y="20263"/>
                  </a:cubicBezTo>
                  <a:close/>
                  <a:moveTo>
                    <a:pt x="70848" y="0"/>
                  </a:moveTo>
                  <a:cubicBezTo>
                    <a:pt x="110367" y="0"/>
                    <a:pt x="141785" y="31371"/>
                    <a:pt x="141785" y="70741"/>
                  </a:cubicBezTo>
                  <a:cubicBezTo>
                    <a:pt x="141785" y="89493"/>
                    <a:pt x="134754" y="106290"/>
                    <a:pt x="123094" y="118909"/>
                  </a:cubicBezTo>
                  <a:lnTo>
                    <a:pt x="300304" y="295763"/>
                  </a:lnTo>
                  <a:lnTo>
                    <a:pt x="482053" y="116154"/>
                  </a:lnTo>
                  <a:cubicBezTo>
                    <a:pt x="471906" y="103890"/>
                    <a:pt x="465854" y="88160"/>
                    <a:pt x="465854" y="70741"/>
                  </a:cubicBezTo>
                  <a:cubicBezTo>
                    <a:pt x="465854" y="31371"/>
                    <a:pt x="497183" y="0"/>
                    <a:pt x="536702" y="0"/>
                  </a:cubicBezTo>
                  <a:cubicBezTo>
                    <a:pt x="576220" y="0"/>
                    <a:pt x="607639" y="31371"/>
                    <a:pt x="607639" y="70741"/>
                  </a:cubicBezTo>
                  <a:cubicBezTo>
                    <a:pt x="607639" y="110200"/>
                    <a:pt x="576220" y="141571"/>
                    <a:pt x="536702" y="141571"/>
                  </a:cubicBezTo>
                  <a:cubicBezTo>
                    <a:pt x="521927" y="141571"/>
                    <a:pt x="508309" y="137128"/>
                    <a:pt x="497005" y="129574"/>
                  </a:cubicBezTo>
                  <a:lnTo>
                    <a:pt x="314456" y="309893"/>
                  </a:lnTo>
                  <a:lnTo>
                    <a:pt x="446717" y="441955"/>
                  </a:lnTo>
                  <a:cubicBezTo>
                    <a:pt x="452681" y="406851"/>
                    <a:pt x="483121" y="384278"/>
                    <a:pt x="526555" y="384278"/>
                  </a:cubicBezTo>
                  <a:cubicBezTo>
                    <a:pt x="532697" y="384278"/>
                    <a:pt x="536702" y="388277"/>
                    <a:pt x="536702" y="394320"/>
                  </a:cubicBezTo>
                  <a:cubicBezTo>
                    <a:pt x="536702" y="400453"/>
                    <a:pt x="532697" y="404452"/>
                    <a:pt x="526555" y="404452"/>
                  </a:cubicBezTo>
                  <a:cubicBezTo>
                    <a:pt x="498252" y="404452"/>
                    <a:pt x="465854" y="417605"/>
                    <a:pt x="465854" y="455019"/>
                  </a:cubicBezTo>
                  <a:lnTo>
                    <a:pt x="465854" y="461063"/>
                  </a:lnTo>
                  <a:lnTo>
                    <a:pt x="594466" y="589481"/>
                  </a:lnTo>
                  <a:cubicBezTo>
                    <a:pt x="598471" y="593569"/>
                    <a:pt x="598471" y="599612"/>
                    <a:pt x="594466" y="603700"/>
                  </a:cubicBezTo>
                  <a:cubicBezTo>
                    <a:pt x="592419" y="605656"/>
                    <a:pt x="590372" y="606722"/>
                    <a:pt x="587346" y="606722"/>
                  </a:cubicBezTo>
                  <a:cubicBezTo>
                    <a:pt x="584320" y="606722"/>
                    <a:pt x="582272" y="605656"/>
                    <a:pt x="580225" y="603700"/>
                  </a:cubicBezTo>
                  <a:lnTo>
                    <a:pt x="465854" y="489412"/>
                  </a:lnTo>
                  <a:lnTo>
                    <a:pt x="465854" y="546023"/>
                  </a:lnTo>
                  <a:cubicBezTo>
                    <a:pt x="465854" y="579350"/>
                    <a:pt x="438529" y="606722"/>
                    <a:pt x="405063" y="606722"/>
                  </a:cubicBezTo>
                  <a:cubicBezTo>
                    <a:pt x="371686" y="606722"/>
                    <a:pt x="344272" y="579350"/>
                    <a:pt x="344272" y="546023"/>
                  </a:cubicBezTo>
                  <a:lnTo>
                    <a:pt x="344272" y="485324"/>
                  </a:lnTo>
                  <a:cubicBezTo>
                    <a:pt x="344272" y="463107"/>
                    <a:pt x="326115" y="444888"/>
                    <a:pt x="303775" y="444888"/>
                  </a:cubicBezTo>
                  <a:cubicBezTo>
                    <a:pt x="281524" y="444888"/>
                    <a:pt x="263278" y="463107"/>
                    <a:pt x="263278" y="485324"/>
                  </a:cubicBezTo>
                  <a:lnTo>
                    <a:pt x="263278" y="546023"/>
                  </a:lnTo>
                  <a:cubicBezTo>
                    <a:pt x="263278" y="579350"/>
                    <a:pt x="235953" y="606722"/>
                    <a:pt x="202576" y="606722"/>
                  </a:cubicBezTo>
                  <a:cubicBezTo>
                    <a:pt x="169110" y="606722"/>
                    <a:pt x="141785" y="579350"/>
                    <a:pt x="141785" y="546023"/>
                  </a:cubicBezTo>
                  <a:lnTo>
                    <a:pt x="141785" y="480525"/>
                  </a:lnTo>
                  <a:lnTo>
                    <a:pt x="27325" y="593569"/>
                  </a:lnTo>
                  <a:cubicBezTo>
                    <a:pt x="25277" y="595613"/>
                    <a:pt x="23319" y="596591"/>
                    <a:pt x="20293" y="596591"/>
                  </a:cubicBezTo>
                  <a:cubicBezTo>
                    <a:pt x="17178" y="596591"/>
                    <a:pt x="15220" y="595613"/>
                    <a:pt x="13173" y="593569"/>
                  </a:cubicBezTo>
                  <a:cubicBezTo>
                    <a:pt x="9079" y="589481"/>
                    <a:pt x="9079" y="583438"/>
                    <a:pt x="13173" y="579350"/>
                  </a:cubicBezTo>
                  <a:lnTo>
                    <a:pt x="140628" y="453508"/>
                  </a:lnTo>
                  <a:cubicBezTo>
                    <a:pt x="135110" y="425603"/>
                    <a:pt x="110456" y="404452"/>
                    <a:pt x="80995" y="404452"/>
                  </a:cubicBezTo>
                  <a:cubicBezTo>
                    <a:pt x="74942" y="404452"/>
                    <a:pt x="70848" y="400453"/>
                    <a:pt x="70848" y="394320"/>
                  </a:cubicBezTo>
                  <a:cubicBezTo>
                    <a:pt x="70848" y="388277"/>
                    <a:pt x="74942" y="384278"/>
                    <a:pt x="80995" y="384278"/>
                  </a:cubicBezTo>
                  <a:cubicBezTo>
                    <a:pt x="115796" y="384278"/>
                    <a:pt x="145613" y="406407"/>
                    <a:pt x="157005" y="437245"/>
                  </a:cubicBezTo>
                  <a:lnTo>
                    <a:pt x="285974" y="309893"/>
                  </a:lnTo>
                  <a:lnTo>
                    <a:pt x="107429" y="131618"/>
                  </a:lnTo>
                  <a:cubicBezTo>
                    <a:pt x="96838" y="137928"/>
                    <a:pt x="84288" y="141571"/>
                    <a:pt x="70848" y="141571"/>
                  </a:cubicBezTo>
                  <a:cubicBezTo>
                    <a:pt x="31419" y="141571"/>
                    <a:pt x="0" y="110200"/>
                    <a:pt x="0" y="70741"/>
                  </a:cubicBezTo>
                  <a:cubicBezTo>
                    <a:pt x="0" y="31371"/>
                    <a:pt x="31419" y="0"/>
                    <a:pt x="7084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6628491" y="2093081"/>
              <a:ext cx="707506" cy="707505"/>
            </a:xfrm>
            <a:prstGeom prst="ellipse">
              <a:avLst/>
            </a:prstGeom>
            <a:gradFill>
              <a:gsLst>
                <a:gs pos="0">
                  <a:srgbClr val="25529B"/>
                </a:gs>
                <a:gs pos="64000">
                  <a:srgbClr val="1A3B6E"/>
                </a:gs>
                <a:gs pos="100000">
                  <a:srgbClr val="15315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椭圆 37"/>
            <p:cNvSpPr/>
            <p:nvPr/>
          </p:nvSpPr>
          <p:spPr>
            <a:xfrm>
              <a:off x="6468459" y="1933050"/>
              <a:ext cx="1027570" cy="1027568"/>
            </a:xfrm>
            <a:prstGeom prst="ellipse">
              <a:avLst/>
            </a:prstGeom>
            <a:noFill/>
            <a:ln w="19050">
              <a:solidFill>
                <a:srgbClr val="1A3B6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tools-and-utensils_353733"/>
            <p:cNvSpPr>
              <a:spLocks noChangeAspect="1"/>
            </p:cNvSpPr>
            <p:nvPr/>
          </p:nvSpPr>
          <p:spPr bwMode="auto">
            <a:xfrm>
              <a:off x="6859594" y="2228321"/>
              <a:ext cx="245300" cy="437026"/>
            </a:xfrm>
            <a:custGeom>
              <a:avLst/>
              <a:gdLst>
                <a:gd name="connsiteX0" fmla="*/ 90160 w 340549"/>
                <a:gd name="connsiteY0" fmla="*/ 340015 h 606722"/>
                <a:gd name="connsiteX1" fmla="*/ 73516 w 340549"/>
                <a:gd name="connsiteY1" fmla="*/ 356638 h 606722"/>
                <a:gd name="connsiteX2" fmla="*/ 73516 w 340549"/>
                <a:gd name="connsiteY2" fmla="*/ 516733 h 606722"/>
                <a:gd name="connsiteX3" fmla="*/ 90160 w 340549"/>
                <a:gd name="connsiteY3" fmla="*/ 533355 h 606722"/>
                <a:gd name="connsiteX4" fmla="*/ 250461 w 340549"/>
                <a:gd name="connsiteY4" fmla="*/ 533355 h 606722"/>
                <a:gd name="connsiteX5" fmla="*/ 267105 w 340549"/>
                <a:gd name="connsiteY5" fmla="*/ 516733 h 606722"/>
                <a:gd name="connsiteX6" fmla="*/ 267105 w 340549"/>
                <a:gd name="connsiteY6" fmla="*/ 356638 h 606722"/>
                <a:gd name="connsiteX7" fmla="*/ 250461 w 340549"/>
                <a:gd name="connsiteY7" fmla="*/ 340015 h 606722"/>
                <a:gd name="connsiteX8" fmla="*/ 90160 w 340549"/>
                <a:gd name="connsiteY8" fmla="*/ 320014 h 606722"/>
                <a:gd name="connsiteX9" fmla="*/ 250461 w 340549"/>
                <a:gd name="connsiteY9" fmla="*/ 320014 h 606722"/>
                <a:gd name="connsiteX10" fmla="*/ 287131 w 340549"/>
                <a:gd name="connsiteY10" fmla="*/ 356638 h 606722"/>
                <a:gd name="connsiteX11" fmla="*/ 287131 w 340549"/>
                <a:gd name="connsiteY11" fmla="*/ 516733 h 606722"/>
                <a:gd name="connsiteX12" fmla="*/ 250461 w 340549"/>
                <a:gd name="connsiteY12" fmla="*/ 553445 h 606722"/>
                <a:gd name="connsiteX13" fmla="*/ 90160 w 340549"/>
                <a:gd name="connsiteY13" fmla="*/ 553445 h 606722"/>
                <a:gd name="connsiteX14" fmla="*/ 53489 w 340549"/>
                <a:gd name="connsiteY14" fmla="*/ 516733 h 606722"/>
                <a:gd name="connsiteX15" fmla="*/ 53489 w 340549"/>
                <a:gd name="connsiteY15" fmla="*/ 356638 h 606722"/>
                <a:gd name="connsiteX16" fmla="*/ 90160 w 340549"/>
                <a:gd name="connsiteY16" fmla="*/ 320014 h 606722"/>
                <a:gd name="connsiteX17" fmla="*/ 287322 w 340549"/>
                <a:gd name="connsiteY17" fmla="*/ 147194 h 606722"/>
                <a:gd name="connsiteX18" fmla="*/ 299961 w 340549"/>
                <a:gd name="connsiteY18" fmla="*/ 153504 h 606722"/>
                <a:gd name="connsiteX19" fmla="*/ 331826 w 340549"/>
                <a:gd name="connsiteY19" fmla="*/ 248857 h 606722"/>
                <a:gd name="connsiteX20" fmla="*/ 340549 w 340549"/>
                <a:gd name="connsiteY20" fmla="*/ 302622 h 606722"/>
                <a:gd name="connsiteX21" fmla="*/ 340549 w 340549"/>
                <a:gd name="connsiteY21" fmla="*/ 556690 h 606722"/>
                <a:gd name="connsiteX22" fmla="*/ 290526 w 340549"/>
                <a:gd name="connsiteY22" fmla="*/ 606722 h 606722"/>
                <a:gd name="connsiteX23" fmla="*/ 50112 w 340549"/>
                <a:gd name="connsiteY23" fmla="*/ 606722 h 606722"/>
                <a:gd name="connsiteX24" fmla="*/ 0 w 340549"/>
                <a:gd name="connsiteY24" fmla="*/ 556690 h 606722"/>
                <a:gd name="connsiteX25" fmla="*/ 0 w 340549"/>
                <a:gd name="connsiteY25" fmla="*/ 396731 h 606722"/>
                <a:gd name="connsiteX26" fmla="*/ 10058 w 340549"/>
                <a:gd name="connsiteY26" fmla="*/ 386689 h 606722"/>
                <a:gd name="connsiteX27" fmla="*/ 20027 w 340549"/>
                <a:gd name="connsiteY27" fmla="*/ 396731 h 606722"/>
                <a:gd name="connsiteX28" fmla="*/ 20027 w 340549"/>
                <a:gd name="connsiteY28" fmla="*/ 556690 h 606722"/>
                <a:gd name="connsiteX29" fmla="*/ 50112 w 340549"/>
                <a:gd name="connsiteY29" fmla="*/ 586727 h 606722"/>
                <a:gd name="connsiteX30" fmla="*/ 290526 w 340549"/>
                <a:gd name="connsiteY30" fmla="*/ 586727 h 606722"/>
                <a:gd name="connsiteX31" fmla="*/ 320522 w 340549"/>
                <a:gd name="connsiteY31" fmla="*/ 556690 h 606722"/>
                <a:gd name="connsiteX32" fmla="*/ 320522 w 340549"/>
                <a:gd name="connsiteY32" fmla="*/ 302622 h 606722"/>
                <a:gd name="connsiteX33" fmla="*/ 312867 w 340549"/>
                <a:gd name="connsiteY33" fmla="*/ 255256 h 606722"/>
                <a:gd name="connsiteX34" fmla="*/ 281002 w 340549"/>
                <a:gd name="connsiteY34" fmla="*/ 159902 h 606722"/>
                <a:gd name="connsiteX35" fmla="*/ 287322 w 340549"/>
                <a:gd name="connsiteY35" fmla="*/ 147194 h 606722"/>
                <a:gd name="connsiteX36" fmla="*/ 99763 w 340549"/>
                <a:gd name="connsiteY36" fmla="*/ 126633 h 606722"/>
                <a:gd name="connsiteX37" fmla="*/ 89439 w 340549"/>
                <a:gd name="connsiteY37" fmla="*/ 186706 h 606722"/>
                <a:gd name="connsiteX38" fmla="*/ 110620 w 340549"/>
                <a:gd name="connsiteY38" fmla="*/ 186706 h 606722"/>
                <a:gd name="connsiteX39" fmla="*/ 132423 w 340549"/>
                <a:gd name="connsiteY39" fmla="*/ 126633 h 606722"/>
                <a:gd name="connsiteX40" fmla="*/ 67636 w 340549"/>
                <a:gd name="connsiteY40" fmla="*/ 19995 h 606722"/>
                <a:gd name="connsiteX41" fmla="*/ 60160 w 340549"/>
                <a:gd name="connsiteY41" fmla="*/ 27459 h 606722"/>
                <a:gd name="connsiteX42" fmla="*/ 60160 w 340549"/>
                <a:gd name="connsiteY42" fmla="*/ 99174 h 606722"/>
                <a:gd name="connsiteX43" fmla="*/ 67636 w 340549"/>
                <a:gd name="connsiteY43" fmla="*/ 106638 h 606722"/>
                <a:gd name="connsiteX44" fmla="*/ 307119 w 340549"/>
                <a:gd name="connsiteY44" fmla="*/ 106638 h 606722"/>
                <a:gd name="connsiteX45" fmla="*/ 307119 w 340549"/>
                <a:gd name="connsiteY45" fmla="*/ 19995 h 606722"/>
                <a:gd name="connsiteX46" fmla="*/ 63453 w 340549"/>
                <a:gd name="connsiteY46" fmla="*/ 0 h 606722"/>
                <a:gd name="connsiteX47" fmla="*/ 317175 w 340549"/>
                <a:gd name="connsiteY47" fmla="*/ 0 h 606722"/>
                <a:gd name="connsiteX48" fmla="*/ 327142 w 340549"/>
                <a:gd name="connsiteY48" fmla="*/ 10042 h 606722"/>
                <a:gd name="connsiteX49" fmla="*/ 327142 w 340549"/>
                <a:gd name="connsiteY49" fmla="*/ 116680 h 606722"/>
                <a:gd name="connsiteX50" fmla="*/ 317175 w 340549"/>
                <a:gd name="connsiteY50" fmla="*/ 126633 h 606722"/>
                <a:gd name="connsiteX51" fmla="*/ 277128 w 340549"/>
                <a:gd name="connsiteY51" fmla="*/ 126633 h 606722"/>
                <a:gd name="connsiteX52" fmla="*/ 204242 w 340549"/>
                <a:gd name="connsiteY52" fmla="*/ 126633 h 606722"/>
                <a:gd name="connsiteX53" fmla="*/ 162236 w 340549"/>
                <a:gd name="connsiteY53" fmla="*/ 252466 h 606722"/>
                <a:gd name="connsiteX54" fmla="*/ 114714 w 340549"/>
                <a:gd name="connsiteY54" fmla="*/ 286679 h 606722"/>
                <a:gd name="connsiteX55" fmla="*/ 90151 w 340549"/>
                <a:gd name="connsiteY55" fmla="*/ 286679 h 606722"/>
                <a:gd name="connsiteX56" fmla="*/ 20023 w 340549"/>
                <a:gd name="connsiteY56" fmla="*/ 356616 h 606722"/>
                <a:gd name="connsiteX57" fmla="*/ 10056 w 340549"/>
                <a:gd name="connsiteY57" fmla="*/ 366658 h 606722"/>
                <a:gd name="connsiteX58" fmla="*/ 0 w 340549"/>
                <a:gd name="connsiteY58" fmla="*/ 356616 h 606722"/>
                <a:gd name="connsiteX59" fmla="*/ 90151 w 340549"/>
                <a:gd name="connsiteY59" fmla="*/ 266685 h 606722"/>
                <a:gd name="connsiteX60" fmla="*/ 114714 w 340549"/>
                <a:gd name="connsiteY60" fmla="*/ 266685 h 606722"/>
                <a:gd name="connsiteX61" fmla="*/ 143192 w 340549"/>
                <a:gd name="connsiteY61" fmla="*/ 246157 h 606722"/>
                <a:gd name="connsiteX62" fmla="*/ 183061 w 340549"/>
                <a:gd name="connsiteY62" fmla="*/ 126633 h 606722"/>
                <a:gd name="connsiteX63" fmla="*/ 152714 w 340549"/>
                <a:gd name="connsiteY63" fmla="*/ 126633 h 606722"/>
                <a:gd name="connsiteX64" fmla="*/ 125838 w 340549"/>
                <a:gd name="connsiteY64" fmla="*/ 201102 h 606722"/>
                <a:gd name="connsiteX65" fmla="*/ 116849 w 340549"/>
                <a:gd name="connsiteY65" fmla="*/ 206701 h 606722"/>
                <a:gd name="connsiteX66" fmla="*/ 76802 w 340549"/>
                <a:gd name="connsiteY66" fmla="*/ 206701 h 606722"/>
                <a:gd name="connsiteX67" fmla="*/ 68882 w 340549"/>
                <a:gd name="connsiteY67" fmla="*/ 202790 h 606722"/>
                <a:gd name="connsiteX68" fmla="*/ 67102 w 340549"/>
                <a:gd name="connsiteY68" fmla="*/ 194259 h 606722"/>
                <a:gd name="connsiteX69" fmla="*/ 79650 w 340549"/>
                <a:gd name="connsiteY69" fmla="*/ 126633 h 606722"/>
                <a:gd name="connsiteX70" fmla="*/ 63453 w 340549"/>
                <a:gd name="connsiteY70" fmla="*/ 126633 h 606722"/>
                <a:gd name="connsiteX71" fmla="*/ 56333 w 340549"/>
                <a:gd name="connsiteY71" fmla="*/ 123700 h 606722"/>
                <a:gd name="connsiteX72" fmla="*/ 42984 w 340549"/>
                <a:gd name="connsiteY72" fmla="*/ 110371 h 606722"/>
                <a:gd name="connsiteX73" fmla="*/ 40047 w 340549"/>
                <a:gd name="connsiteY73" fmla="*/ 103350 h 606722"/>
                <a:gd name="connsiteX74" fmla="*/ 40047 w 340549"/>
                <a:gd name="connsiteY74" fmla="*/ 84422 h 606722"/>
                <a:gd name="connsiteX75" fmla="*/ 26698 w 340549"/>
                <a:gd name="connsiteY75" fmla="*/ 63361 h 606722"/>
                <a:gd name="connsiteX76" fmla="*/ 40047 w 340549"/>
                <a:gd name="connsiteY76" fmla="*/ 42300 h 606722"/>
                <a:gd name="connsiteX77" fmla="*/ 40047 w 340549"/>
                <a:gd name="connsiteY77" fmla="*/ 23372 h 606722"/>
                <a:gd name="connsiteX78" fmla="*/ 42984 w 340549"/>
                <a:gd name="connsiteY78" fmla="*/ 16262 h 606722"/>
                <a:gd name="connsiteX79" fmla="*/ 56333 w 340549"/>
                <a:gd name="connsiteY79" fmla="*/ 2933 h 606722"/>
                <a:gd name="connsiteX80" fmla="*/ 63453 w 340549"/>
                <a:gd name="connsiteY80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340549" h="606722">
                  <a:moveTo>
                    <a:pt x="90160" y="340015"/>
                  </a:moveTo>
                  <a:cubicBezTo>
                    <a:pt x="80992" y="340015"/>
                    <a:pt x="73516" y="347482"/>
                    <a:pt x="73516" y="356638"/>
                  </a:cubicBezTo>
                  <a:lnTo>
                    <a:pt x="73516" y="516733"/>
                  </a:lnTo>
                  <a:cubicBezTo>
                    <a:pt x="73516" y="525888"/>
                    <a:pt x="80992" y="533355"/>
                    <a:pt x="90160" y="533355"/>
                  </a:cubicBezTo>
                  <a:lnTo>
                    <a:pt x="250461" y="533355"/>
                  </a:lnTo>
                  <a:cubicBezTo>
                    <a:pt x="259628" y="533355"/>
                    <a:pt x="267105" y="525888"/>
                    <a:pt x="267105" y="516733"/>
                  </a:cubicBezTo>
                  <a:lnTo>
                    <a:pt x="267105" y="356638"/>
                  </a:lnTo>
                  <a:cubicBezTo>
                    <a:pt x="267105" y="347482"/>
                    <a:pt x="259628" y="340015"/>
                    <a:pt x="250461" y="340015"/>
                  </a:cubicBezTo>
                  <a:close/>
                  <a:moveTo>
                    <a:pt x="90160" y="320014"/>
                  </a:moveTo>
                  <a:lnTo>
                    <a:pt x="250461" y="320014"/>
                  </a:lnTo>
                  <a:cubicBezTo>
                    <a:pt x="270665" y="320014"/>
                    <a:pt x="287131" y="336459"/>
                    <a:pt x="287131" y="356638"/>
                  </a:cubicBezTo>
                  <a:lnTo>
                    <a:pt x="287131" y="516733"/>
                  </a:lnTo>
                  <a:cubicBezTo>
                    <a:pt x="287131" y="536911"/>
                    <a:pt x="270665" y="553445"/>
                    <a:pt x="250461" y="553445"/>
                  </a:cubicBezTo>
                  <a:lnTo>
                    <a:pt x="90160" y="553445"/>
                  </a:lnTo>
                  <a:cubicBezTo>
                    <a:pt x="69955" y="553445"/>
                    <a:pt x="53489" y="536911"/>
                    <a:pt x="53489" y="516733"/>
                  </a:cubicBezTo>
                  <a:lnTo>
                    <a:pt x="53489" y="356638"/>
                  </a:lnTo>
                  <a:cubicBezTo>
                    <a:pt x="53489" y="336459"/>
                    <a:pt x="69955" y="320014"/>
                    <a:pt x="90160" y="320014"/>
                  </a:cubicBezTo>
                  <a:close/>
                  <a:moveTo>
                    <a:pt x="287322" y="147194"/>
                  </a:moveTo>
                  <a:cubicBezTo>
                    <a:pt x="292573" y="145506"/>
                    <a:pt x="298270" y="148261"/>
                    <a:pt x="299961" y="153504"/>
                  </a:cubicBezTo>
                  <a:lnTo>
                    <a:pt x="331826" y="248857"/>
                  </a:lnTo>
                  <a:cubicBezTo>
                    <a:pt x="337612" y="266275"/>
                    <a:pt x="340549" y="284315"/>
                    <a:pt x="340549" y="302622"/>
                  </a:cubicBezTo>
                  <a:lnTo>
                    <a:pt x="340549" y="556690"/>
                  </a:lnTo>
                  <a:cubicBezTo>
                    <a:pt x="340549" y="584239"/>
                    <a:pt x="318119" y="606722"/>
                    <a:pt x="290526" y="606722"/>
                  </a:cubicBezTo>
                  <a:lnTo>
                    <a:pt x="50112" y="606722"/>
                  </a:lnTo>
                  <a:cubicBezTo>
                    <a:pt x="22519" y="606722"/>
                    <a:pt x="0" y="584239"/>
                    <a:pt x="0" y="556690"/>
                  </a:cubicBezTo>
                  <a:lnTo>
                    <a:pt x="0" y="396731"/>
                  </a:lnTo>
                  <a:cubicBezTo>
                    <a:pt x="0" y="391132"/>
                    <a:pt x="4539" y="386689"/>
                    <a:pt x="10058" y="386689"/>
                  </a:cubicBezTo>
                  <a:cubicBezTo>
                    <a:pt x="15576" y="386689"/>
                    <a:pt x="20027" y="391132"/>
                    <a:pt x="20027" y="396731"/>
                  </a:cubicBezTo>
                  <a:lnTo>
                    <a:pt x="20027" y="556690"/>
                  </a:lnTo>
                  <a:cubicBezTo>
                    <a:pt x="20027" y="573219"/>
                    <a:pt x="33556" y="586727"/>
                    <a:pt x="50112" y="586727"/>
                  </a:cubicBezTo>
                  <a:lnTo>
                    <a:pt x="290526" y="586727"/>
                  </a:lnTo>
                  <a:cubicBezTo>
                    <a:pt x="307082" y="586727"/>
                    <a:pt x="320522" y="573219"/>
                    <a:pt x="320522" y="556690"/>
                  </a:cubicBezTo>
                  <a:lnTo>
                    <a:pt x="320522" y="302622"/>
                  </a:lnTo>
                  <a:cubicBezTo>
                    <a:pt x="320522" y="286537"/>
                    <a:pt x="317941" y="270541"/>
                    <a:pt x="312867" y="255256"/>
                  </a:cubicBezTo>
                  <a:lnTo>
                    <a:pt x="281002" y="159902"/>
                  </a:lnTo>
                  <a:cubicBezTo>
                    <a:pt x="279222" y="154659"/>
                    <a:pt x="282070" y="148972"/>
                    <a:pt x="287322" y="147194"/>
                  </a:cubicBezTo>
                  <a:close/>
                  <a:moveTo>
                    <a:pt x="99763" y="126633"/>
                  </a:moveTo>
                  <a:cubicBezTo>
                    <a:pt x="98161" y="146094"/>
                    <a:pt x="92821" y="171688"/>
                    <a:pt x="89439" y="186706"/>
                  </a:cubicBezTo>
                  <a:lnTo>
                    <a:pt x="110620" y="186706"/>
                  </a:lnTo>
                  <a:cubicBezTo>
                    <a:pt x="117472" y="172132"/>
                    <a:pt x="128864" y="145384"/>
                    <a:pt x="132423" y="126633"/>
                  </a:cubicBezTo>
                  <a:close/>
                  <a:moveTo>
                    <a:pt x="67636" y="19995"/>
                  </a:moveTo>
                  <a:lnTo>
                    <a:pt x="60160" y="27459"/>
                  </a:lnTo>
                  <a:lnTo>
                    <a:pt x="60160" y="99174"/>
                  </a:lnTo>
                  <a:lnTo>
                    <a:pt x="67636" y="106638"/>
                  </a:lnTo>
                  <a:lnTo>
                    <a:pt x="307119" y="106638"/>
                  </a:lnTo>
                  <a:lnTo>
                    <a:pt x="307119" y="19995"/>
                  </a:lnTo>
                  <a:close/>
                  <a:moveTo>
                    <a:pt x="63453" y="0"/>
                  </a:moveTo>
                  <a:lnTo>
                    <a:pt x="317175" y="0"/>
                  </a:lnTo>
                  <a:cubicBezTo>
                    <a:pt x="322693" y="0"/>
                    <a:pt x="327142" y="4443"/>
                    <a:pt x="327142" y="10042"/>
                  </a:cubicBezTo>
                  <a:lnTo>
                    <a:pt x="327142" y="116680"/>
                  </a:lnTo>
                  <a:cubicBezTo>
                    <a:pt x="327142" y="122190"/>
                    <a:pt x="322693" y="126633"/>
                    <a:pt x="317175" y="126633"/>
                  </a:cubicBezTo>
                  <a:lnTo>
                    <a:pt x="277128" y="126633"/>
                  </a:lnTo>
                  <a:lnTo>
                    <a:pt x="204242" y="126633"/>
                  </a:lnTo>
                  <a:lnTo>
                    <a:pt x="162236" y="252466"/>
                  </a:lnTo>
                  <a:cubicBezTo>
                    <a:pt x="155384" y="272905"/>
                    <a:pt x="136250" y="286679"/>
                    <a:pt x="114714" y="286679"/>
                  </a:cubicBezTo>
                  <a:lnTo>
                    <a:pt x="90151" y="286679"/>
                  </a:lnTo>
                  <a:cubicBezTo>
                    <a:pt x="51527" y="286679"/>
                    <a:pt x="20023" y="318049"/>
                    <a:pt x="20023" y="356616"/>
                  </a:cubicBezTo>
                  <a:cubicBezTo>
                    <a:pt x="20023" y="362215"/>
                    <a:pt x="15574" y="366658"/>
                    <a:pt x="10056" y="366658"/>
                  </a:cubicBezTo>
                  <a:cubicBezTo>
                    <a:pt x="4538" y="366658"/>
                    <a:pt x="0" y="362215"/>
                    <a:pt x="0" y="356616"/>
                  </a:cubicBezTo>
                  <a:cubicBezTo>
                    <a:pt x="0" y="307029"/>
                    <a:pt x="40492" y="266685"/>
                    <a:pt x="90151" y="266685"/>
                  </a:cubicBezTo>
                  <a:lnTo>
                    <a:pt x="114714" y="266685"/>
                  </a:lnTo>
                  <a:cubicBezTo>
                    <a:pt x="127618" y="266685"/>
                    <a:pt x="139098" y="258420"/>
                    <a:pt x="143192" y="246157"/>
                  </a:cubicBezTo>
                  <a:lnTo>
                    <a:pt x="183061" y="126633"/>
                  </a:lnTo>
                  <a:lnTo>
                    <a:pt x="152714" y="126633"/>
                  </a:lnTo>
                  <a:cubicBezTo>
                    <a:pt x="148353" y="155425"/>
                    <a:pt x="128330" y="196126"/>
                    <a:pt x="125838" y="201102"/>
                  </a:cubicBezTo>
                  <a:cubicBezTo>
                    <a:pt x="124147" y="204479"/>
                    <a:pt x="120676" y="206701"/>
                    <a:pt x="116849" y="206701"/>
                  </a:cubicBezTo>
                  <a:lnTo>
                    <a:pt x="76802" y="206701"/>
                  </a:lnTo>
                  <a:cubicBezTo>
                    <a:pt x="73687" y="206701"/>
                    <a:pt x="70839" y="205279"/>
                    <a:pt x="68882" y="202790"/>
                  </a:cubicBezTo>
                  <a:cubicBezTo>
                    <a:pt x="67013" y="200391"/>
                    <a:pt x="66390" y="197192"/>
                    <a:pt x="67102" y="194259"/>
                  </a:cubicBezTo>
                  <a:cubicBezTo>
                    <a:pt x="67191" y="193815"/>
                    <a:pt x="77247" y="153470"/>
                    <a:pt x="79650" y="126633"/>
                  </a:cubicBezTo>
                  <a:lnTo>
                    <a:pt x="63453" y="126633"/>
                  </a:lnTo>
                  <a:cubicBezTo>
                    <a:pt x="60783" y="126633"/>
                    <a:pt x="58291" y="125655"/>
                    <a:pt x="56333" y="123700"/>
                  </a:cubicBezTo>
                  <a:lnTo>
                    <a:pt x="42984" y="110371"/>
                  </a:lnTo>
                  <a:cubicBezTo>
                    <a:pt x="41115" y="108504"/>
                    <a:pt x="40047" y="106016"/>
                    <a:pt x="40047" y="103350"/>
                  </a:cubicBezTo>
                  <a:lnTo>
                    <a:pt x="40047" y="84422"/>
                  </a:lnTo>
                  <a:cubicBezTo>
                    <a:pt x="32216" y="80601"/>
                    <a:pt x="26698" y="72603"/>
                    <a:pt x="26698" y="63361"/>
                  </a:cubicBezTo>
                  <a:cubicBezTo>
                    <a:pt x="26698" y="54030"/>
                    <a:pt x="32216" y="46032"/>
                    <a:pt x="40047" y="42300"/>
                  </a:cubicBezTo>
                  <a:lnTo>
                    <a:pt x="40047" y="23372"/>
                  </a:lnTo>
                  <a:cubicBezTo>
                    <a:pt x="40047" y="20706"/>
                    <a:pt x="41115" y="18129"/>
                    <a:pt x="42984" y="16262"/>
                  </a:cubicBezTo>
                  <a:lnTo>
                    <a:pt x="56333" y="2933"/>
                  </a:lnTo>
                  <a:cubicBezTo>
                    <a:pt x="58291" y="1066"/>
                    <a:pt x="60783" y="0"/>
                    <a:pt x="634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4" name="椭圆 33"/>
            <p:cNvSpPr/>
            <p:nvPr/>
          </p:nvSpPr>
          <p:spPr>
            <a:xfrm>
              <a:off x="4856001" y="2093081"/>
              <a:ext cx="707506" cy="707505"/>
            </a:xfrm>
            <a:prstGeom prst="ellipse">
              <a:avLst/>
            </a:prstGeom>
            <a:gradFill>
              <a:gsLst>
                <a:gs pos="0">
                  <a:srgbClr val="25529B"/>
                </a:gs>
                <a:gs pos="64000">
                  <a:srgbClr val="1A3B6E"/>
                </a:gs>
                <a:gs pos="100000">
                  <a:srgbClr val="15315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5" name="椭圆 34"/>
            <p:cNvSpPr/>
            <p:nvPr/>
          </p:nvSpPr>
          <p:spPr>
            <a:xfrm>
              <a:off x="4695969" y="1933050"/>
              <a:ext cx="1027570" cy="1027568"/>
            </a:xfrm>
            <a:prstGeom prst="ellipse">
              <a:avLst/>
            </a:prstGeom>
            <a:noFill/>
            <a:ln w="19050">
              <a:solidFill>
                <a:srgbClr val="1A3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zoom_102249"/>
            <p:cNvSpPr>
              <a:spLocks noChangeAspect="1"/>
            </p:cNvSpPr>
            <p:nvPr/>
          </p:nvSpPr>
          <p:spPr bwMode="auto">
            <a:xfrm rot="18900000">
              <a:off x="5074657" y="2225006"/>
              <a:ext cx="270195" cy="443657"/>
            </a:xfrm>
            <a:custGeom>
              <a:avLst/>
              <a:gdLst>
                <a:gd name="T0" fmla="*/ 1167 w 3390"/>
                <a:gd name="T1" fmla="*/ 1622 h 5574"/>
                <a:gd name="T2" fmla="*/ 1167 w 3390"/>
                <a:gd name="T3" fmla="*/ 1490 h 5574"/>
                <a:gd name="T4" fmla="*/ 1629 w 3390"/>
                <a:gd name="T5" fmla="*/ 1028 h 5574"/>
                <a:gd name="T6" fmla="*/ 1761 w 3390"/>
                <a:gd name="T7" fmla="*/ 1028 h 5574"/>
                <a:gd name="T8" fmla="*/ 1761 w 3390"/>
                <a:gd name="T9" fmla="*/ 1160 h 5574"/>
                <a:gd name="T10" fmla="*/ 1299 w 3390"/>
                <a:gd name="T11" fmla="*/ 1622 h 5574"/>
                <a:gd name="T12" fmla="*/ 1233 w 3390"/>
                <a:gd name="T13" fmla="*/ 1649 h 5574"/>
                <a:gd name="T14" fmla="*/ 1167 w 3390"/>
                <a:gd name="T15" fmla="*/ 1622 h 5574"/>
                <a:gd name="T16" fmla="*/ 2091 w 3390"/>
                <a:gd name="T17" fmla="*/ 1768 h 5574"/>
                <a:gd name="T18" fmla="*/ 1629 w 3390"/>
                <a:gd name="T19" fmla="*/ 2230 h 5574"/>
                <a:gd name="T20" fmla="*/ 1629 w 3390"/>
                <a:gd name="T21" fmla="*/ 2362 h 5574"/>
                <a:gd name="T22" fmla="*/ 1695 w 3390"/>
                <a:gd name="T23" fmla="*/ 2389 h 5574"/>
                <a:gd name="T24" fmla="*/ 1761 w 3390"/>
                <a:gd name="T25" fmla="*/ 2362 h 5574"/>
                <a:gd name="T26" fmla="*/ 2223 w 3390"/>
                <a:gd name="T27" fmla="*/ 1900 h 5574"/>
                <a:gd name="T28" fmla="*/ 2223 w 3390"/>
                <a:gd name="T29" fmla="*/ 1768 h 5574"/>
                <a:gd name="T30" fmla="*/ 2091 w 3390"/>
                <a:gd name="T31" fmla="*/ 1768 h 5574"/>
                <a:gd name="T32" fmla="*/ 1977 w 3390"/>
                <a:gd name="T33" fmla="*/ 2959 h 5574"/>
                <a:gd name="T34" fmla="*/ 1977 w 3390"/>
                <a:gd name="T35" fmla="*/ 5292 h 5574"/>
                <a:gd name="T36" fmla="*/ 1695 w 3390"/>
                <a:gd name="T37" fmla="*/ 5574 h 5574"/>
                <a:gd name="T38" fmla="*/ 1413 w 3390"/>
                <a:gd name="T39" fmla="*/ 5292 h 5574"/>
                <a:gd name="T40" fmla="*/ 1413 w 3390"/>
                <a:gd name="T41" fmla="*/ 2959 h 5574"/>
                <a:gd name="T42" fmla="*/ 401 w 3390"/>
                <a:gd name="T43" fmla="*/ 1695 h 5574"/>
                <a:gd name="T44" fmla="*/ 1695 w 3390"/>
                <a:gd name="T45" fmla="*/ 400 h 5574"/>
                <a:gd name="T46" fmla="*/ 2990 w 3390"/>
                <a:gd name="T47" fmla="*/ 1695 h 5574"/>
                <a:gd name="T48" fmla="*/ 1977 w 3390"/>
                <a:gd name="T49" fmla="*/ 2959 h 5574"/>
                <a:gd name="T50" fmla="*/ 1791 w 3390"/>
                <a:gd name="T51" fmla="*/ 2986 h 5574"/>
                <a:gd name="T52" fmla="*/ 1600 w 3390"/>
                <a:gd name="T53" fmla="*/ 2986 h 5574"/>
                <a:gd name="T54" fmla="*/ 1600 w 3390"/>
                <a:gd name="T55" fmla="*/ 5292 h 5574"/>
                <a:gd name="T56" fmla="*/ 1695 w 3390"/>
                <a:gd name="T57" fmla="*/ 5388 h 5574"/>
                <a:gd name="T58" fmla="*/ 1791 w 3390"/>
                <a:gd name="T59" fmla="*/ 5292 h 5574"/>
                <a:gd name="T60" fmla="*/ 1791 w 3390"/>
                <a:gd name="T61" fmla="*/ 2986 h 5574"/>
                <a:gd name="T62" fmla="*/ 2803 w 3390"/>
                <a:gd name="T63" fmla="*/ 1695 h 5574"/>
                <a:gd name="T64" fmla="*/ 1695 w 3390"/>
                <a:gd name="T65" fmla="*/ 587 h 5574"/>
                <a:gd name="T66" fmla="*/ 587 w 3390"/>
                <a:gd name="T67" fmla="*/ 1695 h 5574"/>
                <a:gd name="T68" fmla="*/ 1695 w 3390"/>
                <a:gd name="T69" fmla="*/ 2803 h 5574"/>
                <a:gd name="T70" fmla="*/ 2803 w 3390"/>
                <a:gd name="T71" fmla="*/ 1695 h 5574"/>
                <a:gd name="T72" fmla="*/ 1695 w 3390"/>
                <a:gd name="T73" fmla="*/ 0 h 5574"/>
                <a:gd name="T74" fmla="*/ 0 w 3390"/>
                <a:gd name="T75" fmla="*/ 1695 h 5574"/>
                <a:gd name="T76" fmla="*/ 304 w 3390"/>
                <a:gd name="T77" fmla="*/ 2663 h 5574"/>
                <a:gd name="T78" fmla="*/ 1083 w 3390"/>
                <a:gd name="T79" fmla="*/ 3276 h 5574"/>
                <a:gd name="T80" fmla="*/ 1204 w 3390"/>
                <a:gd name="T81" fmla="*/ 3222 h 5574"/>
                <a:gd name="T82" fmla="*/ 1150 w 3390"/>
                <a:gd name="T83" fmla="*/ 3102 h 5574"/>
                <a:gd name="T84" fmla="*/ 187 w 3390"/>
                <a:gd name="T85" fmla="*/ 1695 h 5574"/>
                <a:gd name="T86" fmla="*/ 1695 w 3390"/>
                <a:gd name="T87" fmla="*/ 187 h 5574"/>
                <a:gd name="T88" fmla="*/ 3204 w 3390"/>
                <a:gd name="T89" fmla="*/ 1695 h 5574"/>
                <a:gd name="T90" fmla="*/ 2240 w 3390"/>
                <a:gd name="T91" fmla="*/ 3102 h 5574"/>
                <a:gd name="T92" fmla="*/ 2187 w 3390"/>
                <a:gd name="T93" fmla="*/ 3222 h 5574"/>
                <a:gd name="T94" fmla="*/ 2274 w 3390"/>
                <a:gd name="T95" fmla="*/ 3282 h 5574"/>
                <a:gd name="T96" fmla="*/ 2308 w 3390"/>
                <a:gd name="T97" fmla="*/ 3276 h 5574"/>
                <a:gd name="T98" fmla="*/ 3086 w 3390"/>
                <a:gd name="T99" fmla="*/ 2663 h 5574"/>
                <a:gd name="T100" fmla="*/ 3390 w 3390"/>
                <a:gd name="T101" fmla="*/ 1695 h 5574"/>
                <a:gd name="T102" fmla="*/ 1695 w 3390"/>
                <a:gd name="T103" fmla="*/ 0 h 5574"/>
                <a:gd name="T104" fmla="*/ 2155 w 3390"/>
                <a:gd name="T105" fmla="*/ 1103 h 5574"/>
                <a:gd name="T106" fmla="*/ 1103 w 3390"/>
                <a:gd name="T107" fmla="*/ 2155 h 5574"/>
                <a:gd name="T108" fmla="*/ 1103 w 3390"/>
                <a:gd name="T109" fmla="*/ 2287 h 5574"/>
                <a:gd name="T110" fmla="*/ 1169 w 3390"/>
                <a:gd name="T111" fmla="*/ 2314 h 5574"/>
                <a:gd name="T112" fmla="*/ 1235 w 3390"/>
                <a:gd name="T113" fmla="*/ 2287 h 5574"/>
                <a:gd name="T114" fmla="*/ 2287 w 3390"/>
                <a:gd name="T115" fmla="*/ 1235 h 5574"/>
                <a:gd name="T116" fmla="*/ 2287 w 3390"/>
                <a:gd name="T117" fmla="*/ 1103 h 5574"/>
                <a:gd name="T118" fmla="*/ 2155 w 3390"/>
                <a:gd name="T119" fmla="*/ 1103 h 5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390" h="5574">
                  <a:moveTo>
                    <a:pt x="1167" y="1622"/>
                  </a:moveTo>
                  <a:cubicBezTo>
                    <a:pt x="1131" y="1586"/>
                    <a:pt x="1131" y="1527"/>
                    <a:pt x="1167" y="1490"/>
                  </a:cubicBezTo>
                  <a:lnTo>
                    <a:pt x="1629" y="1028"/>
                  </a:lnTo>
                  <a:cubicBezTo>
                    <a:pt x="1666" y="992"/>
                    <a:pt x="1725" y="992"/>
                    <a:pt x="1761" y="1028"/>
                  </a:cubicBezTo>
                  <a:cubicBezTo>
                    <a:pt x="1798" y="1065"/>
                    <a:pt x="1798" y="1124"/>
                    <a:pt x="1761" y="1160"/>
                  </a:cubicBezTo>
                  <a:lnTo>
                    <a:pt x="1299" y="1622"/>
                  </a:lnTo>
                  <a:cubicBezTo>
                    <a:pt x="1281" y="1640"/>
                    <a:pt x="1257" y="1649"/>
                    <a:pt x="1233" y="1649"/>
                  </a:cubicBezTo>
                  <a:cubicBezTo>
                    <a:pt x="1210" y="1649"/>
                    <a:pt x="1186" y="1640"/>
                    <a:pt x="1167" y="1622"/>
                  </a:cubicBezTo>
                  <a:close/>
                  <a:moveTo>
                    <a:pt x="2091" y="1768"/>
                  </a:moveTo>
                  <a:lnTo>
                    <a:pt x="1629" y="2230"/>
                  </a:lnTo>
                  <a:cubicBezTo>
                    <a:pt x="1593" y="2266"/>
                    <a:pt x="1593" y="2325"/>
                    <a:pt x="1629" y="2362"/>
                  </a:cubicBezTo>
                  <a:cubicBezTo>
                    <a:pt x="1647" y="2380"/>
                    <a:pt x="1671" y="2389"/>
                    <a:pt x="1695" y="2389"/>
                  </a:cubicBezTo>
                  <a:cubicBezTo>
                    <a:pt x="1719" y="2389"/>
                    <a:pt x="1743" y="2380"/>
                    <a:pt x="1761" y="2362"/>
                  </a:cubicBezTo>
                  <a:lnTo>
                    <a:pt x="2223" y="1900"/>
                  </a:lnTo>
                  <a:cubicBezTo>
                    <a:pt x="2260" y="1863"/>
                    <a:pt x="2260" y="1804"/>
                    <a:pt x="2223" y="1768"/>
                  </a:cubicBezTo>
                  <a:cubicBezTo>
                    <a:pt x="2187" y="1731"/>
                    <a:pt x="2128" y="1731"/>
                    <a:pt x="2091" y="1768"/>
                  </a:cubicBezTo>
                  <a:close/>
                  <a:moveTo>
                    <a:pt x="1977" y="2959"/>
                  </a:moveTo>
                  <a:lnTo>
                    <a:pt x="1977" y="5292"/>
                  </a:lnTo>
                  <a:cubicBezTo>
                    <a:pt x="1977" y="5448"/>
                    <a:pt x="1851" y="5574"/>
                    <a:pt x="1695" y="5574"/>
                  </a:cubicBezTo>
                  <a:cubicBezTo>
                    <a:pt x="1540" y="5574"/>
                    <a:pt x="1413" y="5448"/>
                    <a:pt x="1413" y="5292"/>
                  </a:cubicBezTo>
                  <a:lnTo>
                    <a:pt x="1413" y="2959"/>
                  </a:lnTo>
                  <a:cubicBezTo>
                    <a:pt x="834" y="2830"/>
                    <a:pt x="401" y="2312"/>
                    <a:pt x="401" y="1695"/>
                  </a:cubicBezTo>
                  <a:cubicBezTo>
                    <a:pt x="401" y="981"/>
                    <a:pt x="981" y="400"/>
                    <a:pt x="1695" y="400"/>
                  </a:cubicBezTo>
                  <a:cubicBezTo>
                    <a:pt x="2409" y="400"/>
                    <a:pt x="2990" y="981"/>
                    <a:pt x="2990" y="1695"/>
                  </a:cubicBezTo>
                  <a:cubicBezTo>
                    <a:pt x="2990" y="2312"/>
                    <a:pt x="2556" y="2830"/>
                    <a:pt x="1977" y="2959"/>
                  </a:cubicBezTo>
                  <a:close/>
                  <a:moveTo>
                    <a:pt x="1791" y="2986"/>
                  </a:moveTo>
                  <a:cubicBezTo>
                    <a:pt x="1728" y="2991"/>
                    <a:pt x="1663" y="2991"/>
                    <a:pt x="1600" y="2986"/>
                  </a:cubicBezTo>
                  <a:lnTo>
                    <a:pt x="1600" y="5292"/>
                  </a:lnTo>
                  <a:cubicBezTo>
                    <a:pt x="1600" y="5345"/>
                    <a:pt x="1643" y="5388"/>
                    <a:pt x="1695" y="5388"/>
                  </a:cubicBezTo>
                  <a:cubicBezTo>
                    <a:pt x="1748" y="5388"/>
                    <a:pt x="1791" y="5345"/>
                    <a:pt x="1791" y="5292"/>
                  </a:cubicBezTo>
                  <a:lnTo>
                    <a:pt x="1791" y="2986"/>
                  </a:lnTo>
                  <a:close/>
                  <a:moveTo>
                    <a:pt x="2803" y="1695"/>
                  </a:moveTo>
                  <a:cubicBezTo>
                    <a:pt x="2803" y="1084"/>
                    <a:pt x="2306" y="587"/>
                    <a:pt x="1695" y="587"/>
                  </a:cubicBezTo>
                  <a:cubicBezTo>
                    <a:pt x="1084" y="587"/>
                    <a:pt x="587" y="1084"/>
                    <a:pt x="587" y="1695"/>
                  </a:cubicBezTo>
                  <a:cubicBezTo>
                    <a:pt x="587" y="2306"/>
                    <a:pt x="1084" y="2803"/>
                    <a:pt x="1695" y="2803"/>
                  </a:cubicBezTo>
                  <a:cubicBezTo>
                    <a:pt x="2306" y="2803"/>
                    <a:pt x="2803" y="2306"/>
                    <a:pt x="2803" y="1695"/>
                  </a:cubicBezTo>
                  <a:close/>
                  <a:moveTo>
                    <a:pt x="1695" y="0"/>
                  </a:moveTo>
                  <a:cubicBezTo>
                    <a:pt x="761" y="0"/>
                    <a:pt x="0" y="760"/>
                    <a:pt x="0" y="1695"/>
                  </a:cubicBezTo>
                  <a:cubicBezTo>
                    <a:pt x="0" y="2044"/>
                    <a:pt x="105" y="2379"/>
                    <a:pt x="304" y="2663"/>
                  </a:cubicBezTo>
                  <a:cubicBezTo>
                    <a:pt x="498" y="2942"/>
                    <a:pt x="768" y="3154"/>
                    <a:pt x="1083" y="3276"/>
                  </a:cubicBezTo>
                  <a:cubicBezTo>
                    <a:pt x="1131" y="3294"/>
                    <a:pt x="1185" y="3270"/>
                    <a:pt x="1204" y="3222"/>
                  </a:cubicBezTo>
                  <a:cubicBezTo>
                    <a:pt x="1222" y="3174"/>
                    <a:pt x="1198" y="3120"/>
                    <a:pt x="1150" y="3102"/>
                  </a:cubicBezTo>
                  <a:cubicBezTo>
                    <a:pt x="574" y="2878"/>
                    <a:pt x="187" y="2313"/>
                    <a:pt x="187" y="1695"/>
                  </a:cubicBezTo>
                  <a:cubicBezTo>
                    <a:pt x="187" y="863"/>
                    <a:pt x="864" y="187"/>
                    <a:pt x="1695" y="187"/>
                  </a:cubicBezTo>
                  <a:cubicBezTo>
                    <a:pt x="2527" y="187"/>
                    <a:pt x="3204" y="863"/>
                    <a:pt x="3204" y="1695"/>
                  </a:cubicBezTo>
                  <a:cubicBezTo>
                    <a:pt x="3204" y="2313"/>
                    <a:pt x="2816" y="2878"/>
                    <a:pt x="2240" y="3102"/>
                  </a:cubicBezTo>
                  <a:cubicBezTo>
                    <a:pt x="2192" y="3120"/>
                    <a:pt x="2168" y="3174"/>
                    <a:pt x="2187" y="3222"/>
                  </a:cubicBezTo>
                  <a:cubicBezTo>
                    <a:pt x="2201" y="3259"/>
                    <a:pt x="2236" y="3282"/>
                    <a:pt x="2274" y="3282"/>
                  </a:cubicBezTo>
                  <a:cubicBezTo>
                    <a:pt x="2285" y="3282"/>
                    <a:pt x="2297" y="3280"/>
                    <a:pt x="2308" y="3276"/>
                  </a:cubicBezTo>
                  <a:cubicBezTo>
                    <a:pt x="2623" y="3154"/>
                    <a:pt x="2892" y="2942"/>
                    <a:pt x="3086" y="2663"/>
                  </a:cubicBezTo>
                  <a:cubicBezTo>
                    <a:pt x="3285" y="2379"/>
                    <a:pt x="3390" y="2044"/>
                    <a:pt x="3390" y="1695"/>
                  </a:cubicBezTo>
                  <a:cubicBezTo>
                    <a:pt x="3390" y="760"/>
                    <a:pt x="2630" y="0"/>
                    <a:pt x="1695" y="0"/>
                  </a:cubicBezTo>
                  <a:close/>
                  <a:moveTo>
                    <a:pt x="2155" y="1103"/>
                  </a:moveTo>
                  <a:lnTo>
                    <a:pt x="1103" y="2155"/>
                  </a:lnTo>
                  <a:cubicBezTo>
                    <a:pt x="1067" y="2191"/>
                    <a:pt x="1067" y="2250"/>
                    <a:pt x="1103" y="2287"/>
                  </a:cubicBezTo>
                  <a:cubicBezTo>
                    <a:pt x="1122" y="2305"/>
                    <a:pt x="1145" y="2314"/>
                    <a:pt x="1169" y="2314"/>
                  </a:cubicBezTo>
                  <a:cubicBezTo>
                    <a:pt x="1193" y="2314"/>
                    <a:pt x="1217" y="2305"/>
                    <a:pt x="1235" y="2287"/>
                  </a:cubicBezTo>
                  <a:lnTo>
                    <a:pt x="2287" y="1235"/>
                  </a:lnTo>
                  <a:cubicBezTo>
                    <a:pt x="2324" y="1199"/>
                    <a:pt x="2324" y="1140"/>
                    <a:pt x="2287" y="1103"/>
                  </a:cubicBezTo>
                  <a:cubicBezTo>
                    <a:pt x="2251" y="1067"/>
                    <a:pt x="2192" y="1067"/>
                    <a:pt x="2155" y="11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3" name="椭圆 42"/>
            <p:cNvSpPr/>
            <p:nvPr/>
          </p:nvSpPr>
          <p:spPr>
            <a:xfrm>
              <a:off x="8400981" y="2093081"/>
              <a:ext cx="707506" cy="707505"/>
            </a:xfrm>
            <a:prstGeom prst="ellipse">
              <a:avLst/>
            </a:prstGeom>
            <a:gradFill>
              <a:gsLst>
                <a:gs pos="0">
                  <a:srgbClr val="25529B"/>
                </a:gs>
                <a:gs pos="64000">
                  <a:srgbClr val="1A3B6E"/>
                </a:gs>
                <a:gs pos="100000">
                  <a:srgbClr val="15315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椭圆 43"/>
            <p:cNvSpPr/>
            <p:nvPr/>
          </p:nvSpPr>
          <p:spPr>
            <a:xfrm>
              <a:off x="8240949" y="1933050"/>
              <a:ext cx="1027570" cy="1027568"/>
            </a:xfrm>
            <a:prstGeom prst="ellipse">
              <a:avLst/>
            </a:prstGeom>
            <a:noFill/>
            <a:ln w="19050">
              <a:solidFill>
                <a:srgbClr val="1A3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research_101950"/>
            <p:cNvSpPr>
              <a:spLocks noChangeAspect="1"/>
            </p:cNvSpPr>
            <p:nvPr/>
          </p:nvSpPr>
          <p:spPr bwMode="auto">
            <a:xfrm>
              <a:off x="8567244" y="2225006"/>
              <a:ext cx="374980" cy="443656"/>
            </a:xfrm>
            <a:custGeom>
              <a:avLst/>
              <a:gdLst>
                <a:gd name="connsiteX0" fmla="*/ 449082 w 513222"/>
                <a:gd name="connsiteY0" fmla="*/ 422924 h 607216"/>
                <a:gd name="connsiteX1" fmla="*/ 404542 w 513222"/>
                <a:gd name="connsiteY1" fmla="*/ 467495 h 607216"/>
                <a:gd name="connsiteX2" fmla="*/ 449179 w 513222"/>
                <a:gd name="connsiteY2" fmla="*/ 512067 h 607216"/>
                <a:gd name="connsiteX3" fmla="*/ 493815 w 513222"/>
                <a:gd name="connsiteY3" fmla="*/ 467495 h 607216"/>
                <a:gd name="connsiteX4" fmla="*/ 449179 w 513222"/>
                <a:gd name="connsiteY4" fmla="*/ 422924 h 607216"/>
                <a:gd name="connsiteX5" fmla="*/ 229005 w 513222"/>
                <a:gd name="connsiteY5" fmla="*/ 269735 h 607216"/>
                <a:gd name="connsiteX6" fmla="*/ 229005 w 513222"/>
                <a:gd name="connsiteY6" fmla="*/ 295315 h 607216"/>
                <a:gd name="connsiteX7" fmla="*/ 286838 w 513222"/>
                <a:gd name="connsiteY7" fmla="*/ 295315 h 607216"/>
                <a:gd name="connsiteX8" fmla="*/ 286838 w 513222"/>
                <a:gd name="connsiteY8" fmla="*/ 269735 h 607216"/>
                <a:gd name="connsiteX9" fmla="*/ 214449 w 513222"/>
                <a:gd name="connsiteY9" fmla="*/ 58119 h 607216"/>
                <a:gd name="connsiteX10" fmla="*/ 214449 w 513222"/>
                <a:gd name="connsiteY10" fmla="*/ 250356 h 607216"/>
                <a:gd name="connsiteX11" fmla="*/ 301393 w 513222"/>
                <a:gd name="connsiteY11" fmla="*/ 250356 h 607216"/>
                <a:gd name="connsiteX12" fmla="*/ 301393 w 513222"/>
                <a:gd name="connsiteY12" fmla="*/ 58119 h 607216"/>
                <a:gd name="connsiteX13" fmla="*/ 204746 w 513222"/>
                <a:gd name="connsiteY13" fmla="*/ 38740 h 607216"/>
                <a:gd name="connsiteX14" fmla="*/ 311097 w 513222"/>
                <a:gd name="connsiteY14" fmla="*/ 38740 h 607216"/>
                <a:gd name="connsiteX15" fmla="*/ 320800 w 513222"/>
                <a:gd name="connsiteY15" fmla="*/ 48430 h 607216"/>
                <a:gd name="connsiteX16" fmla="*/ 320800 w 513222"/>
                <a:gd name="connsiteY16" fmla="*/ 160536 h 607216"/>
                <a:gd name="connsiteX17" fmla="*/ 349329 w 513222"/>
                <a:gd name="connsiteY17" fmla="*/ 160536 h 607216"/>
                <a:gd name="connsiteX18" fmla="*/ 458882 w 513222"/>
                <a:gd name="connsiteY18" fmla="*/ 269929 h 607216"/>
                <a:gd name="connsiteX19" fmla="*/ 458882 w 513222"/>
                <a:gd name="connsiteY19" fmla="*/ 404321 h 607216"/>
                <a:gd name="connsiteX20" fmla="*/ 513222 w 513222"/>
                <a:gd name="connsiteY20" fmla="*/ 467495 h 607216"/>
                <a:gd name="connsiteX21" fmla="*/ 458882 w 513222"/>
                <a:gd name="connsiteY21" fmla="*/ 530767 h 607216"/>
                <a:gd name="connsiteX22" fmla="*/ 458882 w 513222"/>
                <a:gd name="connsiteY22" fmla="*/ 587837 h 607216"/>
                <a:gd name="connsiteX23" fmla="*/ 488672 w 513222"/>
                <a:gd name="connsiteY23" fmla="*/ 587837 h 607216"/>
                <a:gd name="connsiteX24" fmla="*/ 498376 w 513222"/>
                <a:gd name="connsiteY24" fmla="*/ 597527 h 607216"/>
                <a:gd name="connsiteX25" fmla="*/ 488672 w 513222"/>
                <a:gd name="connsiteY25" fmla="*/ 607216 h 607216"/>
                <a:gd name="connsiteX26" fmla="*/ 9704 w 513222"/>
                <a:gd name="connsiteY26" fmla="*/ 607216 h 607216"/>
                <a:gd name="connsiteX27" fmla="*/ 0 w 513222"/>
                <a:gd name="connsiteY27" fmla="*/ 597527 h 607216"/>
                <a:gd name="connsiteX28" fmla="*/ 48130 w 513222"/>
                <a:gd name="connsiteY28" fmla="*/ 549371 h 607216"/>
                <a:gd name="connsiteX29" fmla="*/ 286838 w 513222"/>
                <a:gd name="connsiteY29" fmla="*/ 549371 h 607216"/>
                <a:gd name="connsiteX30" fmla="*/ 286838 w 513222"/>
                <a:gd name="connsiteY30" fmla="*/ 528635 h 607216"/>
                <a:gd name="connsiteX31" fmla="*/ 219301 w 513222"/>
                <a:gd name="connsiteY31" fmla="*/ 528635 h 607216"/>
                <a:gd name="connsiteX32" fmla="*/ 209597 w 513222"/>
                <a:gd name="connsiteY32" fmla="*/ 518946 h 607216"/>
                <a:gd name="connsiteX33" fmla="*/ 219301 w 513222"/>
                <a:gd name="connsiteY33" fmla="*/ 509257 h 607216"/>
                <a:gd name="connsiteX34" fmla="*/ 286838 w 513222"/>
                <a:gd name="connsiteY34" fmla="*/ 509257 h 607216"/>
                <a:gd name="connsiteX35" fmla="*/ 286838 w 513222"/>
                <a:gd name="connsiteY35" fmla="*/ 379322 h 607216"/>
                <a:gd name="connsiteX36" fmla="*/ 151764 w 513222"/>
                <a:gd name="connsiteY36" fmla="*/ 379322 h 607216"/>
                <a:gd name="connsiteX37" fmla="*/ 142061 w 513222"/>
                <a:gd name="connsiteY37" fmla="*/ 369633 h 607216"/>
                <a:gd name="connsiteX38" fmla="*/ 151764 w 513222"/>
                <a:gd name="connsiteY38" fmla="*/ 359943 h 607216"/>
                <a:gd name="connsiteX39" fmla="*/ 386688 w 513222"/>
                <a:gd name="connsiteY39" fmla="*/ 359943 h 607216"/>
                <a:gd name="connsiteX40" fmla="*/ 386688 w 513222"/>
                <a:gd name="connsiteY40" fmla="*/ 269929 h 607216"/>
                <a:gd name="connsiteX41" fmla="*/ 349329 w 513222"/>
                <a:gd name="connsiteY41" fmla="*/ 232528 h 607216"/>
                <a:gd name="connsiteX42" fmla="*/ 339625 w 513222"/>
                <a:gd name="connsiteY42" fmla="*/ 222838 h 607216"/>
                <a:gd name="connsiteX43" fmla="*/ 349329 w 513222"/>
                <a:gd name="connsiteY43" fmla="*/ 213149 h 607216"/>
                <a:gd name="connsiteX44" fmla="*/ 406095 w 513222"/>
                <a:gd name="connsiteY44" fmla="*/ 269929 h 607216"/>
                <a:gd name="connsiteX45" fmla="*/ 406095 w 513222"/>
                <a:gd name="connsiteY45" fmla="*/ 382519 h 607216"/>
                <a:gd name="connsiteX46" fmla="*/ 396391 w 513222"/>
                <a:gd name="connsiteY46" fmla="*/ 392209 h 607216"/>
                <a:gd name="connsiteX47" fmla="*/ 386688 w 513222"/>
                <a:gd name="connsiteY47" fmla="*/ 382519 h 607216"/>
                <a:gd name="connsiteX48" fmla="*/ 386688 w 513222"/>
                <a:gd name="connsiteY48" fmla="*/ 379322 h 607216"/>
                <a:gd name="connsiteX49" fmla="*/ 306245 w 513222"/>
                <a:gd name="connsiteY49" fmla="*/ 379322 h 607216"/>
                <a:gd name="connsiteX50" fmla="*/ 306245 w 513222"/>
                <a:gd name="connsiteY50" fmla="*/ 549371 h 607216"/>
                <a:gd name="connsiteX51" fmla="*/ 410364 w 513222"/>
                <a:gd name="connsiteY51" fmla="*/ 549371 h 607216"/>
                <a:gd name="connsiteX52" fmla="*/ 420068 w 513222"/>
                <a:gd name="connsiteY52" fmla="*/ 559060 h 607216"/>
                <a:gd name="connsiteX53" fmla="*/ 410364 w 513222"/>
                <a:gd name="connsiteY53" fmla="*/ 568749 h 607216"/>
                <a:gd name="connsiteX54" fmla="*/ 48130 w 513222"/>
                <a:gd name="connsiteY54" fmla="*/ 568749 h 607216"/>
                <a:gd name="connsiteX55" fmla="*/ 21057 w 513222"/>
                <a:gd name="connsiteY55" fmla="*/ 587837 h 607216"/>
                <a:gd name="connsiteX56" fmla="*/ 439475 w 513222"/>
                <a:gd name="connsiteY56" fmla="*/ 587837 h 607216"/>
                <a:gd name="connsiteX57" fmla="*/ 439475 w 513222"/>
                <a:gd name="connsiteY57" fmla="*/ 530767 h 607216"/>
                <a:gd name="connsiteX58" fmla="*/ 385135 w 513222"/>
                <a:gd name="connsiteY58" fmla="*/ 467495 h 607216"/>
                <a:gd name="connsiteX59" fmla="*/ 439475 w 513222"/>
                <a:gd name="connsiteY59" fmla="*/ 404321 h 607216"/>
                <a:gd name="connsiteX60" fmla="*/ 439475 w 513222"/>
                <a:gd name="connsiteY60" fmla="*/ 269929 h 607216"/>
                <a:gd name="connsiteX61" fmla="*/ 349329 w 513222"/>
                <a:gd name="connsiteY61" fmla="*/ 179915 h 607216"/>
                <a:gd name="connsiteX62" fmla="*/ 320800 w 513222"/>
                <a:gd name="connsiteY62" fmla="*/ 179915 h 607216"/>
                <a:gd name="connsiteX63" fmla="*/ 320800 w 513222"/>
                <a:gd name="connsiteY63" fmla="*/ 250356 h 607216"/>
                <a:gd name="connsiteX64" fmla="*/ 324003 w 513222"/>
                <a:gd name="connsiteY64" fmla="*/ 250356 h 607216"/>
                <a:gd name="connsiteX65" fmla="*/ 333706 w 513222"/>
                <a:gd name="connsiteY65" fmla="*/ 260046 h 607216"/>
                <a:gd name="connsiteX66" fmla="*/ 324003 w 513222"/>
                <a:gd name="connsiteY66" fmla="*/ 269735 h 607216"/>
                <a:gd name="connsiteX67" fmla="*/ 306245 w 513222"/>
                <a:gd name="connsiteY67" fmla="*/ 269735 h 607216"/>
                <a:gd name="connsiteX68" fmla="*/ 306245 w 513222"/>
                <a:gd name="connsiteY68" fmla="*/ 305004 h 607216"/>
                <a:gd name="connsiteX69" fmla="*/ 296541 w 513222"/>
                <a:gd name="connsiteY69" fmla="*/ 314694 h 607216"/>
                <a:gd name="connsiteX70" fmla="*/ 219301 w 513222"/>
                <a:gd name="connsiteY70" fmla="*/ 314694 h 607216"/>
                <a:gd name="connsiteX71" fmla="*/ 209597 w 513222"/>
                <a:gd name="connsiteY71" fmla="*/ 305004 h 607216"/>
                <a:gd name="connsiteX72" fmla="*/ 209597 w 513222"/>
                <a:gd name="connsiteY72" fmla="*/ 269735 h 607216"/>
                <a:gd name="connsiteX73" fmla="*/ 191840 w 513222"/>
                <a:gd name="connsiteY73" fmla="*/ 269735 h 607216"/>
                <a:gd name="connsiteX74" fmla="*/ 182136 w 513222"/>
                <a:gd name="connsiteY74" fmla="*/ 260046 h 607216"/>
                <a:gd name="connsiteX75" fmla="*/ 191840 w 513222"/>
                <a:gd name="connsiteY75" fmla="*/ 250356 h 607216"/>
                <a:gd name="connsiteX76" fmla="*/ 195042 w 513222"/>
                <a:gd name="connsiteY76" fmla="*/ 250356 h 607216"/>
                <a:gd name="connsiteX77" fmla="*/ 195042 w 513222"/>
                <a:gd name="connsiteY77" fmla="*/ 48430 h 607216"/>
                <a:gd name="connsiteX78" fmla="*/ 204746 w 513222"/>
                <a:gd name="connsiteY78" fmla="*/ 38740 h 607216"/>
                <a:gd name="connsiteX79" fmla="*/ 204751 w 513222"/>
                <a:gd name="connsiteY79" fmla="*/ 0 h 607216"/>
                <a:gd name="connsiteX80" fmla="*/ 311153 w 513222"/>
                <a:gd name="connsiteY80" fmla="*/ 0 h 607216"/>
                <a:gd name="connsiteX81" fmla="*/ 320861 w 513222"/>
                <a:gd name="connsiteY81" fmla="*/ 9703 h 607216"/>
                <a:gd name="connsiteX82" fmla="*/ 311153 w 513222"/>
                <a:gd name="connsiteY82" fmla="*/ 19406 h 607216"/>
                <a:gd name="connsiteX83" fmla="*/ 204751 w 513222"/>
                <a:gd name="connsiteY83" fmla="*/ 19406 h 607216"/>
                <a:gd name="connsiteX84" fmla="*/ 195043 w 513222"/>
                <a:gd name="connsiteY84" fmla="*/ 9703 h 607216"/>
                <a:gd name="connsiteX85" fmla="*/ 204751 w 513222"/>
                <a:gd name="connsiteY85" fmla="*/ 0 h 60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513222" h="607216">
                  <a:moveTo>
                    <a:pt x="449082" y="422924"/>
                  </a:moveTo>
                  <a:cubicBezTo>
                    <a:pt x="424532" y="422924"/>
                    <a:pt x="404542" y="442981"/>
                    <a:pt x="404542" y="467495"/>
                  </a:cubicBezTo>
                  <a:cubicBezTo>
                    <a:pt x="404542" y="492106"/>
                    <a:pt x="424532" y="512067"/>
                    <a:pt x="449179" y="512067"/>
                  </a:cubicBezTo>
                  <a:cubicBezTo>
                    <a:pt x="473729" y="512067"/>
                    <a:pt x="493815" y="492106"/>
                    <a:pt x="493815" y="467495"/>
                  </a:cubicBezTo>
                  <a:cubicBezTo>
                    <a:pt x="493815" y="442981"/>
                    <a:pt x="473729" y="422924"/>
                    <a:pt x="449179" y="422924"/>
                  </a:cubicBezTo>
                  <a:close/>
                  <a:moveTo>
                    <a:pt x="229005" y="269735"/>
                  </a:moveTo>
                  <a:lnTo>
                    <a:pt x="229005" y="295315"/>
                  </a:lnTo>
                  <a:lnTo>
                    <a:pt x="286838" y="295315"/>
                  </a:lnTo>
                  <a:lnTo>
                    <a:pt x="286838" y="269735"/>
                  </a:lnTo>
                  <a:close/>
                  <a:moveTo>
                    <a:pt x="214449" y="58119"/>
                  </a:moveTo>
                  <a:lnTo>
                    <a:pt x="214449" y="250356"/>
                  </a:lnTo>
                  <a:lnTo>
                    <a:pt x="301393" y="250356"/>
                  </a:lnTo>
                  <a:lnTo>
                    <a:pt x="301393" y="58119"/>
                  </a:lnTo>
                  <a:close/>
                  <a:moveTo>
                    <a:pt x="204746" y="38740"/>
                  </a:moveTo>
                  <a:lnTo>
                    <a:pt x="311097" y="38740"/>
                  </a:lnTo>
                  <a:cubicBezTo>
                    <a:pt x="316434" y="38740"/>
                    <a:pt x="320800" y="43100"/>
                    <a:pt x="320800" y="48430"/>
                  </a:cubicBezTo>
                  <a:lnTo>
                    <a:pt x="320800" y="160536"/>
                  </a:lnTo>
                  <a:lnTo>
                    <a:pt x="349329" y="160536"/>
                  </a:lnTo>
                  <a:cubicBezTo>
                    <a:pt x="409685" y="160536"/>
                    <a:pt x="458882" y="209564"/>
                    <a:pt x="458882" y="269929"/>
                  </a:cubicBezTo>
                  <a:lnTo>
                    <a:pt x="458882" y="404321"/>
                  </a:lnTo>
                  <a:cubicBezTo>
                    <a:pt x="489546" y="408971"/>
                    <a:pt x="513222" y="435520"/>
                    <a:pt x="513222" y="467495"/>
                  </a:cubicBezTo>
                  <a:cubicBezTo>
                    <a:pt x="513222" y="499470"/>
                    <a:pt x="489546" y="526019"/>
                    <a:pt x="458882" y="530767"/>
                  </a:cubicBezTo>
                  <a:lnTo>
                    <a:pt x="458882" y="587837"/>
                  </a:lnTo>
                  <a:lnTo>
                    <a:pt x="488672" y="587837"/>
                  </a:lnTo>
                  <a:cubicBezTo>
                    <a:pt x="494009" y="587837"/>
                    <a:pt x="498376" y="592101"/>
                    <a:pt x="498376" y="597527"/>
                  </a:cubicBezTo>
                  <a:cubicBezTo>
                    <a:pt x="498376" y="602856"/>
                    <a:pt x="494009" y="607216"/>
                    <a:pt x="488672" y="607216"/>
                  </a:cubicBezTo>
                  <a:lnTo>
                    <a:pt x="9704" y="607216"/>
                  </a:lnTo>
                  <a:cubicBezTo>
                    <a:pt x="4367" y="607216"/>
                    <a:pt x="0" y="602856"/>
                    <a:pt x="0" y="597527"/>
                  </a:cubicBezTo>
                  <a:cubicBezTo>
                    <a:pt x="0" y="570978"/>
                    <a:pt x="21639" y="549371"/>
                    <a:pt x="48130" y="549371"/>
                  </a:cubicBezTo>
                  <a:lnTo>
                    <a:pt x="286838" y="549371"/>
                  </a:lnTo>
                  <a:lnTo>
                    <a:pt x="286838" y="528635"/>
                  </a:lnTo>
                  <a:lnTo>
                    <a:pt x="219301" y="528635"/>
                  </a:lnTo>
                  <a:cubicBezTo>
                    <a:pt x="213867" y="528635"/>
                    <a:pt x="209597" y="524275"/>
                    <a:pt x="209597" y="518946"/>
                  </a:cubicBezTo>
                  <a:cubicBezTo>
                    <a:pt x="209597" y="513617"/>
                    <a:pt x="213867" y="509257"/>
                    <a:pt x="219301" y="509257"/>
                  </a:cubicBezTo>
                  <a:lnTo>
                    <a:pt x="286838" y="509257"/>
                  </a:lnTo>
                  <a:lnTo>
                    <a:pt x="286838" y="379322"/>
                  </a:lnTo>
                  <a:lnTo>
                    <a:pt x="151764" y="379322"/>
                  </a:lnTo>
                  <a:cubicBezTo>
                    <a:pt x="146427" y="379322"/>
                    <a:pt x="142061" y="374962"/>
                    <a:pt x="142061" y="369633"/>
                  </a:cubicBezTo>
                  <a:cubicBezTo>
                    <a:pt x="142061" y="364207"/>
                    <a:pt x="146427" y="359943"/>
                    <a:pt x="151764" y="359943"/>
                  </a:cubicBezTo>
                  <a:lnTo>
                    <a:pt x="386688" y="359943"/>
                  </a:lnTo>
                  <a:lnTo>
                    <a:pt x="386688" y="269929"/>
                  </a:lnTo>
                  <a:cubicBezTo>
                    <a:pt x="386688" y="249290"/>
                    <a:pt x="369900" y="232528"/>
                    <a:pt x="349329" y="232528"/>
                  </a:cubicBezTo>
                  <a:cubicBezTo>
                    <a:pt x="343992" y="232528"/>
                    <a:pt x="339625" y="228265"/>
                    <a:pt x="339625" y="222838"/>
                  </a:cubicBezTo>
                  <a:cubicBezTo>
                    <a:pt x="339625" y="217509"/>
                    <a:pt x="343992" y="213149"/>
                    <a:pt x="349329" y="213149"/>
                  </a:cubicBezTo>
                  <a:cubicBezTo>
                    <a:pt x="380671" y="213149"/>
                    <a:pt x="406095" y="238632"/>
                    <a:pt x="406095" y="269929"/>
                  </a:cubicBezTo>
                  <a:lnTo>
                    <a:pt x="406095" y="382519"/>
                  </a:lnTo>
                  <a:cubicBezTo>
                    <a:pt x="406095" y="387849"/>
                    <a:pt x="401728" y="392209"/>
                    <a:pt x="396391" y="392209"/>
                  </a:cubicBezTo>
                  <a:cubicBezTo>
                    <a:pt x="391054" y="392209"/>
                    <a:pt x="386688" y="387849"/>
                    <a:pt x="386688" y="382519"/>
                  </a:cubicBezTo>
                  <a:lnTo>
                    <a:pt x="386688" y="379322"/>
                  </a:lnTo>
                  <a:lnTo>
                    <a:pt x="306245" y="379322"/>
                  </a:lnTo>
                  <a:lnTo>
                    <a:pt x="306245" y="549371"/>
                  </a:lnTo>
                  <a:lnTo>
                    <a:pt x="410364" y="549371"/>
                  </a:lnTo>
                  <a:cubicBezTo>
                    <a:pt x="415701" y="549371"/>
                    <a:pt x="420068" y="553731"/>
                    <a:pt x="420068" y="559060"/>
                  </a:cubicBezTo>
                  <a:cubicBezTo>
                    <a:pt x="420068" y="564486"/>
                    <a:pt x="415701" y="568749"/>
                    <a:pt x="410364" y="568749"/>
                  </a:cubicBezTo>
                  <a:lnTo>
                    <a:pt x="48130" y="568749"/>
                  </a:lnTo>
                  <a:cubicBezTo>
                    <a:pt x="35709" y="568749"/>
                    <a:pt x="25133" y="576695"/>
                    <a:pt x="21057" y="587837"/>
                  </a:cubicBezTo>
                  <a:lnTo>
                    <a:pt x="439475" y="587837"/>
                  </a:lnTo>
                  <a:lnTo>
                    <a:pt x="439475" y="530767"/>
                  </a:lnTo>
                  <a:cubicBezTo>
                    <a:pt x="408715" y="526019"/>
                    <a:pt x="385135" y="499470"/>
                    <a:pt x="385135" y="467495"/>
                  </a:cubicBezTo>
                  <a:cubicBezTo>
                    <a:pt x="385135" y="435520"/>
                    <a:pt x="408715" y="408971"/>
                    <a:pt x="439475" y="404321"/>
                  </a:cubicBezTo>
                  <a:lnTo>
                    <a:pt x="439475" y="269929"/>
                  </a:lnTo>
                  <a:cubicBezTo>
                    <a:pt x="439475" y="220319"/>
                    <a:pt x="399011" y="179915"/>
                    <a:pt x="349329" y="179915"/>
                  </a:cubicBezTo>
                  <a:lnTo>
                    <a:pt x="320800" y="179915"/>
                  </a:lnTo>
                  <a:lnTo>
                    <a:pt x="320800" y="250356"/>
                  </a:lnTo>
                  <a:lnTo>
                    <a:pt x="324003" y="250356"/>
                  </a:lnTo>
                  <a:cubicBezTo>
                    <a:pt x="329340" y="250356"/>
                    <a:pt x="333706" y="254717"/>
                    <a:pt x="333706" y="260046"/>
                  </a:cubicBezTo>
                  <a:cubicBezTo>
                    <a:pt x="333706" y="265375"/>
                    <a:pt x="329340" y="269735"/>
                    <a:pt x="324003" y="269735"/>
                  </a:cubicBezTo>
                  <a:lnTo>
                    <a:pt x="306245" y="269735"/>
                  </a:lnTo>
                  <a:lnTo>
                    <a:pt x="306245" y="305004"/>
                  </a:lnTo>
                  <a:cubicBezTo>
                    <a:pt x="306245" y="310334"/>
                    <a:pt x="301975" y="314694"/>
                    <a:pt x="296541" y="314694"/>
                  </a:cubicBezTo>
                  <a:lnTo>
                    <a:pt x="219301" y="314694"/>
                  </a:lnTo>
                  <a:cubicBezTo>
                    <a:pt x="213867" y="314694"/>
                    <a:pt x="209597" y="310334"/>
                    <a:pt x="209597" y="305004"/>
                  </a:cubicBezTo>
                  <a:lnTo>
                    <a:pt x="209597" y="269735"/>
                  </a:lnTo>
                  <a:lnTo>
                    <a:pt x="191840" y="269735"/>
                  </a:lnTo>
                  <a:cubicBezTo>
                    <a:pt x="186503" y="269735"/>
                    <a:pt x="182136" y="265375"/>
                    <a:pt x="182136" y="260046"/>
                  </a:cubicBezTo>
                  <a:cubicBezTo>
                    <a:pt x="182136" y="254717"/>
                    <a:pt x="186503" y="250356"/>
                    <a:pt x="191840" y="250356"/>
                  </a:cubicBezTo>
                  <a:lnTo>
                    <a:pt x="195042" y="250356"/>
                  </a:lnTo>
                  <a:lnTo>
                    <a:pt x="195042" y="48430"/>
                  </a:lnTo>
                  <a:cubicBezTo>
                    <a:pt x="195042" y="43100"/>
                    <a:pt x="199409" y="38740"/>
                    <a:pt x="204746" y="38740"/>
                  </a:cubicBezTo>
                  <a:close/>
                  <a:moveTo>
                    <a:pt x="204751" y="0"/>
                  </a:moveTo>
                  <a:lnTo>
                    <a:pt x="311153" y="0"/>
                  </a:lnTo>
                  <a:cubicBezTo>
                    <a:pt x="316493" y="0"/>
                    <a:pt x="320861" y="4366"/>
                    <a:pt x="320861" y="9703"/>
                  </a:cubicBezTo>
                  <a:cubicBezTo>
                    <a:pt x="320861" y="15039"/>
                    <a:pt x="316493" y="19406"/>
                    <a:pt x="311153" y="19406"/>
                  </a:cubicBezTo>
                  <a:lnTo>
                    <a:pt x="204751" y="19406"/>
                  </a:lnTo>
                  <a:cubicBezTo>
                    <a:pt x="199412" y="19406"/>
                    <a:pt x="195043" y="15039"/>
                    <a:pt x="195043" y="9703"/>
                  </a:cubicBezTo>
                  <a:cubicBezTo>
                    <a:pt x="195043" y="4366"/>
                    <a:pt x="199412" y="0"/>
                    <a:pt x="2047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0" name="椭圆 39"/>
            <p:cNvSpPr/>
            <p:nvPr/>
          </p:nvSpPr>
          <p:spPr>
            <a:xfrm>
              <a:off x="10173473" y="2093081"/>
              <a:ext cx="707506" cy="707505"/>
            </a:xfrm>
            <a:prstGeom prst="ellipse">
              <a:avLst/>
            </a:prstGeom>
            <a:gradFill>
              <a:gsLst>
                <a:gs pos="0">
                  <a:srgbClr val="25529B"/>
                </a:gs>
                <a:gs pos="64000">
                  <a:srgbClr val="1A3B6E"/>
                </a:gs>
                <a:gs pos="100000">
                  <a:srgbClr val="15315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椭圆 40"/>
            <p:cNvSpPr/>
            <p:nvPr/>
          </p:nvSpPr>
          <p:spPr>
            <a:xfrm>
              <a:off x="10013441" y="1933050"/>
              <a:ext cx="1027570" cy="1027568"/>
            </a:xfrm>
            <a:prstGeom prst="ellipse">
              <a:avLst/>
            </a:prstGeom>
            <a:noFill/>
            <a:ln w="19050">
              <a:solidFill>
                <a:srgbClr val="1A3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scissors_166790"/>
            <p:cNvSpPr>
              <a:spLocks noChangeAspect="1"/>
            </p:cNvSpPr>
            <p:nvPr/>
          </p:nvSpPr>
          <p:spPr bwMode="auto">
            <a:xfrm rot="10800000">
              <a:off x="10348131" y="2221254"/>
              <a:ext cx="358190" cy="451161"/>
            </a:xfrm>
            <a:custGeom>
              <a:avLst/>
              <a:gdLst>
                <a:gd name="connsiteX0" fmla="*/ 205994 w 482032"/>
                <a:gd name="connsiteY0" fmla="*/ 362340 h 607145"/>
                <a:gd name="connsiteX1" fmla="*/ 95559 w 482032"/>
                <a:gd name="connsiteY1" fmla="*/ 544788 h 607145"/>
                <a:gd name="connsiteX2" fmla="*/ 91914 w 482032"/>
                <a:gd name="connsiteY2" fmla="*/ 569082 h 607145"/>
                <a:gd name="connsiteX3" fmla="*/ 98810 w 482032"/>
                <a:gd name="connsiteY3" fmla="*/ 582556 h 607145"/>
                <a:gd name="connsiteX4" fmla="*/ 225303 w 482032"/>
                <a:gd name="connsiteY4" fmla="*/ 373552 h 607145"/>
                <a:gd name="connsiteX5" fmla="*/ 205994 w 482032"/>
                <a:gd name="connsiteY5" fmla="*/ 362340 h 607145"/>
                <a:gd name="connsiteX6" fmla="*/ 241038 w 482032"/>
                <a:gd name="connsiteY6" fmla="*/ 314087 h 607145"/>
                <a:gd name="connsiteX7" fmla="*/ 241136 w 482032"/>
                <a:gd name="connsiteY7" fmla="*/ 314087 h 607145"/>
                <a:gd name="connsiteX8" fmla="*/ 251566 w 482032"/>
                <a:gd name="connsiteY8" fmla="*/ 324601 h 607145"/>
                <a:gd name="connsiteX9" fmla="*/ 241136 w 482032"/>
                <a:gd name="connsiteY9" fmla="*/ 335115 h 607145"/>
                <a:gd name="connsiteX10" fmla="*/ 230608 w 482032"/>
                <a:gd name="connsiteY10" fmla="*/ 324601 h 607145"/>
                <a:gd name="connsiteX11" fmla="*/ 241038 w 482032"/>
                <a:gd name="connsiteY11" fmla="*/ 314087 h 607145"/>
                <a:gd name="connsiteX12" fmla="*/ 377581 w 482032"/>
                <a:gd name="connsiteY12" fmla="*/ 61662 h 607145"/>
                <a:gd name="connsiteX13" fmla="*/ 334920 w 482032"/>
                <a:gd name="connsiteY13" fmla="*/ 104260 h 607145"/>
                <a:gd name="connsiteX14" fmla="*/ 377581 w 482032"/>
                <a:gd name="connsiteY14" fmla="*/ 146858 h 607145"/>
                <a:gd name="connsiteX15" fmla="*/ 420340 w 482032"/>
                <a:gd name="connsiteY15" fmla="*/ 104260 h 607145"/>
                <a:gd name="connsiteX16" fmla="*/ 377581 w 482032"/>
                <a:gd name="connsiteY16" fmla="*/ 61662 h 607145"/>
                <a:gd name="connsiteX17" fmla="*/ 104402 w 482032"/>
                <a:gd name="connsiteY17" fmla="*/ 61662 h 607145"/>
                <a:gd name="connsiteX18" fmla="*/ 61755 w 482032"/>
                <a:gd name="connsiteY18" fmla="*/ 104260 h 607145"/>
                <a:gd name="connsiteX19" fmla="*/ 104402 w 482032"/>
                <a:gd name="connsiteY19" fmla="*/ 146858 h 607145"/>
                <a:gd name="connsiteX20" fmla="*/ 147048 w 482032"/>
                <a:gd name="connsiteY20" fmla="*/ 104260 h 607145"/>
                <a:gd name="connsiteX21" fmla="*/ 104402 w 482032"/>
                <a:gd name="connsiteY21" fmla="*/ 61662 h 607145"/>
                <a:gd name="connsiteX22" fmla="*/ 377581 w 482032"/>
                <a:gd name="connsiteY22" fmla="*/ 41986 h 607145"/>
                <a:gd name="connsiteX23" fmla="*/ 440045 w 482032"/>
                <a:gd name="connsiteY23" fmla="*/ 104260 h 607145"/>
                <a:gd name="connsiteX24" fmla="*/ 377581 w 482032"/>
                <a:gd name="connsiteY24" fmla="*/ 166534 h 607145"/>
                <a:gd name="connsiteX25" fmla="*/ 315215 w 482032"/>
                <a:gd name="connsiteY25" fmla="*/ 104260 h 607145"/>
                <a:gd name="connsiteX26" fmla="*/ 377581 w 482032"/>
                <a:gd name="connsiteY26" fmla="*/ 41986 h 607145"/>
                <a:gd name="connsiteX27" fmla="*/ 104402 w 482032"/>
                <a:gd name="connsiteY27" fmla="*/ 41986 h 607145"/>
                <a:gd name="connsiteX28" fmla="*/ 166746 w 482032"/>
                <a:gd name="connsiteY28" fmla="*/ 104260 h 607145"/>
                <a:gd name="connsiteX29" fmla="*/ 104402 w 482032"/>
                <a:gd name="connsiteY29" fmla="*/ 166534 h 607145"/>
                <a:gd name="connsiteX30" fmla="*/ 42057 w 482032"/>
                <a:gd name="connsiteY30" fmla="*/ 104260 h 607145"/>
                <a:gd name="connsiteX31" fmla="*/ 104402 w 482032"/>
                <a:gd name="connsiteY31" fmla="*/ 41986 h 607145"/>
                <a:gd name="connsiteX32" fmla="*/ 377606 w 482032"/>
                <a:gd name="connsiteY32" fmla="*/ 19671 h 607145"/>
                <a:gd name="connsiteX33" fmla="*/ 292884 w 482032"/>
                <a:gd name="connsiteY33" fmla="*/ 104256 h 607145"/>
                <a:gd name="connsiteX34" fmla="*/ 317513 w 482032"/>
                <a:gd name="connsiteY34" fmla="*/ 163761 h 607145"/>
                <a:gd name="connsiteX35" fmla="*/ 318892 w 482032"/>
                <a:gd name="connsiteY35" fmla="*/ 175760 h 607145"/>
                <a:gd name="connsiteX36" fmla="*/ 258601 w 482032"/>
                <a:gd name="connsiteY36" fmla="*/ 275492 h 607145"/>
                <a:gd name="connsiteX37" fmla="*/ 277516 w 482032"/>
                <a:gd name="connsiteY37" fmla="*/ 287393 h 607145"/>
                <a:gd name="connsiteX38" fmla="*/ 337610 w 482032"/>
                <a:gd name="connsiteY38" fmla="*/ 188054 h 607145"/>
                <a:gd name="connsiteX39" fmla="*/ 349333 w 482032"/>
                <a:gd name="connsiteY39" fmla="*/ 183825 h 607145"/>
                <a:gd name="connsiteX40" fmla="*/ 377606 w 482032"/>
                <a:gd name="connsiteY40" fmla="*/ 188841 h 607145"/>
                <a:gd name="connsiteX41" fmla="*/ 462329 w 482032"/>
                <a:gd name="connsiteY41" fmla="*/ 104256 h 607145"/>
                <a:gd name="connsiteX42" fmla="*/ 377606 w 482032"/>
                <a:gd name="connsiteY42" fmla="*/ 19671 h 607145"/>
                <a:gd name="connsiteX43" fmla="*/ 104425 w 482032"/>
                <a:gd name="connsiteY43" fmla="*/ 19671 h 607145"/>
                <a:gd name="connsiteX44" fmla="*/ 19703 w 482032"/>
                <a:gd name="connsiteY44" fmla="*/ 104256 h 607145"/>
                <a:gd name="connsiteX45" fmla="*/ 104425 w 482032"/>
                <a:gd name="connsiteY45" fmla="*/ 188841 h 607145"/>
                <a:gd name="connsiteX46" fmla="*/ 132798 w 482032"/>
                <a:gd name="connsiteY46" fmla="*/ 183825 h 607145"/>
                <a:gd name="connsiteX47" fmla="*/ 136049 w 482032"/>
                <a:gd name="connsiteY47" fmla="*/ 183333 h 607145"/>
                <a:gd name="connsiteX48" fmla="*/ 144521 w 482032"/>
                <a:gd name="connsiteY48" fmla="*/ 188054 h 607145"/>
                <a:gd name="connsiteX49" fmla="*/ 212200 w 482032"/>
                <a:gd name="connsiteY49" fmla="*/ 299982 h 607145"/>
                <a:gd name="connsiteX50" fmla="*/ 212595 w 482032"/>
                <a:gd name="connsiteY50" fmla="*/ 309621 h 607145"/>
                <a:gd name="connsiteX51" fmla="*/ 208851 w 482032"/>
                <a:gd name="connsiteY51" fmla="*/ 324178 h 607145"/>
                <a:gd name="connsiteX52" fmla="*/ 240868 w 482032"/>
                <a:gd name="connsiteY52" fmla="*/ 356340 h 607145"/>
                <a:gd name="connsiteX53" fmla="*/ 249242 w 482032"/>
                <a:gd name="connsiteY53" fmla="*/ 361061 h 607145"/>
                <a:gd name="connsiteX54" fmla="*/ 383222 w 482032"/>
                <a:gd name="connsiteY54" fmla="*/ 582556 h 607145"/>
                <a:gd name="connsiteX55" fmla="*/ 390216 w 482032"/>
                <a:gd name="connsiteY55" fmla="*/ 569082 h 607145"/>
                <a:gd name="connsiteX56" fmla="*/ 386473 w 482032"/>
                <a:gd name="connsiteY56" fmla="*/ 544788 h 607145"/>
                <a:gd name="connsiteX57" fmla="*/ 268748 w 482032"/>
                <a:gd name="connsiteY57" fmla="*/ 350341 h 607145"/>
                <a:gd name="connsiteX58" fmla="*/ 268748 w 482032"/>
                <a:gd name="connsiteY58" fmla="*/ 340308 h 607145"/>
                <a:gd name="connsiteX59" fmla="*/ 273181 w 482032"/>
                <a:gd name="connsiteY59" fmla="*/ 324178 h 607145"/>
                <a:gd name="connsiteX60" fmla="*/ 241361 w 482032"/>
                <a:gd name="connsiteY60" fmla="*/ 292114 h 607145"/>
                <a:gd name="connsiteX61" fmla="*/ 239686 w 482032"/>
                <a:gd name="connsiteY61" fmla="*/ 292212 h 607145"/>
                <a:gd name="connsiteX62" fmla="*/ 230820 w 482032"/>
                <a:gd name="connsiteY62" fmla="*/ 287491 h 607145"/>
                <a:gd name="connsiteX63" fmla="*/ 163140 w 482032"/>
                <a:gd name="connsiteY63" fmla="*/ 175760 h 607145"/>
                <a:gd name="connsiteX64" fmla="*/ 164618 w 482032"/>
                <a:gd name="connsiteY64" fmla="*/ 163761 h 607145"/>
                <a:gd name="connsiteX65" fmla="*/ 189148 w 482032"/>
                <a:gd name="connsiteY65" fmla="*/ 104256 h 607145"/>
                <a:gd name="connsiteX66" fmla="*/ 104425 w 482032"/>
                <a:gd name="connsiteY66" fmla="*/ 19671 h 607145"/>
                <a:gd name="connsiteX67" fmla="*/ 104425 w 482032"/>
                <a:gd name="connsiteY67" fmla="*/ 0 h 607145"/>
                <a:gd name="connsiteX68" fmla="*/ 208851 w 482032"/>
                <a:gd name="connsiteY68" fmla="*/ 104256 h 607145"/>
                <a:gd name="connsiteX69" fmla="*/ 183828 w 482032"/>
                <a:gd name="connsiteY69" fmla="*/ 171924 h 607145"/>
                <a:gd name="connsiteX70" fmla="*/ 241065 w 482032"/>
                <a:gd name="connsiteY70" fmla="*/ 266443 h 607145"/>
                <a:gd name="connsiteX71" fmla="*/ 298204 w 482032"/>
                <a:gd name="connsiteY71" fmla="*/ 171924 h 607145"/>
                <a:gd name="connsiteX72" fmla="*/ 273181 w 482032"/>
                <a:gd name="connsiteY72" fmla="*/ 104256 h 607145"/>
                <a:gd name="connsiteX73" fmla="*/ 377606 w 482032"/>
                <a:gd name="connsiteY73" fmla="*/ 0 h 607145"/>
                <a:gd name="connsiteX74" fmla="*/ 482032 w 482032"/>
                <a:gd name="connsiteY74" fmla="*/ 104256 h 607145"/>
                <a:gd name="connsiteX75" fmla="*/ 377606 w 482032"/>
                <a:gd name="connsiteY75" fmla="*/ 208512 h 607145"/>
                <a:gd name="connsiteX76" fmla="*/ 350416 w 482032"/>
                <a:gd name="connsiteY76" fmla="*/ 204873 h 607145"/>
                <a:gd name="connsiteX77" fmla="*/ 289436 w 482032"/>
                <a:gd name="connsiteY77" fmla="*/ 305589 h 607145"/>
                <a:gd name="connsiteX78" fmla="*/ 292884 w 482032"/>
                <a:gd name="connsiteY78" fmla="*/ 324178 h 607145"/>
                <a:gd name="connsiteX79" fmla="*/ 288451 w 482032"/>
                <a:gd name="connsiteY79" fmla="*/ 344833 h 607145"/>
                <a:gd name="connsiteX80" fmla="*/ 403319 w 482032"/>
                <a:gd name="connsiteY80" fmla="*/ 534658 h 607145"/>
                <a:gd name="connsiteX81" fmla="*/ 409328 w 482032"/>
                <a:gd name="connsiteY81" fmla="*/ 573803 h 607145"/>
                <a:gd name="connsiteX82" fmla="*/ 385783 w 482032"/>
                <a:gd name="connsiteY82" fmla="*/ 605768 h 607145"/>
                <a:gd name="connsiteX83" fmla="*/ 380660 w 482032"/>
                <a:gd name="connsiteY83" fmla="*/ 607145 h 607145"/>
                <a:gd name="connsiteX84" fmla="*/ 372188 w 482032"/>
                <a:gd name="connsiteY84" fmla="*/ 602424 h 607145"/>
                <a:gd name="connsiteX85" fmla="*/ 241065 w 482032"/>
                <a:gd name="connsiteY85" fmla="*/ 385650 h 607145"/>
                <a:gd name="connsiteX86" fmla="*/ 109844 w 482032"/>
                <a:gd name="connsiteY86" fmla="*/ 602424 h 607145"/>
                <a:gd name="connsiteX87" fmla="*/ 101372 w 482032"/>
                <a:gd name="connsiteY87" fmla="*/ 607145 h 607145"/>
                <a:gd name="connsiteX88" fmla="*/ 96347 w 482032"/>
                <a:gd name="connsiteY88" fmla="*/ 605768 h 607145"/>
                <a:gd name="connsiteX89" fmla="*/ 72802 w 482032"/>
                <a:gd name="connsiteY89" fmla="*/ 573803 h 607145"/>
                <a:gd name="connsiteX90" fmla="*/ 78713 w 482032"/>
                <a:gd name="connsiteY90" fmla="*/ 534658 h 607145"/>
                <a:gd name="connsiteX91" fmla="*/ 193483 w 482032"/>
                <a:gd name="connsiteY91" fmla="*/ 344931 h 607145"/>
                <a:gd name="connsiteX92" fmla="*/ 189148 w 482032"/>
                <a:gd name="connsiteY92" fmla="*/ 324178 h 607145"/>
                <a:gd name="connsiteX93" fmla="*/ 192695 w 482032"/>
                <a:gd name="connsiteY93" fmla="*/ 305785 h 607145"/>
                <a:gd name="connsiteX94" fmla="*/ 131616 w 482032"/>
                <a:gd name="connsiteY94" fmla="*/ 204873 h 607145"/>
                <a:gd name="connsiteX95" fmla="*/ 104425 w 482032"/>
                <a:gd name="connsiteY95" fmla="*/ 208512 h 607145"/>
                <a:gd name="connsiteX96" fmla="*/ 0 w 482032"/>
                <a:gd name="connsiteY96" fmla="*/ 104256 h 607145"/>
                <a:gd name="connsiteX97" fmla="*/ 104425 w 482032"/>
                <a:gd name="connsiteY97" fmla="*/ 0 h 60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82032" h="607145">
                  <a:moveTo>
                    <a:pt x="205994" y="362340"/>
                  </a:moveTo>
                  <a:lnTo>
                    <a:pt x="95559" y="544788"/>
                  </a:lnTo>
                  <a:cubicBezTo>
                    <a:pt x="91126" y="552165"/>
                    <a:pt x="89845" y="560820"/>
                    <a:pt x="91914" y="569082"/>
                  </a:cubicBezTo>
                  <a:cubicBezTo>
                    <a:pt x="93096" y="574196"/>
                    <a:pt x="95559" y="578721"/>
                    <a:pt x="98810" y="582556"/>
                  </a:cubicBezTo>
                  <a:lnTo>
                    <a:pt x="225303" y="373552"/>
                  </a:lnTo>
                  <a:cubicBezTo>
                    <a:pt x="218111" y="371192"/>
                    <a:pt x="211511" y="367356"/>
                    <a:pt x="205994" y="362340"/>
                  </a:cubicBezTo>
                  <a:close/>
                  <a:moveTo>
                    <a:pt x="241038" y="314087"/>
                  </a:moveTo>
                  <a:lnTo>
                    <a:pt x="241136" y="314087"/>
                  </a:lnTo>
                  <a:cubicBezTo>
                    <a:pt x="246941" y="314087"/>
                    <a:pt x="251566" y="318804"/>
                    <a:pt x="251566" y="324601"/>
                  </a:cubicBezTo>
                  <a:cubicBezTo>
                    <a:pt x="251566" y="330399"/>
                    <a:pt x="246941" y="335115"/>
                    <a:pt x="241136" y="335115"/>
                  </a:cubicBezTo>
                  <a:cubicBezTo>
                    <a:pt x="235331" y="335115"/>
                    <a:pt x="230608" y="330399"/>
                    <a:pt x="230608" y="324601"/>
                  </a:cubicBezTo>
                  <a:cubicBezTo>
                    <a:pt x="230608" y="318804"/>
                    <a:pt x="235233" y="314087"/>
                    <a:pt x="241038" y="314087"/>
                  </a:cubicBezTo>
                  <a:close/>
                  <a:moveTo>
                    <a:pt x="377581" y="61662"/>
                  </a:moveTo>
                  <a:cubicBezTo>
                    <a:pt x="354033" y="61662"/>
                    <a:pt x="334920" y="80747"/>
                    <a:pt x="334920" y="104260"/>
                  </a:cubicBezTo>
                  <a:cubicBezTo>
                    <a:pt x="334920" y="127772"/>
                    <a:pt x="354033" y="146858"/>
                    <a:pt x="377581" y="146858"/>
                  </a:cubicBezTo>
                  <a:cubicBezTo>
                    <a:pt x="401128" y="146858"/>
                    <a:pt x="420340" y="127772"/>
                    <a:pt x="420340" y="104260"/>
                  </a:cubicBezTo>
                  <a:cubicBezTo>
                    <a:pt x="420340" y="80747"/>
                    <a:pt x="401128" y="61662"/>
                    <a:pt x="377581" y="61662"/>
                  </a:cubicBezTo>
                  <a:close/>
                  <a:moveTo>
                    <a:pt x="104402" y="61662"/>
                  </a:moveTo>
                  <a:cubicBezTo>
                    <a:pt x="80862" y="61662"/>
                    <a:pt x="61755" y="80747"/>
                    <a:pt x="61755" y="104260"/>
                  </a:cubicBezTo>
                  <a:cubicBezTo>
                    <a:pt x="61755" y="127772"/>
                    <a:pt x="80862" y="146858"/>
                    <a:pt x="104402" y="146858"/>
                  </a:cubicBezTo>
                  <a:cubicBezTo>
                    <a:pt x="127941" y="146858"/>
                    <a:pt x="147048" y="127772"/>
                    <a:pt x="147048" y="104260"/>
                  </a:cubicBezTo>
                  <a:cubicBezTo>
                    <a:pt x="147048" y="80747"/>
                    <a:pt x="127941" y="61662"/>
                    <a:pt x="104402" y="61662"/>
                  </a:cubicBezTo>
                  <a:close/>
                  <a:moveTo>
                    <a:pt x="377581" y="41986"/>
                  </a:moveTo>
                  <a:cubicBezTo>
                    <a:pt x="412064" y="41986"/>
                    <a:pt x="440045" y="69925"/>
                    <a:pt x="440045" y="104260"/>
                  </a:cubicBezTo>
                  <a:cubicBezTo>
                    <a:pt x="440045" y="138594"/>
                    <a:pt x="412064" y="166534"/>
                    <a:pt x="377581" y="166534"/>
                  </a:cubicBezTo>
                  <a:cubicBezTo>
                    <a:pt x="343196" y="166534"/>
                    <a:pt x="315215" y="138594"/>
                    <a:pt x="315215" y="104260"/>
                  </a:cubicBezTo>
                  <a:cubicBezTo>
                    <a:pt x="315215" y="69925"/>
                    <a:pt x="343196" y="41986"/>
                    <a:pt x="377581" y="41986"/>
                  </a:cubicBezTo>
                  <a:close/>
                  <a:moveTo>
                    <a:pt x="104402" y="41986"/>
                  </a:moveTo>
                  <a:cubicBezTo>
                    <a:pt x="138775" y="41986"/>
                    <a:pt x="166746" y="69925"/>
                    <a:pt x="166746" y="104260"/>
                  </a:cubicBezTo>
                  <a:cubicBezTo>
                    <a:pt x="166746" y="138594"/>
                    <a:pt x="138775" y="166534"/>
                    <a:pt x="104402" y="166534"/>
                  </a:cubicBezTo>
                  <a:cubicBezTo>
                    <a:pt x="70028" y="166534"/>
                    <a:pt x="42057" y="138594"/>
                    <a:pt x="42057" y="104260"/>
                  </a:cubicBezTo>
                  <a:cubicBezTo>
                    <a:pt x="42057" y="69925"/>
                    <a:pt x="70028" y="41986"/>
                    <a:pt x="104402" y="41986"/>
                  </a:cubicBezTo>
                  <a:close/>
                  <a:moveTo>
                    <a:pt x="377606" y="19671"/>
                  </a:moveTo>
                  <a:cubicBezTo>
                    <a:pt x="330911" y="19671"/>
                    <a:pt x="292884" y="57636"/>
                    <a:pt x="292884" y="104256"/>
                  </a:cubicBezTo>
                  <a:cubicBezTo>
                    <a:pt x="292884" y="126681"/>
                    <a:pt x="301652" y="147729"/>
                    <a:pt x="317513" y="163761"/>
                  </a:cubicBezTo>
                  <a:cubicBezTo>
                    <a:pt x="320665" y="166908"/>
                    <a:pt x="321256" y="171924"/>
                    <a:pt x="318892" y="175760"/>
                  </a:cubicBezTo>
                  <a:lnTo>
                    <a:pt x="258601" y="275492"/>
                  </a:lnTo>
                  <a:cubicBezTo>
                    <a:pt x="265694" y="278049"/>
                    <a:pt x="272196" y="282180"/>
                    <a:pt x="277516" y="287393"/>
                  </a:cubicBezTo>
                  <a:lnTo>
                    <a:pt x="337610" y="188054"/>
                  </a:lnTo>
                  <a:cubicBezTo>
                    <a:pt x="339974" y="184022"/>
                    <a:pt x="344900" y="182251"/>
                    <a:pt x="349333" y="183825"/>
                  </a:cubicBezTo>
                  <a:cubicBezTo>
                    <a:pt x="358593" y="187169"/>
                    <a:pt x="368149" y="188841"/>
                    <a:pt x="377606" y="188841"/>
                  </a:cubicBezTo>
                  <a:cubicBezTo>
                    <a:pt x="424401" y="188841"/>
                    <a:pt x="462329" y="150876"/>
                    <a:pt x="462329" y="104256"/>
                  </a:cubicBezTo>
                  <a:cubicBezTo>
                    <a:pt x="462329" y="57636"/>
                    <a:pt x="424401" y="19671"/>
                    <a:pt x="377606" y="19671"/>
                  </a:cubicBezTo>
                  <a:close/>
                  <a:moveTo>
                    <a:pt x="104425" y="19671"/>
                  </a:moveTo>
                  <a:cubicBezTo>
                    <a:pt x="57730" y="19671"/>
                    <a:pt x="19703" y="57636"/>
                    <a:pt x="19703" y="104256"/>
                  </a:cubicBezTo>
                  <a:cubicBezTo>
                    <a:pt x="19703" y="150876"/>
                    <a:pt x="57730" y="188841"/>
                    <a:pt x="104425" y="188841"/>
                  </a:cubicBezTo>
                  <a:cubicBezTo>
                    <a:pt x="113981" y="188841"/>
                    <a:pt x="123439" y="187169"/>
                    <a:pt x="132798" y="183825"/>
                  </a:cubicBezTo>
                  <a:cubicBezTo>
                    <a:pt x="133881" y="183432"/>
                    <a:pt x="134965" y="183333"/>
                    <a:pt x="136049" y="183333"/>
                  </a:cubicBezTo>
                  <a:cubicBezTo>
                    <a:pt x="139398" y="183333"/>
                    <a:pt x="142649" y="185005"/>
                    <a:pt x="144521" y="188054"/>
                  </a:cubicBezTo>
                  <a:lnTo>
                    <a:pt x="212200" y="299982"/>
                  </a:lnTo>
                  <a:cubicBezTo>
                    <a:pt x="213974" y="302933"/>
                    <a:pt x="214171" y="306572"/>
                    <a:pt x="212595" y="309621"/>
                  </a:cubicBezTo>
                  <a:cubicBezTo>
                    <a:pt x="210132" y="314343"/>
                    <a:pt x="208851" y="319260"/>
                    <a:pt x="208851" y="324178"/>
                  </a:cubicBezTo>
                  <a:cubicBezTo>
                    <a:pt x="208851" y="341784"/>
                    <a:pt x="223234" y="356242"/>
                    <a:pt x="240868" y="356340"/>
                  </a:cubicBezTo>
                  <a:cubicBezTo>
                    <a:pt x="244218" y="356340"/>
                    <a:pt x="247469" y="358111"/>
                    <a:pt x="249242" y="361061"/>
                  </a:cubicBezTo>
                  <a:lnTo>
                    <a:pt x="383222" y="582556"/>
                  </a:lnTo>
                  <a:cubicBezTo>
                    <a:pt x="386571" y="578721"/>
                    <a:pt x="388936" y="574196"/>
                    <a:pt x="390216" y="569082"/>
                  </a:cubicBezTo>
                  <a:cubicBezTo>
                    <a:pt x="392285" y="560820"/>
                    <a:pt x="390906" y="552165"/>
                    <a:pt x="386473" y="544788"/>
                  </a:cubicBezTo>
                  <a:lnTo>
                    <a:pt x="268748" y="350341"/>
                  </a:lnTo>
                  <a:cubicBezTo>
                    <a:pt x="266876" y="347193"/>
                    <a:pt x="266876" y="343357"/>
                    <a:pt x="268748" y="340308"/>
                  </a:cubicBezTo>
                  <a:cubicBezTo>
                    <a:pt x="271703" y="335194"/>
                    <a:pt x="273181" y="329784"/>
                    <a:pt x="273181" y="324178"/>
                  </a:cubicBezTo>
                  <a:cubicBezTo>
                    <a:pt x="273181" y="306572"/>
                    <a:pt x="258995" y="292311"/>
                    <a:pt x="241361" y="292114"/>
                  </a:cubicBezTo>
                  <a:cubicBezTo>
                    <a:pt x="240967" y="292114"/>
                    <a:pt x="240376" y="292212"/>
                    <a:pt x="239686" y="292212"/>
                  </a:cubicBezTo>
                  <a:cubicBezTo>
                    <a:pt x="236041" y="292409"/>
                    <a:pt x="232593" y="290639"/>
                    <a:pt x="230820" y="287491"/>
                  </a:cubicBezTo>
                  <a:lnTo>
                    <a:pt x="163140" y="175760"/>
                  </a:lnTo>
                  <a:cubicBezTo>
                    <a:pt x="160776" y="171924"/>
                    <a:pt x="161367" y="166908"/>
                    <a:pt x="164618" y="163761"/>
                  </a:cubicBezTo>
                  <a:cubicBezTo>
                    <a:pt x="180380" y="147729"/>
                    <a:pt x="189148" y="126681"/>
                    <a:pt x="189148" y="104256"/>
                  </a:cubicBezTo>
                  <a:cubicBezTo>
                    <a:pt x="189148" y="57636"/>
                    <a:pt x="151121" y="19671"/>
                    <a:pt x="104425" y="19671"/>
                  </a:cubicBezTo>
                  <a:close/>
                  <a:moveTo>
                    <a:pt x="104425" y="0"/>
                  </a:moveTo>
                  <a:cubicBezTo>
                    <a:pt x="162057" y="0"/>
                    <a:pt x="208851" y="46817"/>
                    <a:pt x="208851" y="104256"/>
                  </a:cubicBezTo>
                  <a:cubicBezTo>
                    <a:pt x="208851" y="129238"/>
                    <a:pt x="199985" y="153040"/>
                    <a:pt x="183828" y="171924"/>
                  </a:cubicBezTo>
                  <a:lnTo>
                    <a:pt x="241065" y="266443"/>
                  </a:lnTo>
                  <a:lnTo>
                    <a:pt x="298204" y="171924"/>
                  </a:lnTo>
                  <a:cubicBezTo>
                    <a:pt x="282047" y="153040"/>
                    <a:pt x="273181" y="129238"/>
                    <a:pt x="273181" y="104256"/>
                  </a:cubicBezTo>
                  <a:cubicBezTo>
                    <a:pt x="273181" y="46817"/>
                    <a:pt x="320074" y="0"/>
                    <a:pt x="377606" y="0"/>
                  </a:cubicBezTo>
                  <a:cubicBezTo>
                    <a:pt x="435238" y="0"/>
                    <a:pt x="482032" y="46817"/>
                    <a:pt x="482032" y="104256"/>
                  </a:cubicBezTo>
                  <a:cubicBezTo>
                    <a:pt x="482032" y="161695"/>
                    <a:pt x="435238" y="208512"/>
                    <a:pt x="377606" y="208512"/>
                  </a:cubicBezTo>
                  <a:cubicBezTo>
                    <a:pt x="368543" y="208512"/>
                    <a:pt x="359381" y="207234"/>
                    <a:pt x="350416" y="204873"/>
                  </a:cubicBezTo>
                  <a:lnTo>
                    <a:pt x="289436" y="305589"/>
                  </a:lnTo>
                  <a:cubicBezTo>
                    <a:pt x="291702" y="311391"/>
                    <a:pt x="292884" y="317687"/>
                    <a:pt x="292884" y="324178"/>
                  </a:cubicBezTo>
                  <a:cubicBezTo>
                    <a:pt x="292884" y="331358"/>
                    <a:pt x="291406" y="338243"/>
                    <a:pt x="288451" y="344833"/>
                  </a:cubicBezTo>
                  <a:lnTo>
                    <a:pt x="403319" y="534658"/>
                  </a:lnTo>
                  <a:cubicBezTo>
                    <a:pt x="410510" y="546460"/>
                    <a:pt x="412678" y="560427"/>
                    <a:pt x="409328" y="573803"/>
                  </a:cubicBezTo>
                  <a:cubicBezTo>
                    <a:pt x="405979" y="587278"/>
                    <a:pt x="397605" y="598588"/>
                    <a:pt x="385783" y="605768"/>
                  </a:cubicBezTo>
                  <a:cubicBezTo>
                    <a:pt x="384207" y="606752"/>
                    <a:pt x="382434" y="607145"/>
                    <a:pt x="380660" y="607145"/>
                  </a:cubicBezTo>
                  <a:cubicBezTo>
                    <a:pt x="377311" y="607145"/>
                    <a:pt x="374060" y="605473"/>
                    <a:pt x="372188" y="602424"/>
                  </a:cubicBezTo>
                  <a:lnTo>
                    <a:pt x="241065" y="385650"/>
                  </a:lnTo>
                  <a:lnTo>
                    <a:pt x="109844" y="602424"/>
                  </a:lnTo>
                  <a:cubicBezTo>
                    <a:pt x="107972" y="605473"/>
                    <a:pt x="104721" y="607145"/>
                    <a:pt x="101372" y="607145"/>
                  </a:cubicBezTo>
                  <a:cubicBezTo>
                    <a:pt x="99697" y="607145"/>
                    <a:pt x="97924" y="606752"/>
                    <a:pt x="96347" y="605768"/>
                  </a:cubicBezTo>
                  <a:cubicBezTo>
                    <a:pt x="84427" y="598588"/>
                    <a:pt x="76053" y="587278"/>
                    <a:pt x="72802" y="573803"/>
                  </a:cubicBezTo>
                  <a:cubicBezTo>
                    <a:pt x="69453" y="560427"/>
                    <a:pt x="71522" y="546460"/>
                    <a:pt x="78713" y="534658"/>
                  </a:cubicBezTo>
                  <a:lnTo>
                    <a:pt x="193483" y="344931"/>
                  </a:lnTo>
                  <a:cubicBezTo>
                    <a:pt x="190724" y="338636"/>
                    <a:pt x="189148" y="331555"/>
                    <a:pt x="189148" y="324178"/>
                  </a:cubicBezTo>
                  <a:cubicBezTo>
                    <a:pt x="189148" y="317982"/>
                    <a:pt x="190330" y="311785"/>
                    <a:pt x="192695" y="305785"/>
                  </a:cubicBezTo>
                  <a:lnTo>
                    <a:pt x="131616" y="204873"/>
                  </a:lnTo>
                  <a:cubicBezTo>
                    <a:pt x="122651" y="207234"/>
                    <a:pt x="113587" y="208512"/>
                    <a:pt x="104425" y="208512"/>
                  </a:cubicBezTo>
                  <a:cubicBezTo>
                    <a:pt x="46893" y="208512"/>
                    <a:pt x="0" y="161695"/>
                    <a:pt x="0" y="104256"/>
                  </a:cubicBezTo>
                  <a:cubicBezTo>
                    <a:pt x="0" y="46817"/>
                    <a:pt x="46893" y="0"/>
                    <a:pt x="1044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cxnSp>
          <p:nvCxnSpPr>
            <p:cNvPr id="87" name="直接箭头连接符 86"/>
            <p:cNvCxnSpPr/>
            <p:nvPr/>
          </p:nvCxnSpPr>
          <p:spPr>
            <a:xfrm>
              <a:off x="2249630" y="2252996"/>
              <a:ext cx="655143" cy="454109"/>
            </a:xfrm>
            <a:prstGeom prst="straightConnector1">
              <a:avLst/>
            </a:prstGeom>
            <a:ln w="28575">
              <a:solidFill>
                <a:srgbClr val="1A3B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箭头连接符 87"/>
            <p:cNvCxnSpPr/>
            <p:nvPr/>
          </p:nvCxnSpPr>
          <p:spPr>
            <a:xfrm flipV="1">
              <a:off x="3971048" y="2252996"/>
              <a:ext cx="653850" cy="454109"/>
            </a:xfrm>
            <a:prstGeom prst="straightConnector1">
              <a:avLst/>
            </a:prstGeom>
            <a:ln w="28575">
              <a:solidFill>
                <a:srgbClr val="1A3B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箭头连接符 92"/>
            <p:cNvCxnSpPr/>
            <p:nvPr/>
          </p:nvCxnSpPr>
          <p:spPr>
            <a:xfrm>
              <a:off x="5768451" y="2284711"/>
              <a:ext cx="655143" cy="454109"/>
            </a:xfrm>
            <a:prstGeom prst="straightConnector1">
              <a:avLst/>
            </a:prstGeom>
            <a:ln w="28575">
              <a:solidFill>
                <a:srgbClr val="1A3B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箭头连接符 93"/>
            <p:cNvCxnSpPr/>
            <p:nvPr/>
          </p:nvCxnSpPr>
          <p:spPr>
            <a:xfrm flipV="1">
              <a:off x="7545577" y="2223574"/>
              <a:ext cx="653850" cy="454109"/>
            </a:xfrm>
            <a:prstGeom prst="straightConnector1">
              <a:avLst/>
            </a:prstGeom>
            <a:ln w="28575">
              <a:solidFill>
                <a:srgbClr val="1A3B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箭头连接符 94"/>
            <p:cNvCxnSpPr/>
            <p:nvPr/>
          </p:nvCxnSpPr>
          <p:spPr>
            <a:xfrm>
              <a:off x="9313408" y="2237600"/>
              <a:ext cx="655143" cy="454109"/>
            </a:xfrm>
            <a:prstGeom prst="straightConnector1">
              <a:avLst/>
            </a:prstGeom>
            <a:ln w="28575">
              <a:solidFill>
                <a:srgbClr val="1A3B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2037235" y="4648068"/>
            <a:ext cx="8117531" cy="1027568"/>
            <a:chOff x="2037235" y="4648068"/>
            <a:chExt cx="8117531" cy="1027568"/>
          </a:xfrm>
        </p:grpSpPr>
        <p:sp>
          <p:nvSpPr>
            <p:cNvPr id="9" name="椭圆 8"/>
            <p:cNvSpPr/>
            <p:nvPr/>
          </p:nvSpPr>
          <p:spPr>
            <a:xfrm>
              <a:off x="2197267" y="4808099"/>
              <a:ext cx="707506" cy="707505"/>
            </a:xfrm>
            <a:prstGeom prst="ellipse">
              <a:avLst/>
            </a:prstGeom>
            <a:gradFill>
              <a:gsLst>
                <a:gs pos="0">
                  <a:srgbClr val="596977"/>
                </a:gs>
                <a:gs pos="64000">
                  <a:srgbClr val="434F5A"/>
                </a:gs>
                <a:gs pos="100000">
                  <a:srgbClr val="2C343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2037235" y="4648068"/>
              <a:ext cx="1027570" cy="1027568"/>
            </a:xfrm>
            <a:prstGeom prst="ellipse">
              <a:avLst/>
            </a:prstGeom>
            <a:noFill/>
            <a:ln w="19050">
              <a:solidFill>
                <a:srgbClr val="434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bugs-search_103082"/>
            <p:cNvSpPr>
              <a:spLocks noChangeAspect="1"/>
            </p:cNvSpPr>
            <p:nvPr/>
          </p:nvSpPr>
          <p:spPr bwMode="auto">
            <a:xfrm>
              <a:off x="2356910" y="4968014"/>
              <a:ext cx="388220" cy="387677"/>
            </a:xfrm>
            <a:custGeom>
              <a:avLst/>
              <a:gdLst>
                <a:gd name="connsiteX0" fmla="*/ 150146 w 606368"/>
                <a:gd name="connsiteY0" fmla="*/ 427945 h 605522"/>
                <a:gd name="connsiteX1" fmla="*/ 23496 w 606368"/>
                <a:gd name="connsiteY1" fmla="*/ 554418 h 605522"/>
                <a:gd name="connsiteX2" fmla="*/ 17800 w 606368"/>
                <a:gd name="connsiteY2" fmla="*/ 568194 h 605522"/>
                <a:gd name="connsiteX3" fmla="*/ 23496 w 606368"/>
                <a:gd name="connsiteY3" fmla="*/ 582059 h 605522"/>
                <a:gd name="connsiteX4" fmla="*/ 37381 w 606368"/>
                <a:gd name="connsiteY4" fmla="*/ 587747 h 605522"/>
                <a:gd name="connsiteX5" fmla="*/ 51265 w 606368"/>
                <a:gd name="connsiteY5" fmla="*/ 582059 h 605522"/>
                <a:gd name="connsiteX6" fmla="*/ 177825 w 606368"/>
                <a:gd name="connsiteY6" fmla="*/ 455586 h 605522"/>
                <a:gd name="connsiteX7" fmla="*/ 179783 w 606368"/>
                <a:gd name="connsiteY7" fmla="*/ 406437 h 605522"/>
                <a:gd name="connsiteX8" fmla="*/ 165899 w 606368"/>
                <a:gd name="connsiteY8" fmla="*/ 412214 h 605522"/>
                <a:gd name="connsiteX9" fmla="*/ 162784 w 606368"/>
                <a:gd name="connsiteY9" fmla="*/ 415413 h 605522"/>
                <a:gd name="connsiteX10" fmla="*/ 190463 w 606368"/>
                <a:gd name="connsiteY10" fmla="*/ 443054 h 605522"/>
                <a:gd name="connsiteX11" fmla="*/ 193668 w 606368"/>
                <a:gd name="connsiteY11" fmla="*/ 439855 h 605522"/>
                <a:gd name="connsiteX12" fmla="*/ 199364 w 606368"/>
                <a:gd name="connsiteY12" fmla="*/ 425990 h 605522"/>
                <a:gd name="connsiteX13" fmla="*/ 193668 w 606368"/>
                <a:gd name="connsiteY13" fmla="*/ 412214 h 605522"/>
                <a:gd name="connsiteX14" fmla="*/ 179783 w 606368"/>
                <a:gd name="connsiteY14" fmla="*/ 406437 h 605522"/>
                <a:gd name="connsiteX15" fmla="*/ 276621 w 606368"/>
                <a:gd name="connsiteY15" fmla="*/ 334259 h 605522"/>
                <a:gd name="connsiteX16" fmla="*/ 370621 w 606368"/>
                <a:gd name="connsiteY16" fmla="*/ 378255 h 605522"/>
                <a:gd name="connsiteX17" fmla="*/ 378543 w 606368"/>
                <a:gd name="connsiteY17" fmla="*/ 388032 h 605522"/>
                <a:gd name="connsiteX18" fmla="*/ 369641 w 606368"/>
                <a:gd name="connsiteY18" fmla="*/ 395942 h 605522"/>
                <a:gd name="connsiteX19" fmla="*/ 368662 w 606368"/>
                <a:gd name="connsiteY19" fmla="*/ 395853 h 605522"/>
                <a:gd name="connsiteX20" fmla="*/ 264248 w 606368"/>
                <a:gd name="connsiteY20" fmla="*/ 347058 h 605522"/>
                <a:gd name="connsiteX21" fmla="*/ 263981 w 606368"/>
                <a:gd name="connsiteY21" fmla="*/ 334525 h 605522"/>
                <a:gd name="connsiteX22" fmla="*/ 276621 w 606368"/>
                <a:gd name="connsiteY22" fmla="*/ 334259 h 605522"/>
                <a:gd name="connsiteX23" fmla="*/ 232647 w 606368"/>
                <a:gd name="connsiteY23" fmla="*/ 287885 h 605522"/>
                <a:gd name="connsiteX24" fmla="*/ 244681 w 606368"/>
                <a:gd name="connsiteY24" fmla="*/ 291612 h 605522"/>
                <a:gd name="connsiteX25" fmla="*/ 253953 w 606368"/>
                <a:gd name="connsiteY25" fmla="*/ 307318 h 605522"/>
                <a:gd name="connsiteX26" fmla="*/ 251546 w 606368"/>
                <a:gd name="connsiteY26" fmla="*/ 319652 h 605522"/>
                <a:gd name="connsiteX27" fmla="*/ 246553 w 606368"/>
                <a:gd name="connsiteY27" fmla="*/ 321072 h 605522"/>
                <a:gd name="connsiteX28" fmla="*/ 239154 w 606368"/>
                <a:gd name="connsiteY28" fmla="*/ 317168 h 605522"/>
                <a:gd name="connsiteX29" fmla="*/ 228814 w 606368"/>
                <a:gd name="connsiteY29" fmla="*/ 299776 h 605522"/>
                <a:gd name="connsiteX30" fmla="*/ 232647 w 606368"/>
                <a:gd name="connsiteY30" fmla="*/ 287885 h 605522"/>
                <a:gd name="connsiteX31" fmla="*/ 426602 w 606368"/>
                <a:gd name="connsiteY31" fmla="*/ 237029 h 605522"/>
                <a:gd name="connsiteX32" fmla="*/ 432940 w 606368"/>
                <a:gd name="connsiteY32" fmla="*/ 239608 h 605522"/>
                <a:gd name="connsiteX33" fmla="*/ 435529 w 606368"/>
                <a:gd name="connsiteY33" fmla="*/ 245920 h 605522"/>
                <a:gd name="connsiteX34" fmla="*/ 432940 w 606368"/>
                <a:gd name="connsiteY34" fmla="*/ 252144 h 605522"/>
                <a:gd name="connsiteX35" fmla="*/ 426602 w 606368"/>
                <a:gd name="connsiteY35" fmla="*/ 254811 h 605522"/>
                <a:gd name="connsiteX36" fmla="*/ 420354 w 606368"/>
                <a:gd name="connsiteY36" fmla="*/ 252144 h 605522"/>
                <a:gd name="connsiteX37" fmla="*/ 417676 w 606368"/>
                <a:gd name="connsiteY37" fmla="*/ 245920 h 605522"/>
                <a:gd name="connsiteX38" fmla="*/ 420354 w 606368"/>
                <a:gd name="connsiteY38" fmla="*/ 239608 h 605522"/>
                <a:gd name="connsiteX39" fmla="*/ 426602 w 606368"/>
                <a:gd name="connsiteY39" fmla="*/ 237029 h 605522"/>
                <a:gd name="connsiteX40" fmla="*/ 388674 w 606368"/>
                <a:gd name="connsiteY40" fmla="*/ 237029 h 605522"/>
                <a:gd name="connsiteX41" fmla="*/ 394898 w 606368"/>
                <a:gd name="connsiteY41" fmla="*/ 239608 h 605522"/>
                <a:gd name="connsiteX42" fmla="*/ 397565 w 606368"/>
                <a:gd name="connsiteY42" fmla="*/ 245920 h 605522"/>
                <a:gd name="connsiteX43" fmla="*/ 394898 w 606368"/>
                <a:gd name="connsiteY43" fmla="*/ 252144 h 605522"/>
                <a:gd name="connsiteX44" fmla="*/ 388674 w 606368"/>
                <a:gd name="connsiteY44" fmla="*/ 254811 h 605522"/>
                <a:gd name="connsiteX45" fmla="*/ 382361 w 606368"/>
                <a:gd name="connsiteY45" fmla="*/ 252144 h 605522"/>
                <a:gd name="connsiteX46" fmla="*/ 379783 w 606368"/>
                <a:gd name="connsiteY46" fmla="*/ 245920 h 605522"/>
                <a:gd name="connsiteX47" fmla="*/ 382361 w 606368"/>
                <a:gd name="connsiteY47" fmla="*/ 239608 h 605522"/>
                <a:gd name="connsiteX48" fmla="*/ 388674 w 606368"/>
                <a:gd name="connsiteY48" fmla="*/ 237029 h 605522"/>
                <a:gd name="connsiteX49" fmla="*/ 350674 w 606368"/>
                <a:gd name="connsiteY49" fmla="*/ 237029 h 605522"/>
                <a:gd name="connsiteX50" fmla="*/ 357012 w 606368"/>
                <a:gd name="connsiteY50" fmla="*/ 239608 h 605522"/>
                <a:gd name="connsiteX51" fmla="*/ 359601 w 606368"/>
                <a:gd name="connsiteY51" fmla="*/ 245920 h 605522"/>
                <a:gd name="connsiteX52" fmla="*/ 357012 w 606368"/>
                <a:gd name="connsiteY52" fmla="*/ 252144 h 605522"/>
                <a:gd name="connsiteX53" fmla="*/ 350674 w 606368"/>
                <a:gd name="connsiteY53" fmla="*/ 254811 h 605522"/>
                <a:gd name="connsiteX54" fmla="*/ 344337 w 606368"/>
                <a:gd name="connsiteY54" fmla="*/ 252144 h 605522"/>
                <a:gd name="connsiteX55" fmla="*/ 341748 w 606368"/>
                <a:gd name="connsiteY55" fmla="*/ 245920 h 605522"/>
                <a:gd name="connsiteX56" fmla="*/ 344337 w 606368"/>
                <a:gd name="connsiteY56" fmla="*/ 239608 h 605522"/>
                <a:gd name="connsiteX57" fmla="*/ 350674 w 606368"/>
                <a:gd name="connsiteY57" fmla="*/ 237029 h 605522"/>
                <a:gd name="connsiteX58" fmla="*/ 439352 w 606368"/>
                <a:gd name="connsiteY58" fmla="*/ 144808 h 605522"/>
                <a:gd name="connsiteX59" fmla="*/ 451897 w 606368"/>
                <a:gd name="connsiteY59" fmla="*/ 144808 h 605522"/>
                <a:gd name="connsiteX60" fmla="*/ 518361 w 606368"/>
                <a:gd name="connsiteY60" fmla="*/ 211170 h 605522"/>
                <a:gd name="connsiteX61" fmla="*/ 518361 w 606368"/>
                <a:gd name="connsiteY61" fmla="*/ 223697 h 605522"/>
                <a:gd name="connsiteX62" fmla="*/ 451897 w 606368"/>
                <a:gd name="connsiteY62" fmla="*/ 290059 h 605522"/>
                <a:gd name="connsiteX63" fmla="*/ 445669 w 606368"/>
                <a:gd name="connsiteY63" fmla="*/ 292635 h 605522"/>
                <a:gd name="connsiteX64" fmla="*/ 439352 w 606368"/>
                <a:gd name="connsiteY64" fmla="*/ 290059 h 605522"/>
                <a:gd name="connsiteX65" fmla="*/ 439352 w 606368"/>
                <a:gd name="connsiteY65" fmla="*/ 277533 h 605522"/>
                <a:gd name="connsiteX66" fmla="*/ 499498 w 606368"/>
                <a:gd name="connsiteY66" fmla="*/ 217478 h 605522"/>
                <a:gd name="connsiteX67" fmla="*/ 439352 w 606368"/>
                <a:gd name="connsiteY67" fmla="*/ 157423 h 605522"/>
                <a:gd name="connsiteX68" fmla="*/ 439352 w 606368"/>
                <a:gd name="connsiteY68" fmla="*/ 144808 h 605522"/>
                <a:gd name="connsiteX69" fmla="*/ 325381 w 606368"/>
                <a:gd name="connsiteY69" fmla="*/ 144808 h 605522"/>
                <a:gd name="connsiteX70" fmla="*/ 337926 w 606368"/>
                <a:gd name="connsiteY70" fmla="*/ 144808 h 605522"/>
                <a:gd name="connsiteX71" fmla="*/ 337926 w 606368"/>
                <a:gd name="connsiteY71" fmla="*/ 157423 h 605522"/>
                <a:gd name="connsiteX72" fmla="*/ 277780 w 606368"/>
                <a:gd name="connsiteY72" fmla="*/ 217478 h 605522"/>
                <a:gd name="connsiteX73" fmla="*/ 337926 w 606368"/>
                <a:gd name="connsiteY73" fmla="*/ 277533 h 605522"/>
                <a:gd name="connsiteX74" fmla="*/ 337926 w 606368"/>
                <a:gd name="connsiteY74" fmla="*/ 290059 h 605522"/>
                <a:gd name="connsiteX75" fmla="*/ 331698 w 606368"/>
                <a:gd name="connsiteY75" fmla="*/ 292635 h 605522"/>
                <a:gd name="connsiteX76" fmla="*/ 325381 w 606368"/>
                <a:gd name="connsiteY76" fmla="*/ 290059 h 605522"/>
                <a:gd name="connsiteX77" fmla="*/ 258917 w 606368"/>
                <a:gd name="connsiteY77" fmla="*/ 223697 h 605522"/>
                <a:gd name="connsiteX78" fmla="*/ 258917 w 606368"/>
                <a:gd name="connsiteY78" fmla="*/ 211170 h 605522"/>
                <a:gd name="connsiteX79" fmla="*/ 488534 w 606368"/>
                <a:gd name="connsiteY79" fmla="*/ 68169 h 605522"/>
                <a:gd name="connsiteX80" fmla="*/ 561423 w 606368"/>
                <a:gd name="connsiteY80" fmla="*/ 167510 h 605522"/>
                <a:gd name="connsiteX81" fmla="*/ 555282 w 606368"/>
                <a:gd name="connsiteY81" fmla="*/ 178528 h 605522"/>
                <a:gd name="connsiteX82" fmla="*/ 552790 w 606368"/>
                <a:gd name="connsiteY82" fmla="*/ 178883 h 605522"/>
                <a:gd name="connsiteX83" fmla="*/ 544246 w 606368"/>
                <a:gd name="connsiteY83" fmla="*/ 172486 h 605522"/>
                <a:gd name="connsiteX84" fmla="*/ 478655 w 606368"/>
                <a:gd name="connsiteY84" fmla="*/ 82919 h 605522"/>
                <a:gd name="connsiteX85" fmla="*/ 476163 w 606368"/>
                <a:gd name="connsiteY85" fmla="*/ 70568 h 605522"/>
                <a:gd name="connsiteX86" fmla="*/ 488534 w 606368"/>
                <a:gd name="connsiteY86" fmla="*/ 68169 h 605522"/>
                <a:gd name="connsiteX87" fmla="*/ 428563 w 606368"/>
                <a:gd name="connsiteY87" fmla="*/ 42416 h 605522"/>
                <a:gd name="connsiteX88" fmla="*/ 447883 w 606368"/>
                <a:gd name="connsiteY88" fmla="*/ 47918 h 605522"/>
                <a:gd name="connsiteX89" fmla="*/ 453402 w 606368"/>
                <a:gd name="connsiteY89" fmla="*/ 59187 h 605522"/>
                <a:gd name="connsiteX90" fmla="*/ 444945 w 606368"/>
                <a:gd name="connsiteY90" fmla="*/ 65132 h 605522"/>
                <a:gd name="connsiteX91" fmla="*/ 442007 w 606368"/>
                <a:gd name="connsiteY91" fmla="*/ 64689 h 605522"/>
                <a:gd name="connsiteX92" fmla="*/ 424646 w 606368"/>
                <a:gd name="connsiteY92" fmla="*/ 59719 h 605522"/>
                <a:gd name="connsiteX93" fmla="*/ 417968 w 606368"/>
                <a:gd name="connsiteY93" fmla="*/ 49071 h 605522"/>
                <a:gd name="connsiteX94" fmla="*/ 428563 w 606368"/>
                <a:gd name="connsiteY94" fmla="*/ 42416 h 605522"/>
                <a:gd name="connsiteX95" fmla="*/ 388670 w 606368"/>
                <a:gd name="connsiteY95" fmla="*/ 17775 h 605522"/>
                <a:gd name="connsiteX96" fmla="*/ 188683 w 606368"/>
                <a:gd name="connsiteY96" fmla="*/ 217483 h 605522"/>
                <a:gd name="connsiteX97" fmla="*/ 388670 w 606368"/>
                <a:gd name="connsiteY97" fmla="*/ 417102 h 605522"/>
                <a:gd name="connsiteX98" fmla="*/ 588568 w 606368"/>
                <a:gd name="connsiteY98" fmla="*/ 217483 h 605522"/>
                <a:gd name="connsiteX99" fmla="*/ 388670 w 606368"/>
                <a:gd name="connsiteY99" fmla="*/ 17775 h 605522"/>
                <a:gd name="connsiteX100" fmla="*/ 388670 w 606368"/>
                <a:gd name="connsiteY100" fmla="*/ 0 h 605522"/>
                <a:gd name="connsiteX101" fmla="*/ 606368 w 606368"/>
                <a:gd name="connsiteY101" fmla="*/ 217483 h 605522"/>
                <a:gd name="connsiteX102" fmla="*/ 388670 w 606368"/>
                <a:gd name="connsiteY102" fmla="*/ 434878 h 605522"/>
                <a:gd name="connsiteX103" fmla="*/ 241194 w 606368"/>
                <a:gd name="connsiteY103" fmla="*/ 377285 h 605522"/>
                <a:gd name="connsiteX104" fmla="*/ 213426 w 606368"/>
                <a:gd name="connsiteY104" fmla="*/ 405015 h 605522"/>
                <a:gd name="connsiteX105" fmla="*/ 211557 w 606368"/>
                <a:gd name="connsiteY105" fmla="*/ 406437 h 605522"/>
                <a:gd name="connsiteX106" fmla="*/ 217164 w 606368"/>
                <a:gd name="connsiteY106" fmla="*/ 425990 h 605522"/>
                <a:gd name="connsiteX107" fmla="*/ 206217 w 606368"/>
                <a:gd name="connsiteY107" fmla="*/ 452386 h 605522"/>
                <a:gd name="connsiteX108" fmla="*/ 63814 w 606368"/>
                <a:gd name="connsiteY108" fmla="*/ 594590 h 605522"/>
                <a:gd name="connsiteX109" fmla="*/ 37381 w 606368"/>
                <a:gd name="connsiteY109" fmla="*/ 605522 h 605522"/>
                <a:gd name="connsiteX110" fmla="*/ 10947 w 606368"/>
                <a:gd name="connsiteY110" fmla="*/ 594590 h 605522"/>
                <a:gd name="connsiteX111" fmla="*/ 0 w 606368"/>
                <a:gd name="connsiteY111" fmla="*/ 568194 h 605522"/>
                <a:gd name="connsiteX112" fmla="*/ 10947 w 606368"/>
                <a:gd name="connsiteY112" fmla="*/ 541797 h 605522"/>
                <a:gd name="connsiteX113" fmla="*/ 153350 w 606368"/>
                <a:gd name="connsiteY113" fmla="*/ 399593 h 605522"/>
                <a:gd name="connsiteX114" fmla="*/ 179783 w 606368"/>
                <a:gd name="connsiteY114" fmla="*/ 388661 h 605522"/>
                <a:gd name="connsiteX115" fmla="*/ 199453 w 606368"/>
                <a:gd name="connsiteY115" fmla="*/ 394261 h 605522"/>
                <a:gd name="connsiteX116" fmla="*/ 200788 w 606368"/>
                <a:gd name="connsiteY116" fmla="*/ 392483 h 605522"/>
                <a:gd name="connsiteX117" fmla="*/ 228556 w 606368"/>
                <a:gd name="connsiteY117" fmla="*/ 364753 h 605522"/>
                <a:gd name="connsiteX118" fmla="*/ 170883 w 606368"/>
                <a:gd name="connsiteY118" fmla="*/ 217483 h 605522"/>
                <a:gd name="connsiteX119" fmla="*/ 388670 w 606368"/>
                <a:gd name="connsiteY119" fmla="*/ 0 h 60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606368" h="605522">
                  <a:moveTo>
                    <a:pt x="150146" y="427945"/>
                  </a:moveTo>
                  <a:lnTo>
                    <a:pt x="23496" y="554418"/>
                  </a:lnTo>
                  <a:cubicBezTo>
                    <a:pt x="19847" y="558062"/>
                    <a:pt x="17800" y="563039"/>
                    <a:pt x="17800" y="568194"/>
                  </a:cubicBezTo>
                  <a:cubicBezTo>
                    <a:pt x="17800" y="573437"/>
                    <a:pt x="19847" y="578326"/>
                    <a:pt x="23496" y="582059"/>
                  </a:cubicBezTo>
                  <a:cubicBezTo>
                    <a:pt x="27234" y="585703"/>
                    <a:pt x="32130" y="587747"/>
                    <a:pt x="37381" y="587747"/>
                  </a:cubicBezTo>
                  <a:cubicBezTo>
                    <a:pt x="42632" y="587747"/>
                    <a:pt x="47527" y="585703"/>
                    <a:pt x="51265" y="582059"/>
                  </a:cubicBezTo>
                  <a:lnTo>
                    <a:pt x="177825" y="455586"/>
                  </a:lnTo>
                  <a:close/>
                  <a:moveTo>
                    <a:pt x="179783" y="406437"/>
                  </a:moveTo>
                  <a:cubicBezTo>
                    <a:pt x="174532" y="406437"/>
                    <a:pt x="169637" y="408481"/>
                    <a:pt x="165899" y="412214"/>
                  </a:cubicBezTo>
                  <a:lnTo>
                    <a:pt x="162784" y="415413"/>
                  </a:lnTo>
                  <a:lnTo>
                    <a:pt x="190463" y="443054"/>
                  </a:lnTo>
                  <a:lnTo>
                    <a:pt x="193668" y="439855"/>
                  </a:lnTo>
                  <a:cubicBezTo>
                    <a:pt x="197317" y="436122"/>
                    <a:pt x="199364" y="431234"/>
                    <a:pt x="199364" y="425990"/>
                  </a:cubicBezTo>
                  <a:cubicBezTo>
                    <a:pt x="199364" y="420835"/>
                    <a:pt x="197317" y="415858"/>
                    <a:pt x="193668" y="412214"/>
                  </a:cubicBezTo>
                  <a:cubicBezTo>
                    <a:pt x="189929" y="408481"/>
                    <a:pt x="185034" y="406437"/>
                    <a:pt x="179783" y="406437"/>
                  </a:cubicBezTo>
                  <a:close/>
                  <a:moveTo>
                    <a:pt x="276621" y="334259"/>
                  </a:moveTo>
                  <a:cubicBezTo>
                    <a:pt x="302524" y="359057"/>
                    <a:pt x="335104" y="374255"/>
                    <a:pt x="370621" y="378255"/>
                  </a:cubicBezTo>
                  <a:cubicBezTo>
                    <a:pt x="375516" y="378788"/>
                    <a:pt x="379077" y="383143"/>
                    <a:pt x="378543" y="388032"/>
                  </a:cubicBezTo>
                  <a:cubicBezTo>
                    <a:pt x="378009" y="392565"/>
                    <a:pt x="374181" y="395942"/>
                    <a:pt x="369641" y="395942"/>
                  </a:cubicBezTo>
                  <a:cubicBezTo>
                    <a:pt x="369374" y="395942"/>
                    <a:pt x="369018" y="395942"/>
                    <a:pt x="368662" y="395853"/>
                  </a:cubicBezTo>
                  <a:cubicBezTo>
                    <a:pt x="329763" y="391587"/>
                    <a:pt x="292643" y="374255"/>
                    <a:pt x="264248" y="347058"/>
                  </a:cubicBezTo>
                  <a:cubicBezTo>
                    <a:pt x="260687" y="343680"/>
                    <a:pt x="260598" y="338081"/>
                    <a:pt x="263981" y="334525"/>
                  </a:cubicBezTo>
                  <a:cubicBezTo>
                    <a:pt x="267363" y="330970"/>
                    <a:pt x="273060" y="330881"/>
                    <a:pt x="276621" y="334259"/>
                  </a:cubicBezTo>
                  <a:close/>
                  <a:moveTo>
                    <a:pt x="232647" y="287885"/>
                  </a:moveTo>
                  <a:cubicBezTo>
                    <a:pt x="237015" y="285578"/>
                    <a:pt x="242453" y="287264"/>
                    <a:pt x="244681" y="291612"/>
                  </a:cubicBezTo>
                  <a:cubicBezTo>
                    <a:pt x="247445" y="297025"/>
                    <a:pt x="250565" y="302260"/>
                    <a:pt x="253953" y="307318"/>
                  </a:cubicBezTo>
                  <a:cubicBezTo>
                    <a:pt x="256716" y="311400"/>
                    <a:pt x="255646" y="316902"/>
                    <a:pt x="251546" y="319652"/>
                  </a:cubicBezTo>
                  <a:cubicBezTo>
                    <a:pt x="250030" y="320629"/>
                    <a:pt x="248247" y="321072"/>
                    <a:pt x="246553" y="321072"/>
                  </a:cubicBezTo>
                  <a:cubicBezTo>
                    <a:pt x="243701" y="321072"/>
                    <a:pt x="240848" y="319741"/>
                    <a:pt x="239154" y="317168"/>
                  </a:cubicBezTo>
                  <a:cubicBezTo>
                    <a:pt x="235410" y="311578"/>
                    <a:pt x="231934" y="305721"/>
                    <a:pt x="228814" y="299776"/>
                  </a:cubicBezTo>
                  <a:cubicBezTo>
                    <a:pt x="226585" y="295428"/>
                    <a:pt x="228279" y="290104"/>
                    <a:pt x="232647" y="287885"/>
                  </a:cubicBezTo>
                  <a:close/>
                  <a:moveTo>
                    <a:pt x="426602" y="237029"/>
                  </a:moveTo>
                  <a:cubicBezTo>
                    <a:pt x="429013" y="237029"/>
                    <a:pt x="431244" y="237918"/>
                    <a:pt x="432940" y="239608"/>
                  </a:cubicBezTo>
                  <a:cubicBezTo>
                    <a:pt x="434636" y="241297"/>
                    <a:pt x="435529" y="243520"/>
                    <a:pt x="435529" y="245920"/>
                  </a:cubicBezTo>
                  <a:cubicBezTo>
                    <a:pt x="435529" y="248232"/>
                    <a:pt x="434636" y="250544"/>
                    <a:pt x="432940" y="252144"/>
                  </a:cubicBezTo>
                  <a:cubicBezTo>
                    <a:pt x="431244" y="253833"/>
                    <a:pt x="429013" y="254811"/>
                    <a:pt x="426602" y="254811"/>
                  </a:cubicBezTo>
                  <a:cubicBezTo>
                    <a:pt x="424282" y="254811"/>
                    <a:pt x="421961" y="253833"/>
                    <a:pt x="420354" y="252144"/>
                  </a:cubicBezTo>
                  <a:cubicBezTo>
                    <a:pt x="418658" y="250544"/>
                    <a:pt x="417676" y="248232"/>
                    <a:pt x="417676" y="245920"/>
                  </a:cubicBezTo>
                  <a:cubicBezTo>
                    <a:pt x="417676" y="243520"/>
                    <a:pt x="418658" y="241297"/>
                    <a:pt x="420354" y="239608"/>
                  </a:cubicBezTo>
                  <a:cubicBezTo>
                    <a:pt x="421961" y="237918"/>
                    <a:pt x="424282" y="237029"/>
                    <a:pt x="426602" y="237029"/>
                  </a:cubicBezTo>
                  <a:close/>
                  <a:moveTo>
                    <a:pt x="388674" y="237029"/>
                  </a:moveTo>
                  <a:cubicBezTo>
                    <a:pt x="390986" y="237029"/>
                    <a:pt x="393297" y="237918"/>
                    <a:pt x="394898" y="239608"/>
                  </a:cubicBezTo>
                  <a:cubicBezTo>
                    <a:pt x="396587" y="241297"/>
                    <a:pt x="397565" y="243520"/>
                    <a:pt x="397565" y="245920"/>
                  </a:cubicBezTo>
                  <a:cubicBezTo>
                    <a:pt x="397565" y="248232"/>
                    <a:pt x="396587" y="250544"/>
                    <a:pt x="394898" y="252144"/>
                  </a:cubicBezTo>
                  <a:cubicBezTo>
                    <a:pt x="393297" y="253833"/>
                    <a:pt x="390986" y="254811"/>
                    <a:pt x="388674" y="254811"/>
                  </a:cubicBezTo>
                  <a:cubicBezTo>
                    <a:pt x="386273" y="254811"/>
                    <a:pt x="384051" y="253833"/>
                    <a:pt x="382361" y="252144"/>
                  </a:cubicBezTo>
                  <a:cubicBezTo>
                    <a:pt x="380672" y="250544"/>
                    <a:pt x="379783" y="248232"/>
                    <a:pt x="379783" y="245920"/>
                  </a:cubicBezTo>
                  <a:cubicBezTo>
                    <a:pt x="379783" y="243520"/>
                    <a:pt x="380672" y="241297"/>
                    <a:pt x="382361" y="239608"/>
                  </a:cubicBezTo>
                  <a:cubicBezTo>
                    <a:pt x="384051" y="237918"/>
                    <a:pt x="386273" y="237029"/>
                    <a:pt x="388674" y="237029"/>
                  </a:cubicBezTo>
                  <a:close/>
                  <a:moveTo>
                    <a:pt x="350674" y="237029"/>
                  </a:moveTo>
                  <a:cubicBezTo>
                    <a:pt x="352995" y="237029"/>
                    <a:pt x="355316" y="237918"/>
                    <a:pt x="357012" y="239608"/>
                  </a:cubicBezTo>
                  <a:cubicBezTo>
                    <a:pt x="358619" y="241297"/>
                    <a:pt x="359601" y="243520"/>
                    <a:pt x="359601" y="245920"/>
                  </a:cubicBezTo>
                  <a:cubicBezTo>
                    <a:pt x="359601" y="248232"/>
                    <a:pt x="358619" y="250544"/>
                    <a:pt x="357012" y="252144"/>
                  </a:cubicBezTo>
                  <a:cubicBezTo>
                    <a:pt x="355316" y="253833"/>
                    <a:pt x="352995" y="254811"/>
                    <a:pt x="350674" y="254811"/>
                  </a:cubicBezTo>
                  <a:cubicBezTo>
                    <a:pt x="348354" y="254811"/>
                    <a:pt x="346033" y="253833"/>
                    <a:pt x="344337" y="252144"/>
                  </a:cubicBezTo>
                  <a:cubicBezTo>
                    <a:pt x="342730" y="250544"/>
                    <a:pt x="341748" y="248232"/>
                    <a:pt x="341748" y="245920"/>
                  </a:cubicBezTo>
                  <a:cubicBezTo>
                    <a:pt x="341748" y="243520"/>
                    <a:pt x="342730" y="241297"/>
                    <a:pt x="344337" y="239608"/>
                  </a:cubicBezTo>
                  <a:cubicBezTo>
                    <a:pt x="346033" y="237918"/>
                    <a:pt x="348354" y="237029"/>
                    <a:pt x="350674" y="237029"/>
                  </a:cubicBezTo>
                  <a:close/>
                  <a:moveTo>
                    <a:pt x="439352" y="144808"/>
                  </a:moveTo>
                  <a:cubicBezTo>
                    <a:pt x="442822" y="141343"/>
                    <a:pt x="448427" y="141343"/>
                    <a:pt x="451897" y="144808"/>
                  </a:cubicBezTo>
                  <a:lnTo>
                    <a:pt x="518361" y="211170"/>
                  </a:lnTo>
                  <a:cubicBezTo>
                    <a:pt x="521831" y="214635"/>
                    <a:pt x="521831" y="220232"/>
                    <a:pt x="518361" y="223697"/>
                  </a:cubicBezTo>
                  <a:lnTo>
                    <a:pt x="451897" y="290059"/>
                  </a:lnTo>
                  <a:cubicBezTo>
                    <a:pt x="450207" y="291836"/>
                    <a:pt x="447894" y="292635"/>
                    <a:pt x="445669" y="292635"/>
                  </a:cubicBezTo>
                  <a:cubicBezTo>
                    <a:pt x="443356" y="292635"/>
                    <a:pt x="441042" y="291836"/>
                    <a:pt x="439352" y="290059"/>
                  </a:cubicBezTo>
                  <a:cubicBezTo>
                    <a:pt x="435882" y="286594"/>
                    <a:pt x="435882" y="280997"/>
                    <a:pt x="439352" y="277533"/>
                  </a:cubicBezTo>
                  <a:lnTo>
                    <a:pt x="499498" y="217478"/>
                  </a:lnTo>
                  <a:lnTo>
                    <a:pt x="439352" y="157423"/>
                  </a:lnTo>
                  <a:cubicBezTo>
                    <a:pt x="435882" y="153958"/>
                    <a:pt x="435882" y="148273"/>
                    <a:pt x="439352" y="144808"/>
                  </a:cubicBezTo>
                  <a:close/>
                  <a:moveTo>
                    <a:pt x="325381" y="144808"/>
                  </a:moveTo>
                  <a:cubicBezTo>
                    <a:pt x="328851" y="141343"/>
                    <a:pt x="334456" y="141343"/>
                    <a:pt x="337926" y="144808"/>
                  </a:cubicBezTo>
                  <a:cubicBezTo>
                    <a:pt x="341396" y="148273"/>
                    <a:pt x="341396" y="153958"/>
                    <a:pt x="337926" y="157423"/>
                  </a:cubicBezTo>
                  <a:lnTo>
                    <a:pt x="277780" y="217478"/>
                  </a:lnTo>
                  <a:lnTo>
                    <a:pt x="337926" y="277533"/>
                  </a:lnTo>
                  <a:cubicBezTo>
                    <a:pt x="341396" y="280997"/>
                    <a:pt x="341396" y="286594"/>
                    <a:pt x="337926" y="290059"/>
                  </a:cubicBezTo>
                  <a:cubicBezTo>
                    <a:pt x="336236" y="291836"/>
                    <a:pt x="333922" y="292635"/>
                    <a:pt x="331698" y="292635"/>
                  </a:cubicBezTo>
                  <a:cubicBezTo>
                    <a:pt x="329384" y="292635"/>
                    <a:pt x="327071" y="291836"/>
                    <a:pt x="325381" y="290059"/>
                  </a:cubicBezTo>
                  <a:lnTo>
                    <a:pt x="258917" y="223697"/>
                  </a:lnTo>
                  <a:cubicBezTo>
                    <a:pt x="255447" y="220232"/>
                    <a:pt x="255447" y="214635"/>
                    <a:pt x="258917" y="211170"/>
                  </a:cubicBezTo>
                  <a:close/>
                  <a:moveTo>
                    <a:pt x="488534" y="68169"/>
                  </a:moveTo>
                  <a:cubicBezTo>
                    <a:pt x="523777" y="91716"/>
                    <a:pt x="549675" y="126991"/>
                    <a:pt x="561423" y="167510"/>
                  </a:cubicBezTo>
                  <a:cubicBezTo>
                    <a:pt x="562758" y="172219"/>
                    <a:pt x="559999" y="177106"/>
                    <a:pt x="555282" y="178528"/>
                  </a:cubicBezTo>
                  <a:cubicBezTo>
                    <a:pt x="554481" y="178706"/>
                    <a:pt x="553680" y="178883"/>
                    <a:pt x="552790" y="178883"/>
                  </a:cubicBezTo>
                  <a:cubicBezTo>
                    <a:pt x="548963" y="178883"/>
                    <a:pt x="545403" y="176306"/>
                    <a:pt x="544246" y="172486"/>
                  </a:cubicBezTo>
                  <a:cubicBezTo>
                    <a:pt x="533745" y="135966"/>
                    <a:pt x="510427" y="104155"/>
                    <a:pt x="478655" y="82919"/>
                  </a:cubicBezTo>
                  <a:cubicBezTo>
                    <a:pt x="474561" y="80164"/>
                    <a:pt x="473493" y="74655"/>
                    <a:pt x="476163" y="70568"/>
                  </a:cubicBezTo>
                  <a:cubicBezTo>
                    <a:pt x="478922" y="66481"/>
                    <a:pt x="484440" y="65414"/>
                    <a:pt x="488534" y="68169"/>
                  </a:cubicBezTo>
                  <a:close/>
                  <a:moveTo>
                    <a:pt x="428563" y="42416"/>
                  </a:moveTo>
                  <a:cubicBezTo>
                    <a:pt x="435151" y="43836"/>
                    <a:pt x="441561" y="45699"/>
                    <a:pt x="447883" y="47918"/>
                  </a:cubicBezTo>
                  <a:cubicBezTo>
                    <a:pt x="452512" y="49515"/>
                    <a:pt x="455005" y="54573"/>
                    <a:pt x="453402" y="59187"/>
                  </a:cubicBezTo>
                  <a:cubicBezTo>
                    <a:pt x="452067" y="62825"/>
                    <a:pt x="448684" y="65132"/>
                    <a:pt x="444945" y="65132"/>
                  </a:cubicBezTo>
                  <a:cubicBezTo>
                    <a:pt x="443965" y="65132"/>
                    <a:pt x="442986" y="65044"/>
                    <a:pt x="442007" y="64689"/>
                  </a:cubicBezTo>
                  <a:cubicBezTo>
                    <a:pt x="436398" y="62736"/>
                    <a:pt x="430522" y="61050"/>
                    <a:pt x="424646" y="59719"/>
                  </a:cubicBezTo>
                  <a:cubicBezTo>
                    <a:pt x="419838" y="58655"/>
                    <a:pt x="416900" y="53863"/>
                    <a:pt x="417968" y="49071"/>
                  </a:cubicBezTo>
                  <a:cubicBezTo>
                    <a:pt x="419037" y="44280"/>
                    <a:pt x="423844" y="41351"/>
                    <a:pt x="428563" y="42416"/>
                  </a:cubicBezTo>
                  <a:close/>
                  <a:moveTo>
                    <a:pt x="388670" y="17775"/>
                  </a:moveTo>
                  <a:cubicBezTo>
                    <a:pt x="278397" y="17775"/>
                    <a:pt x="188683" y="107364"/>
                    <a:pt x="188683" y="217483"/>
                  </a:cubicBezTo>
                  <a:cubicBezTo>
                    <a:pt x="188683" y="327514"/>
                    <a:pt x="278397" y="417102"/>
                    <a:pt x="388670" y="417102"/>
                  </a:cubicBezTo>
                  <a:cubicBezTo>
                    <a:pt x="498854" y="417102"/>
                    <a:pt x="588568" y="327514"/>
                    <a:pt x="588568" y="217483"/>
                  </a:cubicBezTo>
                  <a:cubicBezTo>
                    <a:pt x="588568" y="107364"/>
                    <a:pt x="498854" y="17775"/>
                    <a:pt x="388670" y="17775"/>
                  </a:cubicBezTo>
                  <a:close/>
                  <a:moveTo>
                    <a:pt x="388670" y="0"/>
                  </a:moveTo>
                  <a:cubicBezTo>
                    <a:pt x="508733" y="0"/>
                    <a:pt x="606368" y="97588"/>
                    <a:pt x="606368" y="217483"/>
                  </a:cubicBezTo>
                  <a:cubicBezTo>
                    <a:pt x="606368" y="337379"/>
                    <a:pt x="508733" y="434878"/>
                    <a:pt x="388670" y="434878"/>
                  </a:cubicBezTo>
                  <a:cubicBezTo>
                    <a:pt x="331798" y="434878"/>
                    <a:pt x="279999" y="413014"/>
                    <a:pt x="241194" y="377285"/>
                  </a:cubicBezTo>
                  <a:lnTo>
                    <a:pt x="213426" y="405015"/>
                  </a:lnTo>
                  <a:cubicBezTo>
                    <a:pt x="212892" y="405548"/>
                    <a:pt x="212269" y="405992"/>
                    <a:pt x="211557" y="406437"/>
                  </a:cubicBezTo>
                  <a:cubicBezTo>
                    <a:pt x="215206" y="412214"/>
                    <a:pt x="217164" y="418968"/>
                    <a:pt x="217164" y="425990"/>
                  </a:cubicBezTo>
                  <a:cubicBezTo>
                    <a:pt x="217164" y="436033"/>
                    <a:pt x="213248" y="445365"/>
                    <a:pt x="206217" y="452386"/>
                  </a:cubicBezTo>
                  <a:lnTo>
                    <a:pt x="63814" y="594590"/>
                  </a:lnTo>
                  <a:cubicBezTo>
                    <a:pt x="56783" y="601700"/>
                    <a:pt x="47349" y="605522"/>
                    <a:pt x="37381" y="605522"/>
                  </a:cubicBezTo>
                  <a:cubicBezTo>
                    <a:pt x="27412" y="605522"/>
                    <a:pt x="17978" y="601700"/>
                    <a:pt x="10947" y="594590"/>
                  </a:cubicBezTo>
                  <a:cubicBezTo>
                    <a:pt x="3916" y="587569"/>
                    <a:pt x="0" y="578237"/>
                    <a:pt x="0" y="568194"/>
                  </a:cubicBezTo>
                  <a:cubicBezTo>
                    <a:pt x="0" y="558239"/>
                    <a:pt x="3916" y="548907"/>
                    <a:pt x="10947" y="541797"/>
                  </a:cubicBezTo>
                  <a:lnTo>
                    <a:pt x="153350" y="399593"/>
                  </a:lnTo>
                  <a:cubicBezTo>
                    <a:pt x="160381" y="392572"/>
                    <a:pt x="169815" y="388661"/>
                    <a:pt x="179783" y="388661"/>
                  </a:cubicBezTo>
                  <a:cubicBezTo>
                    <a:pt x="186814" y="388661"/>
                    <a:pt x="193579" y="390617"/>
                    <a:pt x="199453" y="394261"/>
                  </a:cubicBezTo>
                  <a:cubicBezTo>
                    <a:pt x="199809" y="393638"/>
                    <a:pt x="200254" y="393016"/>
                    <a:pt x="200788" y="392483"/>
                  </a:cubicBezTo>
                  <a:lnTo>
                    <a:pt x="228556" y="364753"/>
                  </a:lnTo>
                  <a:cubicBezTo>
                    <a:pt x="192778" y="326003"/>
                    <a:pt x="170883" y="274187"/>
                    <a:pt x="170883" y="217483"/>
                  </a:cubicBezTo>
                  <a:cubicBezTo>
                    <a:pt x="170883" y="97588"/>
                    <a:pt x="268607" y="0"/>
                    <a:pt x="38867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椭圆 18"/>
            <p:cNvSpPr/>
            <p:nvPr/>
          </p:nvSpPr>
          <p:spPr>
            <a:xfrm>
              <a:off x="9287228" y="4808099"/>
              <a:ext cx="707506" cy="707505"/>
            </a:xfrm>
            <a:prstGeom prst="ellipse">
              <a:avLst/>
            </a:prstGeom>
            <a:gradFill>
              <a:gsLst>
                <a:gs pos="0">
                  <a:srgbClr val="596977"/>
                </a:gs>
                <a:gs pos="64000">
                  <a:srgbClr val="434F5A"/>
                </a:gs>
                <a:gs pos="100000">
                  <a:srgbClr val="2C343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9127196" y="4648068"/>
              <a:ext cx="1027570" cy="1027568"/>
            </a:xfrm>
            <a:prstGeom prst="ellipse">
              <a:avLst/>
            </a:prstGeom>
            <a:noFill/>
            <a:ln w="19050">
              <a:solidFill>
                <a:srgbClr val="434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research_101950"/>
            <p:cNvSpPr>
              <a:spLocks noChangeAspect="1"/>
            </p:cNvSpPr>
            <p:nvPr/>
          </p:nvSpPr>
          <p:spPr bwMode="auto">
            <a:xfrm>
              <a:off x="9453491" y="4940024"/>
              <a:ext cx="374980" cy="443656"/>
            </a:xfrm>
            <a:custGeom>
              <a:avLst/>
              <a:gdLst>
                <a:gd name="connsiteX0" fmla="*/ 449082 w 513222"/>
                <a:gd name="connsiteY0" fmla="*/ 422924 h 607216"/>
                <a:gd name="connsiteX1" fmla="*/ 404542 w 513222"/>
                <a:gd name="connsiteY1" fmla="*/ 467495 h 607216"/>
                <a:gd name="connsiteX2" fmla="*/ 449179 w 513222"/>
                <a:gd name="connsiteY2" fmla="*/ 512067 h 607216"/>
                <a:gd name="connsiteX3" fmla="*/ 493815 w 513222"/>
                <a:gd name="connsiteY3" fmla="*/ 467495 h 607216"/>
                <a:gd name="connsiteX4" fmla="*/ 449179 w 513222"/>
                <a:gd name="connsiteY4" fmla="*/ 422924 h 607216"/>
                <a:gd name="connsiteX5" fmla="*/ 229005 w 513222"/>
                <a:gd name="connsiteY5" fmla="*/ 269735 h 607216"/>
                <a:gd name="connsiteX6" fmla="*/ 229005 w 513222"/>
                <a:gd name="connsiteY6" fmla="*/ 295315 h 607216"/>
                <a:gd name="connsiteX7" fmla="*/ 286838 w 513222"/>
                <a:gd name="connsiteY7" fmla="*/ 295315 h 607216"/>
                <a:gd name="connsiteX8" fmla="*/ 286838 w 513222"/>
                <a:gd name="connsiteY8" fmla="*/ 269735 h 607216"/>
                <a:gd name="connsiteX9" fmla="*/ 214449 w 513222"/>
                <a:gd name="connsiteY9" fmla="*/ 58119 h 607216"/>
                <a:gd name="connsiteX10" fmla="*/ 214449 w 513222"/>
                <a:gd name="connsiteY10" fmla="*/ 250356 h 607216"/>
                <a:gd name="connsiteX11" fmla="*/ 301393 w 513222"/>
                <a:gd name="connsiteY11" fmla="*/ 250356 h 607216"/>
                <a:gd name="connsiteX12" fmla="*/ 301393 w 513222"/>
                <a:gd name="connsiteY12" fmla="*/ 58119 h 607216"/>
                <a:gd name="connsiteX13" fmla="*/ 204746 w 513222"/>
                <a:gd name="connsiteY13" fmla="*/ 38740 h 607216"/>
                <a:gd name="connsiteX14" fmla="*/ 311097 w 513222"/>
                <a:gd name="connsiteY14" fmla="*/ 38740 h 607216"/>
                <a:gd name="connsiteX15" fmla="*/ 320800 w 513222"/>
                <a:gd name="connsiteY15" fmla="*/ 48430 h 607216"/>
                <a:gd name="connsiteX16" fmla="*/ 320800 w 513222"/>
                <a:gd name="connsiteY16" fmla="*/ 160536 h 607216"/>
                <a:gd name="connsiteX17" fmla="*/ 349329 w 513222"/>
                <a:gd name="connsiteY17" fmla="*/ 160536 h 607216"/>
                <a:gd name="connsiteX18" fmla="*/ 458882 w 513222"/>
                <a:gd name="connsiteY18" fmla="*/ 269929 h 607216"/>
                <a:gd name="connsiteX19" fmla="*/ 458882 w 513222"/>
                <a:gd name="connsiteY19" fmla="*/ 404321 h 607216"/>
                <a:gd name="connsiteX20" fmla="*/ 513222 w 513222"/>
                <a:gd name="connsiteY20" fmla="*/ 467495 h 607216"/>
                <a:gd name="connsiteX21" fmla="*/ 458882 w 513222"/>
                <a:gd name="connsiteY21" fmla="*/ 530767 h 607216"/>
                <a:gd name="connsiteX22" fmla="*/ 458882 w 513222"/>
                <a:gd name="connsiteY22" fmla="*/ 587837 h 607216"/>
                <a:gd name="connsiteX23" fmla="*/ 488672 w 513222"/>
                <a:gd name="connsiteY23" fmla="*/ 587837 h 607216"/>
                <a:gd name="connsiteX24" fmla="*/ 498376 w 513222"/>
                <a:gd name="connsiteY24" fmla="*/ 597527 h 607216"/>
                <a:gd name="connsiteX25" fmla="*/ 488672 w 513222"/>
                <a:gd name="connsiteY25" fmla="*/ 607216 h 607216"/>
                <a:gd name="connsiteX26" fmla="*/ 9704 w 513222"/>
                <a:gd name="connsiteY26" fmla="*/ 607216 h 607216"/>
                <a:gd name="connsiteX27" fmla="*/ 0 w 513222"/>
                <a:gd name="connsiteY27" fmla="*/ 597527 h 607216"/>
                <a:gd name="connsiteX28" fmla="*/ 48130 w 513222"/>
                <a:gd name="connsiteY28" fmla="*/ 549371 h 607216"/>
                <a:gd name="connsiteX29" fmla="*/ 286838 w 513222"/>
                <a:gd name="connsiteY29" fmla="*/ 549371 h 607216"/>
                <a:gd name="connsiteX30" fmla="*/ 286838 w 513222"/>
                <a:gd name="connsiteY30" fmla="*/ 528635 h 607216"/>
                <a:gd name="connsiteX31" fmla="*/ 219301 w 513222"/>
                <a:gd name="connsiteY31" fmla="*/ 528635 h 607216"/>
                <a:gd name="connsiteX32" fmla="*/ 209597 w 513222"/>
                <a:gd name="connsiteY32" fmla="*/ 518946 h 607216"/>
                <a:gd name="connsiteX33" fmla="*/ 219301 w 513222"/>
                <a:gd name="connsiteY33" fmla="*/ 509257 h 607216"/>
                <a:gd name="connsiteX34" fmla="*/ 286838 w 513222"/>
                <a:gd name="connsiteY34" fmla="*/ 509257 h 607216"/>
                <a:gd name="connsiteX35" fmla="*/ 286838 w 513222"/>
                <a:gd name="connsiteY35" fmla="*/ 379322 h 607216"/>
                <a:gd name="connsiteX36" fmla="*/ 151764 w 513222"/>
                <a:gd name="connsiteY36" fmla="*/ 379322 h 607216"/>
                <a:gd name="connsiteX37" fmla="*/ 142061 w 513222"/>
                <a:gd name="connsiteY37" fmla="*/ 369633 h 607216"/>
                <a:gd name="connsiteX38" fmla="*/ 151764 w 513222"/>
                <a:gd name="connsiteY38" fmla="*/ 359943 h 607216"/>
                <a:gd name="connsiteX39" fmla="*/ 386688 w 513222"/>
                <a:gd name="connsiteY39" fmla="*/ 359943 h 607216"/>
                <a:gd name="connsiteX40" fmla="*/ 386688 w 513222"/>
                <a:gd name="connsiteY40" fmla="*/ 269929 h 607216"/>
                <a:gd name="connsiteX41" fmla="*/ 349329 w 513222"/>
                <a:gd name="connsiteY41" fmla="*/ 232528 h 607216"/>
                <a:gd name="connsiteX42" fmla="*/ 339625 w 513222"/>
                <a:gd name="connsiteY42" fmla="*/ 222838 h 607216"/>
                <a:gd name="connsiteX43" fmla="*/ 349329 w 513222"/>
                <a:gd name="connsiteY43" fmla="*/ 213149 h 607216"/>
                <a:gd name="connsiteX44" fmla="*/ 406095 w 513222"/>
                <a:gd name="connsiteY44" fmla="*/ 269929 h 607216"/>
                <a:gd name="connsiteX45" fmla="*/ 406095 w 513222"/>
                <a:gd name="connsiteY45" fmla="*/ 382519 h 607216"/>
                <a:gd name="connsiteX46" fmla="*/ 396391 w 513222"/>
                <a:gd name="connsiteY46" fmla="*/ 392209 h 607216"/>
                <a:gd name="connsiteX47" fmla="*/ 386688 w 513222"/>
                <a:gd name="connsiteY47" fmla="*/ 382519 h 607216"/>
                <a:gd name="connsiteX48" fmla="*/ 386688 w 513222"/>
                <a:gd name="connsiteY48" fmla="*/ 379322 h 607216"/>
                <a:gd name="connsiteX49" fmla="*/ 306245 w 513222"/>
                <a:gd name="connsiteY49" fmla="*/ 379322 h 607216"/>
                <a:gd name="connsiteX50" fmla="*/ 306245 w 513222"/>
                <a:gd name="connsiteY50" fmla="*/ 549371 h 607216"/>
                <a:gd name="connsiteX51" fmla="*/ 410364 w 513222"/>
                <a:gd name="connsiteY51" fmla="*/ 549371 h 607216"/>
                <a:gd name="connsiteX52" fmla="*/ 420068 w 513222"/>
                <a:gd name="connsiteY52" fmla="*/ 559060 h 607216"/>
                <a:gd name="connsiteX53" fmla="*/ 410364 w 513222"/>
                <a:gd name="connsiteY53" fmla="*/ 568749 h 607216"/>
                <a:gd name="connsiteX54" fmla="*/ 48130 w 513222"/>
                <a:gd name="connsiteY54" fmla="*/ 568749 h 607216"/>
                <a:gd name="connsiteX55" fmla="*/ 21057 w 513222"/>
                <a:gd name="connsiteY55" fmla="*/ 587837 h 607216"/>
                <a:gd name="connsiteX56" fmla="*/ 439475 w 513222"/>
                <a:gd name="connsiteY56" fmla="*/ 587837 h 607216"/>
                <a:gd name="connsiteX57" fmla="*/ 439475 w 513222"/>
                <a:gd name="connsiteY57" fmla="*/ 530767 h 607216"/>
                <a:gd name="connsiteX58" fmla="*/ 385135 w 513222"/>
                <a:gd name="connsiteY58" fmla="*/ 467495 h 607216"/>
                <a:gd name="connsiteX59" fmla="*/ 439475 w 513222"/>
                <a:gd name="connsiteY59" fmla="*/ 404321 h 607216"/>
                <a:gd name="connsiteX60" fmla="*/ 439475 w 513222"/>
                <a:gd name="connsiteY60" fmla="*/ 269929 h 607216"/>
                <a:gd name="connsiteX61" fmla="*/ 349329 w 513222"/>
                <a:gd name="connsiteY61" fmla="*/ 179915 h 607216"/>
                <a:gd name="connsiteX62" fmla="*/ 320800 w 513222"/>
                <a:gd name="connsiteY62" fmla="*/ 179915 h 607216"/>
                <a:gd name="connsiteX63" fmla="*/ 320800 w 513222"/>
                <a:gd name="connsiteY63" fmla="*/ 250356 h 607216"/>
                <a:gd name="connsiteX64" fmla="*/ 324003 w 513222"/>
                <a:gd name="connsiteY64" fmla="*/ 250356 h 607216"/>
                <a:gd name="connsiteX65" fmla="*/ 333706 w 513222"/>
                <a:gd name="connsiteY65" fmla="*/ 260046 h 607216"/>
                <a:gd name="connsiteX66" fmla="*/ 324003 w 513222"/>
                <a:gd name="connsiteY66" fmla="*/ 269735 h 607216"/>
                <a:gd name="connsiteX67" fmla="*/ 306245 w 513222"/>
                <a:gd name="connsiteY67" fmla="*/ 269735 h 607216"/>
                <a:gd name="connsiteX68" fmla="*/ 306245 w 513222"/>
                <a:gd name="connsiteY68" fmla="*/ 305004 h 607216"/>
                <a:gd name="connsiteX69" fmla="*/ 296541 w 513222"/>
                <a:gd name="connsiteY69" fmla="*/ 314694 h 607216"/>
                <a:gd name="connsiteX70" fmla="*/ 219301 w 513222"/>
                <a:gd name="connsiteY70" fmla="*/ 314694 h 607216"/>
                <a:gd name="connsiteX71" fmla="*/ 209597 w 513222"/>
                <a:gd name="connsiteY71" fmla="*/ 305004 h 607216"/>
                <a:gd name="connsiteX72" fmla="*/ 209597 w 513222"/>
                <a:gd name="connsiteY72" fmla="*/ 269735 h 607216"/>
                <a:gd name="connsiteX73" fmla="*/ 191840 w 513222"/>
                <a:gd name="connsiteY73" fmla="*/ 269735 h 607216"/>
                <a:gd name="connsiteX74" fmla="*/ 182136 w 513222"/>
                <a:gd name="connsiteY74" fmla="*/ 260046 h 607216"/>
                <a:gd name="connsiteX75" fmla="*/ 191840 w 513222"/>
                <a:gd name="connsiteY75" fmla="*/ 250356 h 607216"/>
                <a:gd name="connsiteX76" fmla="*/ 195042 w 513222"/>
                <a:gd name="connsiteY76" fmla="*/ 250356 h 607216"/>
                <a:gd name="connsiteX77" fmla="*/ 195042 w 513222"/>
                <a:gd name="connsiteY77" fmla="*/ 48430 h 607216"/>
                <a:gd name="connsiteX78" fmla="*/ 204746 w 513222"/>
                <a:gd name="connsiteY78" fmla="*/ 38740 h 607216"/>
                <a:gd name="connsiteX79" fmla="*/ 204751 w 513222"/>
                <a:gd name="connsiteY79" fmla="*/ 0 h 607216"/>
                <a:gd name="connsiteX80" fmla="*/ 311153 w 513222"/>
                <a:gd name="connsiteY80" fmla="*/ 0 h 607216"/>
                <a:gd name="connsiteX81" fmla="*/ 320861 w 513222"/>
                <a:gd name="connsiteY81" fmla="*/ 9703 h 607216"/>
                <a:gd name="connsiteX82" fmla="*/ 311153 w 513222"/>
                <a:gd name="connsiteY82" fmla="*/ 19406 h 607216"/>
                <a:gd name="connsiteX83" fmla="*/ 204751 w 513222"/>
                <a:gd name="connsiteY83" fmla="*/ 19406 h 607216"/>
                <a:gd name="connsiteX84" fmla="*/ 195043 w 513222"/>
                <a:gd name="connsiteY84" fmla="*/ 9703 h 607216"/>
                <a:gd name="connsiteX85" fmla="*/ 204751 w 513222"/>
                <a:gd name="connsiteY85" fmla="*/ 0 h 60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513222" h="607216">
                  <a:moveTo>
                    <a:pt x="449082" y="422924"/>
                  </a:moveTo>
                  <a:cubicBezTo>
                    <a:pt x="424532" y="422924"/>
                    <a:pt x="404542" y="442981"/>
                    <a:pt x="404542" y="467495"/>
                  </a:cubicBezTo>
                  <a:cubicBezTo>
                    <a:pt x="404542" y="492106"/>
                    <a:pt x="424532" y="512067"/>
                    <a:pt x="449179" y="512067"/>
                  </a:cubicBezTo>
                  <a:cubicBezTo>
                    <a:pt x="473729" y="512067"/>
                    <a:pt x="493815" y="492106"/>
                    <a:pt x="493815" y="467495"/>
                  </a:cubicBezTo>
                  <a:cubicBezTo>
                    <a:pt x="493815" y="442981"/>
                    <a:pt x="473729" y="422924"/>
                    <a:pt x="449179" y="422924"/>
                  </a:cubicBezTo>
                  <a:close/>
                  <a:moveTo>
                    <a:pt x="229005" y="269735"/>
                  </a:moveTo>
                  <a:lnTo>
                    <a:pt x="229005" y="295315"/>
                  </a:lnTo>
                  <a:lnTo>
                    <a:pt x="286838" y="295315"/>
                  </a:lnTo>
                  <a:lnTo>
                    <a:pt x="286838" y="269735"/>
                  </a:lnTo>
                  <a:close/>
                  <a:moveTo>
                    <a:pt x="214449" y="58119"/>
                  </a:moveTo>
                  <a:lnTo>
                    <a:pt x="214449" y="250356"/>
                  </a:lnTo>
                  <a:lnTo>
                    <a:pt x="301393" y="250356"/>
                  </a:lnTo>
                  <a:lnTo>
                    <a:pt x="301393" y="58119"/>
                  </a:lnTo>
                  <a:close/>
                  <a:moveTo>
                    <a:pt x="204746" y="38740"/>
                  </a:moveTo>
                  <a:lnTo>
                    <a:pt x="311097" y="38740"/>
                  </a:lnTo>
                  <a:cubicBezTo>
                    <a:pt x="316434" y="38740"/>
                    <a:pt x="320800" y="43100"/>
                    <a:pt x="320800" y="48430"/>
                  </a:cubicBezTo>
                  <a:lnTo>
                    <a:pt x="320800" y="160536"/>
                  </a:lnTo>
                  <a:lnTo>
                    <a:pt x="349329" y="160536"/>
                  </a:lnTo>
                  <a:cubicBezTo>
                    <a:pt x="409685" y="160536"/>
                    <a:pt x="458882" y="209564"/>
                    <a:pt x="458882" y="269929"/>
                  </a:cubicBezTo>
                  <a:lnTo>
                    <a:pt x="458882" y="404321"/>
                  </a:lnTo>
                  <a:cubicBezTo>
                    <a:pt x="489546" y="408971"/>
                    <a:pt x="513222" y="435520"/>
                    <a:pt x="513222" y="467495"/>
                  </a:cubicBezTo>
                  <a:cubicBezTo>
                    <a:pt x="513222" y="499470"/>
                    <a:pt x="489546" y="526019"/>
                    <a:pt x="458882" y="530767"/>
                  </a:cubicBezTo>
                  <a:lnTo>
                    <a:pt x="458882" y="587837"/>
                  </a:lnTo>
                  <a:lnTo>
                    <a:pt x="488672" y="587837"/>
                  </a:lnTo>
                  <a:cubicBezTo>
                    <a:pt x="494009" y="587837"/>
                    <a:pt x="498376" y="592101"/>
                    <a:pt x="498376" y="597527"/>
                  </a:cubicBezTo>
                  <a:cubicBezTo>
                    <a:pt x="498376" y="602856"/>
                    <a:pt x="494009" y="607216"/>
                    <a:pt x="488672" y="607216"/>
                  </a:cubicBezTo>
                  <a:lnTo>
                    <a:pt x="9704" y="607216"/>
                  </a:lnTo>
                  <a:cubicBezTo>
                    <a:pt x="4367" y="607216"/>
                    <a:pt x="0" y="602856"/>
                    <a:pt x="0" y="597527"/>
                  </a:cubicBezTo>
                  <a:cubicBezTo>
                    <a:pt x="0" y="570978"/>
                    <a:pt x="21639" y="549371"/>
                    <a:pt x="48130" y="549371"/>
                  </a:cubicBezTo>
                  <a:lnTo>
                    <a:pt x="286838" y="549371"/>
                  </a:lnTo>
                  <a:lnTo>
                    <a:pt x="286838" y="528635"/>
                  </a:lnTo>
                  <a:lnTo>
                    <a:pt x="219301" y="528635"/>
                  </a:lnTo>
                  <a:cubicBezTo>
                    <a:pt x="213867" y="528635"/>
                    <a:pt x="209597" y="524275"/>
                    <a:pt x="209597" y="518946"/>
                  </a:cubicBezTo>
                  <a:cubicBezTo>
                    <a:pt x="209597" y="513617"/>
                    <a:pt x="213867" y="509257"/>
                    <a:pt x="219301" y="509257"/>
                  </a:cubicBezTo>
                  <a:lnTo>
                    <a:pt x="286838" y="509257"/>
                  </a:lnTo>
                  <a:lnTo>
                    <a:pt x="286838" y="379322"/>
                  </a:lnTo>
                  <a:lnTo>
                    <a:pt x="151764" y="379322"/>
                  </a:lnTo>
                  <a:cubicBezTo>
                    <a:pt x="146427" y="379322"/>
                    <a:pt x="142061" y="374962"/>
                    <a:pt x="142061" y="369633"/>
                  </a:cubicBezTo>
                  <a:cubicBezTo>
                    <a:pt x="142061" y="364207"/>
                    <a:pt x="146427" y="359943"/>
                    <a:pt x="151764" y="359943"/>
                  </a:cubicBezTo>
                  <a:lnTo>
                    <a:pt x="386688" y="359943"/>
                  </a:lnTo>
                  <a:lnTo>
                    <a:pt x="386688" y="269929"/>
                  </a:lnTo>
                  <a:cubicBezTo>
                    <a:pt x="386688" y="249290"/>
                    <a:pt x="369900" y="232528"/>
                    <a:pt x="349329" y="232528"/>
                  </a:cubicBezTo>
                  <a:cubicBezTo>
                    <a:pt x="343992" y="232528"/>
                    <a:pt x="339625" y="228265"/>
                    <a:pt x="339625" y="222838"/>
                  </a:cubicBezTo>
                  <a:cubicBezTo>
                    <a:pt x="339625" y="217509"/>
                    <a:pt x="343992" y="213149"/>
                    <a:pt x="349329" y="213149"/>
                  </a:cubicBezTo>
                  <a:cubicBezTo>
                    <a:pt x="380671" y="213149"/>
                    <a:pt x="406095" y="238632"/>
                    <a:pt x="406095" y="269929"/>
                  </a:cubicBezTo>
                  <a:lnTo>
                    <a:pt x="406095" y="382519"/>
                  </a:lnTo>
                  <a:cubicBezTo>
                    <a:pt x="406095" y="387849"/>
                    <a:pt x="401728" y="392209"/>
                    <a:pt x="396391" y="392209"/>
                  </a:cubicBezTo>
                  <a:cubicBezTo>
                    <a:pt x="391054" y="392209"/>
                    <a:pt x="386688" y="387849"/>
                    <a:pt x="386688" y="382519"/>
                  </a:cubicBezTo>
                  <a:lnTo>
                    <a:pt x="386688" y="379322"/>
                  </a:lnTo>
                  <a:lnTo>
                    <a:pt x="306245" y="379322"/>
                  </a:lnTo>
                  <a:lnTo>
                    <a:pt x="306245" y="549371"/>
                  </a:lnTo>
                  <a:lnTo>
                    <a:pt x="410364" y="549371"/>
                  </a:lnTo>
                  <a:cubicBezTo>
                    <a:pt x="415701" y="549371"/>
                    <a:pt x="420068" y="553731"/>
                    <a:pt x="420068" y="559060"/>
                  </a:cubicBezTo>
                  <a:cubicBezTo>
                    <a:pt x="420068" y="564486"/>
                    <a:pt x="415701" y="568749"/>
                    <a:pt x="410364" y="568749"/>
                  </a:cubicBezTo>
                  <a:lnTo>
                    <a:pt x="48130" y="568749"/>
                  </a:lnTo>
                  <a:cubicBezTo>
                    <a:pt x="35709" y="568749"/>
                    <a:pt x="25133" y="576695"/>
                    <a:pt x="21057" y="587837"/>
                  </a:cubicBezTo>
                  <a:lnTo>
                    <a:pt x="439475" y="587837"/>
                  </a:lnTo>
                  <a:lnTo>
                    <a:pt x="439475" y="530767"/>
                  </a:lnTo>
                  <a:cubicBezTo>
                    <a:pt x="408715" y="526019"/>
                    <a:pt x="385135" y="499470"/>
                    <a:pt x="385135" y="467495"/>
                  </a:cubicBezTo>
                  <a:cubicBezTo>
                    <a:pt x="385135" y="435520"/>
                    <a:pt x="408715" y="408971"/>
                    <a:pt x="439475" y="404321"/>
                  </a:cubicBezTo>
                  <a:lnTo>
                    <a:pt x="439475" y="269929"/>
                  </a:lnTo>
                  <a:cubicBezTo>
                    <a:pt x="439475" y="220319"/>
                    <a:pt x="399011" y="179915"/>
                    <a:pt x="349329" y="179915"/>
                  </a:cubicBezTo>
                  <a:lnTo>
                    <a:pt x="320800" y="179915"/>
                  </a:lnTo>
                  <a:lnTo>
                    <a:pt x="320800" y="250356"/>
                  </a:lnTo>
                  <a:lnTo>
                    <a:pt x="324003" y="250356"/>
                  </a:lnTo>
                  <a:cubicBezTo>
                    <a:pt x="329340" y="250356"/>
                    <a:pt x="333706" y="254717"/>
                    <a:pt x="333706" y="260046"/>
                  </a:cubicBezTo>
                  <a:cubicBezTo>
                    <a:pt x="333706" y="265375"/>
                    <a:pt x="329340" y="269735"/>
                    <a:pt x="324003" y="269735"/>
                  </a:cubicBezTo>
                  <a:lnTo>
                    <a:pt x="306245" y="269735"/>
                  </a:lnTo>
                  <a:lnTo>
                    <a:pt x="306245" y="305004"/>
                  </a:lnTo>
                  <a:cubicBezTo>
                    <a:pt x="306245" y="310334"/>
                    <a:pt x="301975" y="314694"/>
                    <a:pt x="296541" y="314694"/>
                  </a:cubicBezTo>
                  <a:lnTo>
                    <a:pt x="219301" y="314694"/>
                  </a:lnTo>
                  <a:cubicBezTo>
                    <a:pt x="213867" y="314694"/>
                    <a:pt x="209597" y="310334"/>
                    <a:pt x="209597" y="305004"/>
                  </a:cubicBezTo>
                  <a:lnTo>
                    <a:pt x="209597" y="269735"/>
                  </a:lnTo>
                  <a:lnTo>
                    <a:pt x="191840" y="269735"/>
                  </a:lnTo>
                  <a:cubicBezTo>
                    <a:pt x="186503" y="269735"/>
                    <a:pt x="182136" y="265375"/>
                    <a:pt x="182136" y="260046"/>
                  </a:cubicBezTo>
                  <a:cubicBezTo>
                    <a:pt x="182136" y="254717"/>
                    <a:pt x="186503" y="250356"/>
                    <a:pt x="191840" y="250356"/>
                  </a:cubicBezTo>
                  <a:lnTo>
                    <a:pt x="195042" y="250356"/>
                  </a:lnTo>
                  <a:lnTo>
                    <a:pt x="195042" y="48430"/>
                  </a:lnTo>
                  <a:cubicBezTo>
                    <a:pt x="195042" y="43100"/>
                    <a:pt x="199409" y="38740"/>
                    <a:pt x="204746" y="38740"/>
                  </a:cubicBezTo>
                  <a:close/>
                  <a:moveTo>
                    <a:pt x="204751" y="0"/>
                  </a:moveTo>
                  <a:lnTo>
                    <a:pt x="311153" y="0"/>
                  </a:lnTo>
                  <a:cubicBezTo>
                    <a:pt x="316493" y="0"/>
                    <a:pt x="320861" y="4366"/>
                    <a:pt x="320861" y="9703"/>
                  </a:cubicBezTo>
                  <a:cubicBezTo>
                    <a:pt x="320861" y="15039"/>
                    <a:pt x="316493" y="19406"/>
                    <a:pt x="311153" y="19406"/>
                  </a:cubicBezTo>
                  <a:lnTo>
                    <a:pt x="204751" y="19406"/>
                  </a:lnTo>
                  <a:cubicBezTo>
                    <a:pt x="199412" y="19406"/>
                    <a:pt x="195043" y="15039"/>
                    <a:pt x="195043" y="9703"/>
                  </a:cubicBezTo>
                  <a:cubicBezTo>
                    <a:pt x="195043" y="4366"/>
                    <a:pt x="199412" y="0"/>
                    <a:pt x="2047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60" name="椭圆 59"/>
            <p:cNvSpPr/>
            <p:nvPr/>
          </p:nvSpPr>
          <p:spPr>
            <a:xfrm>
              <a:off x="3969757" y="4808099"/>
              <a:ext cx="707506" cy="707505"/>
            </a:xfrm>
            <a:prstGeom prst="ellipse">
              <a:avLst/>
            </a:prstGeom>
            <a:gradFill>
              <a:gsLst>
                <a:gs pos="0">
                  <a:srgbClr val="596977"/>
                </a:gs>
                <a:gs pos="64000">
                  <a:srgbClr val="434F5A"/>
                </a:gs>
                <a:gs pos="100000">
                  <a:srgbClr val="2C343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1" name="椭圆 60"/>
            <p:cNvSpPr/>
            <p:nvPr/>
          </p:nvSpPr>
          <p:spPr>
            <a:xfrm>
              <a:off x="3809725" y="4648068"/>
              <a:ext cx="1027570" cy="1027568"/>
            </a:xfrm>
            <a:prstGeom prst="ellipse">
              <a:avLst/>
            </a:prstGeom>
            <a:noFill/>
            <a:ln w="19050">
              <a:solidFill>
                <a:srgbClr val="434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knitting-neddles_352927"/>
            <p:cNvSpPr>
              <a:spLocks noChangeAspect="1"/>
            </p:cNvSpPr>
            <p:nvPr/>
          </p:nvSpPr>
          <p:spPr bwMode="auto">
            <a:xfrm>
              <a:off x="4129400" y="4968036"/>
              <a:ext cx="388220" cy="387633"/>
            </a:xfrm>
            <a:custGeom>
              <a:avLst/>
              <a:gdLst>
                <a:gd name="connsiteX0" fmla="*/ 300215 w 607639"/>
                <a:gd name="connsiteY0" fmla="*/ 324023 h 606722"/>
                <a:gd name="connsiteX1" fmla="*/ 161901 w 607639"/>
                <a:gd name="connsiteY1" fmla="*/ 460618 h 606722"/>
                <a:gd name="connsiteX2" fmla="*/ 161990 w 607639"/>
                <a:gd name="connsiteY2" fmla="*/ 465151 h 606722"/>
                <a:gd name="connsiteX3" fmla="*/ 161990 w 607639"/>
                <a:gd name="connsiteY3" fmla="*/ 546023 h 606722"/>
                <a:gd name="connsiteX4" fmla="*/ 202576 w 607639"/>
                <a:gd name="connsiteY4" fmla="*/ 586459 h 606722"/>
                <a:gd name="connsiteX5" fmla="*/ 243073 w 607639"/>
                <a:gd name="connsiteY5" fmla="*/ 546023 h 606722"/>
                <a:gd name="connsiteX6" fmla="*/ 243073 w 607639"/>
                <a:gd name="connsiteY6" fmla="*/ 485324 h 606722"/>
                <a:gd name="connsiteX7" fmla="*/ 303775 w 607639"/>
                <a:gd name="connsiteY7" fmla="*/ 424714 h 606722"/>
                <a:gd name="connsiteX8" fmla="*/ 364566 w 607639"/>
                <a:gd name="connsiteY8" fmla="*/ 485324 h 606722"/>
                <a:gd name="connsiteX9" fmla="*/ 364566 w 607639"/>
                <a:gd name="connsiteY9" fmla="*/ 546023 h 606722"/>
                <a:gd name="connsiteX10" fmla="*/ 405063 w 607639"/>
                <a:gd name="connsiteY10" fmla="*/ 586459 h 606722"/>
                <a:gd name="connsiteX11" fmla="*/ 445560 w 607639"/>
                <a:gd name="connsiteY11" fmla="*/ 546023 h 606722"/>
                <a:gd name="connsiteX12" fmla="*/ 445560 w 607639"/>
                <a:gd name="connsiteY12" fmla="*/ 469150 h 606722"/>
                <a:gd name="connsiteX13" fmla="*/ 546836 w 607639"/>
                <a:gd name="connsiteY13" fmla="*/ 40434 h 606722"/>
                <a:gd name="connsiteX14" fmla="*/ 556973 w 607639"/>
                <a:gd name="connsiteY14" fmla="*/ 50571 h 606722"/>
                <a:gd name="connsiteX15" fmla="*/ 546836 w 607639"/>
                <a:gd name="connsiteY15" fmla="*/ 60708 h 606722"/>
                <a:gd name="connsiteX16" fmla="*/ 526563 w 607639"/>
                <a:gd name="connsiteY16" fmla="*/ 80892 h 606722"/>
                <a:gd name="connsiteX17" fmla="*/ 516515 w 607639"/>
                <a:gd name="connsiteY17" fmla="*/ 91029 h 606722"/>
                <a:gd name="connsiteX18" fmla="*/ 506378 w 607639"/>
                <a:gd name="connsiteY18" fmla="*/ 80892 h 606722"/>
                <a:gd name="connsiteX19" fmla="*/ 546836 w 607639"/>
                <a:gd name="connsiteY19" fmla="*/ 40434 h 606722"/>
                <a:gd name="connsiteX20" fmla="*/ 81020 w 607639"/>
                <a:gd name="connsiteY20" fmla="*/ 40434 h 606722"/>
                <a:gd name="connsiteX21" fmla="*/ 91171 w 607639"/>
                <a:gd name="connsiteY21" fmla="*/ 50571 h 606722"/>
                <a:gd name="connsiteX22" fmla="*/ 81020 w 607639"/>
                <a:gd name="connsiteY22" fmla="*/ 60708 h 606722"/>
                <a:gd name="connsiteX23" fmla="*/ 60807 w 607639"/>
                <a:gd name="connsiteY23" fmla="*/ 80892 h 606722"/>
                <a:gd name="connsiteX24" fmla="*/ 50656 w 607639"/>
                <a:gd name="connsiteY24" fmla="*/ 91029 h 606722"/>
                <a:gd name="connsiteX25" fmla="*/ 40505 w 607639"/>
                <a:gd name="connsiteY25" fmla="*/ 80892 h 606722"/>
                <a:gd name="connsiteX26" fmla="*/ 81020 w 607639"/>
                <a:gd name="connsiteY26" fmla="*/ 40434 h 606722"/>
                <a:gd name="connsiteX27" fmla="*/ 536702 w 607639"/>
                <a:gd name="connsiteY27" fmla="*/ 20263 h 606722"/>
                <a:gd name="connsiteX28" fmla="*/ 486058 w 607639"/>
                <a:gd name="connsiteY28" fmla="*/ 70741 h 606722"/>
                <a:gd name="connsiteX29" fmla="*/ 536702 w 607639"/>
                <a:gd name="connsiteY29" fmla="*/ 121309 h 606722"/>
                <a:gd name="connsiteX30" fmla="*/ 587346 w 607639"/>
                <a:gd name="connsiteY30" fmla="*/ 70741 h 606722"/>
                <a:gd name="connsiteX31" fmla="*/ 536702 w 607639"/>
                <a:gd name="connsiteY31" fmla="*/ 20263 h 606722"/>
                <a:gd name="connsiteX32" fmla="*/ 70848 w 607639"/>
                <a:gd name="connsiteY32" fmla="*/ 20263 h 606722"/>
                <a:gd name="connsiteX33" fmla="*/ 20293 w 607639"/>
                <a:gd name="connsiteY33" fmla="*/ 70741 h 606722"/>
                <a:gd name="connsiteX34" fmla="*/ 70848 w 607639"/>
                <a:gd name="connsiteY34" fmla="*/ 121309 h 606722"/>
                <a:gd name="connsiteX35" fmla="*/ 121492 w 607639"/>
                <a:gd name="connsiteY35" fmla="*/ 70741 h 606722"/>
                <a:gd name="connsiteX36" fmla="*/ 70848 w 607639"/>
                <a:gd name="connsiteY36" fmla="*/ 20263 h 606722"/>
                <a:gd name="connsiteX37" fmla="*/ 70848 w 607639"/>
                <a:gd name="connsiteY37" fmla="*/ 0 h 606722"/>
                <a:gd name="connsiteX38" fmla="*/ 141785 w 607639"/>
                <a:gd name="connsiteY38" fmla="*/ 70741 h 606722"/>
                <a:gd name="connsiteX39" fmla="*/ 123094 w 607639"/>
                <a:gd name="connsiteY39" fmla="*/ 118909 h 606722"/>
                <a:gd name="connsiteX40" fmla="*/ 300304 w 607639"/>
                <a:gd name="connsiteY40" fmla="*/ 295763 h 606722"/>
                <a:gd name="connsiteX41" fmla="*/ 482053 w 607639"/>
                <a:gd name="connsiteY41" fmla="*/ 116154 h 606722"/>
                <a:gd name="connsiteX42" fmla="*/ 465854 w 607639"/>
                <a:gd name="connsiteY42" fmla="*/ 70741 h 606722"/>
                <a:gd name="connsiteX43" fmla="*/ 536702 w 607639"/>
                <a:gd name="connsiteY43" fmla="*/ 0 h 606722"/>
                <a:gd name="connsiteX44" fmla="*/ 607639 w 607639"/>
                <a:gd name="connsiteY44" fmla="*/ 70741 h 606722"/>
                <a:gd name="connsiteX45" fmla="*/ 536702 w 607639"/>
                <a:gd name="connsiteY45" fmla="*/ 141571 h 606722"/>
                <a:gd name="connsiteX46" fmla="*/ 497005 w 607639"/>
                <a:gd name="connsiteY46" fmla="*/ 129574 h 606722"/>
                <a:gd name="connsiteX47" fmla="*/ 314456 w 607639"/>
                <a:gd name="connsiteY47" fmla="*/ 309893 h 606722"/>
                <a:gd name="connsiteX48" fmla="*/ 446717 w 607639"/>
                <a:gd name="connsiteY48" fmla="*/ 441955 h 606722"/>
                <a:gd name="connsiteX49" fmla="*/ 526555 w 607639"/>
                <a:gd name="connsiteY49" fmla="*/ 384278 h 606722"/>
                <a:gd name="connsiteX50" fmla="*/ 536702 w 607639"/>
                <a:gd name="connsiteY50" fmla="*/ 394320 h 606722"/>
                <a:gd name="connsiteX51" fmla="*/ 526555 w 607639"/>
                <a:gd name="connsiteY51" fmla="*/ 404452 h 606722"/>
                <a:gd name="connsiteX52" fmla="*/ 465854 w 607639"/>
                <a:gd name="connsiteY52" fmla="*/ 455019 h 606722"/>
                <a:gd name="connsiteX53" fmla="*/ 465854 w 607639"/>
                <a:gd name="connsiteY53" fmla="*/ 461063 h 606722"/>
                <a:gd name="connsiteX54" fmla="*/ 594466 w 607639"/>
                <a:gd name="connsiteY54" fmla="*/ 589481 h 606722"/>
                <a:gd name="connsiteX55" fmla="*/ 594466 w 607639"/>
                <a:gd name="connsiteY55" fmla="*/ 603700 h 606722"/>
                <a:gd name="connsiteX56" fmla="*/ 587346 w 607639"/>
                <a:gd name="connsiteY56" fmla="*/ 606722 h 606722"/>
                <a:gd name="connsiteX57" fmla="*/ 580225 w 607639"/>
                <a:gd name="connsiteY57" fmla="*/ 603700 h 606722"/>
                <a:gd name="connsiteX58" fmla="*/ 465854 w 607639"/>
                <a:gd name="connsiteY58" fmla="*/ 489412 h 606722"/>
                <a:gd name="connsiteX59" fmla="*/ 465854 w 607639"/>
                <a:gd name="connsiteY59" fmla="*/ 546023 h 606722"/>
                <a:gd name="connsiteX60" fmla="*/ 405063 w 607639"/>
                <a:gd name="connsiteY60" fmla="*/ 606722 h 606722"/>
                <a:gd name="connsiteX61" fmla="*/ 344272 w 607639"/>
                <a:gd name="connsiteY61" fmla="*/ 546023 h 606722"/>
                <a:gd name="connsiteX62" fmla="*/ 344272 w 607639"/>
                <a:gd name="connsiteY62" fmla="*/ 485324 h 606722"/>
                <a:gd name="connsiteX63" fmla="*/ 303775 w 607639"/>
                <a:gd name="connsiteY63" fmla="*/ 444888 h 606722"/>
                <a:gd name="connsiteX64" fmla="*/ 263278 w 607639"/>
                <a:gd name="connsiteY64" fmla="*/ 485324 h 606722"/>
                <a:gd name="connsiteX65" fmla="*/ 263278 w 607639"/>
                <a:gd name="connsiteY65" fmla="*/ 546023 h 606722"/>
                <a:gd name="connsiteX66" fmla="*/ 202576 w 607639"/>
                <a:gd name="connsiteY66" fmla="*/ 606722 h 606722"/>
                <a:gd name="connsiteX67" fmla="*/ 141785 w 607639"/>
                <a:gd name="connsiteY67" fmla="*/ 546023 h 606722"/>
                <a:gd name="connsiteX68" fmla="*/ 141785 w 607639"/>
                <a:gd name="connsiteY68" fmla="*/ 480525 h 606722"/>
                <a:gd name="connsiteX69" fmla="*/ 27325 w 607639"/>
                <a:gd name="connsiteY69" fmla="*/ 593569 h 606722"/>
                <a:gd name="connsiteX70" fmla="*/ 20293 w 607639"/>
                <a:gd name="connsiteY70" fmla="*/ 596591 h 606722"/>
                <a:gd name="connsiteX71" fmla="*/ 13173 w 607639"/>
                <a:gd name="connsiteY71" fmla="*/ 593569 h 606722"/>
                <a:gd name="connsiteX72" fmla="*/ 13173 w 607639"/>
                <a:gd name="connsiteY72" fmla="*/ 579350 h 606722"/>
                <a:gd name="connsiteX73" fmla="*/ 140628 w 607639"/>
                <a:gd name="connsiteY73" fmla="*/ 453508 h 606722"/>
                <a:gd name="connsiteX74" fmla="*/ 80995 w 607639"/>
                <a:gd name="connsiteY74" fmla="*/ 404452 h 606722"/>
                <a:gd name="connsiteX75" fmla="*/ 70848 w 607639"/>
                <a:gd name="connsiteY75" fmla="*/ 394320 h 606722"/>
                <a:gd name="connsiteX76" fmla="*/ 80995 w 607639"/>
                <a:gd name="connsiteY76" fmla="*/ 384278 h 606722"/>
                <a:gd name="connsiteX77" fmla="*/ 157005 w 607639"/>
                <a:gd name="connsiteY77" fmla="*/ 437245 h 606722"/>
                <a:gd name="connsiteX78" fmla="*/ 285974 w 607639"/>
                <a:gd name="connsiteY78" fmla="*/ 309893 h 606722"/>
                <a:gd name="connsiteX79" fmla="*/ 107429 w 607639"/>
                <a:gd name="connsiteY79" fmla="*/ 131618 h 606722"/>
                <a:gd name="connsiteX80" fmla="*/ 70848 w 607639"/>
                <a:gd name="connsiteY80" fmla="*/ 141571 h 606722"/>
                <a:gd name="connsiteX81" fmla="*/ 0 w 607639"/>
                <a:gd name="connsiteY81" fmla="*/ 70741 h 606722"/>
                <a:gd name="connsiteX82" fmla="*/ 70848 w 607639"/>
                <a:gd name="connsiteY82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607639" h="606722">
                  <a:moveTo>
                    <a:pt x="300215" y="324023"/>
                  </a:moveTo>
                  <a:lnTo>
                    <a:pt x="161901" y="460618"/>
                  </a:lnTo>
                  <a:cubicBezTo>
                    <a:pt x="161990" y="462129"/>
                    <a:pt x="161990" y="463640"/>
                    <a:pt x="161990" y="465151"/>
                  </a:cubicBezTo>
                  <a:lnTo>
                    <a:pt x="161990" y="546023"/>
                  </a:lnTo>
                  <a:cubicBezTo>
                    <a:pt x="161990" y="568241"/>
                    <a:pt x="180236" y="586459"/>
                    <a:pt x="202576" y="586459"/>
                  </a:cubicBezTo>
                  <a:cubicBezTo>
                    <a:pt x="224827" y="586459"/>
                    <a:pt x="243073" y="568241"/>
                    <a:pt x="243073" y="546023"/>
                  </a:cubicBezTo>
                  <a:lnTo>
                    <a:pt x="243073" y="485324"/>
                  </a:lnTo>
                  <a:cubicBezTo>
                    <a:pt x="243073" y="451998"/>
                    <a:pt x="270398" y="424714"/>
                    <a:pt x="303775" y="424714"/>
                  </a:cubicBezTo>
                  <a:cubicBezTo>
                    <a:pt x="337241" y="424714"/>
                    <a:pt x="364566" y="451998"/>
                    <a:pt x="364566" y="485324"/>
                  </a:cubicBezTo>
                  <a:lnTo>
                    <a:pt x="364566" y="546023"/>
                  </a:lnTo>
                  <a:cubicBezTo>
                    <a:pt x="364566" y="568241"/>
                    <a:pt x="382812" y="586459"/>
                    <a:pt x="405063" y="586459"/>
                  </a:cubicBezTo>
                  <a:cubicBezTo>
                    <a:pt x="427314" y="586459"/>
                    <a:pt x="445560" y="568241"/>
                    <a:pt x="445560" y="546023"/>
                  </a:cubicBezTo>
                  <a:lnTo>
                    <a:pt x="445560" y="469150"/>
                  </a:lnTo>
                  <a:close/>
                  <a:moveTo>
                    <a:pt x="546836" y="40434"/>
                  </a:moveTo>
                  <a:cubicBezTo>
                    <a:pt x="552883" y="40434"/>
                    <a:pt x="556973" y="44524"/>
                    <a:pt x="556973" y="50571"/>
                  </a:cubicBezTo>
                  <a:cubicBezTo>
                    <a:pt x="556973" y="56617"/>
                    <a:pt x="552883" y="60708"/>
                    <a:pt x="546836" y="60708"/>
                  </a:cubicBezTo>
                  <a:cubicBezTo>
                    <a:pt x="535721" y="60708"/>
                    <a:pt x="526563" y="69777"/>
                    <a:pt x="526563" y="80892"/>
                  </a:cubicBezTo>
                  <a:cubicBezTo>
                    <a:pt x="526563" y="86939"/>
                    <a:pt x="522561" y="91029"/>
                    <a:pt x="516515" y="91029"/>
                  </a:cubicBezTo>
                  <a:cubicBezTo>
                    <a:pt x="510379" y="91029"/>
                    <a:pt x="506378" y="86939"/>
                    <a:pt x="506378" y="80892"/>
                  </a:cubicBezTo>
                  <a:cubicBezTo>
                    <a:pt x="506378" y="58662"/>
                    <a:pt x="524606" y="40434"/>
                    <a:pt x="546836" y="40434"/>
                  </a:cubicBezTo>
                  <a:close/>
                  <a:moveTo>
                    <a:pt x="81020" y="40434"/>
                  </a:moveTo>
                  <a:cubicBezTo>
                    <a:pt x="87075" y="40434"/>
                    <a:pt x="91171" y="44524"/>
                    <a:pt x="91171" y="50571"/>
                  </a:cubicBezTo>
                  <a:cubicBezTo>
                    <a:pt x="91171" y="56617"/>
                    <a:pt x="87075" y="60708"/>
                    <a:pt x="81020" y="60708"/>
                  </a:cubicBezTo>
                  <a:cubicBezTo>
                    <a:pt x="69890" y="60708"/>
                    <a:pt x="60807" y="69777"/>
                    <a:pt x="60807" y="80892"/>
                  </a:cubicBezTo>
                  <a:cubicBezTo>
                    <a:pt x="60807" y="86939"/>
                    <a:pt x="56711" y="91029"/>
                    <a:pt x="50656" y="91029"/>
                  </a:cubicBezTo>
                  <a:cubicBezTo>
                    <a:pt x="44601" y="91029"/>
                    <a:pt x="40505" y="86939"/>
                    <a:pt x="40505" y="80892"/>
                  </a:cubicBezTo>
                  <a:cubicBezTo>
                    <a:pt x="40505" y="58662"/>
                    <a:pt x="58759" y="40434"/>
                    <a:pt x="81020" y="40434"/>
                  </a:cubicBezTo>
                  <a:close/>
                  <a:moveTo>
                    <a:pt x="536702" y="20263"/>
                  </a:moveTo>
                  <a:cubicBezTo>
                    <a:pt x="508398" y="20263"/>
                    <a:pt x="486058" y="42480"/>
                    <a:pt x="486058" y="70741"/>
                  </a:cubicBezTo>
                  <a:cubicBezTo>
                    <a:pt x="486058" y="99091"/>
                    <a:pt x="508398" y="121309"/>
                    <a:pt x="536702" y="121309"/>
                  </a:cubicBezTo>
                  <a:cubicBezTo>
                    <a:pt x="565094" y="121309"/>
                    <a:pt x="587346" y="99091"/>
                    <a:pt x="587346" y="70741"/>
                  </a:cubicBezTo>
                  <a:cubicBezTo>
                    <a:pt x="587346" y="42480"/>
                    <a:pt x="565094" y="20263"/>
                    <a:pt x="536702" y="20263"/>
                  </a:cubicBezTo>
                  <a:close/>
                  <a:moveTo>
                    <a:pt x="70848" y="20263"/>
                  </a:moveTo>
                  <a:cubicBezTo>
                    <a:pt x="42545" y="20263"/>
                    <a:pt x="20293" y="42480"/>
                    <a:pt x="20293" y="70741"/>
                  </a:cubicBezTo>
                  <a:cubicBezTo>
                    <a:pt x="20293" y="99091"/>
                    <a:pt x="42545" y="121309"/>
                    <a:pt x="70848" y="121309"/>
                  </a:cubicBezTo>
                  <a:cubicBezTo>
                    <a:pt x="99241" y="121309"/>
                    <a:pt x="121492" y="99091"/>
                    <a:pt x="121492" y="70741"/>
                  </a:cubicBezTo>
                  <a:cubicBezTo>
                    <a:pt x="121492" y="42480"/>
                    <a:pt x="99241" y="20263"/>
                    <a:pt x="70848" y="20263"/>
                  </a:cubicBezTo>
                  <a:close/>
                  <a:moveTo>
                    <a:pt x="70848" y="0"/>
                  </a:moveTo>
                  <a:cubicBezTo>
                    <a:pt x="110367" y="0"/>
                    <a:pt x="141785" y="31371"/>
                    <a:pt x="141785" y="70741"/>
                  </a:cubicBezTo>
                  <a:cubicBezTo>
                    <a:pt x="141785" y="89493"/>
                    <a:pt x="134754" y="106290"/>
                    <a:pt x="123094" y="118909"/>
                  </a:cubicBezTo>
                  <a:lnTo>
                    <a:pt x="300304" y="295763"/>
                  </a:lnTo>
                  <a:lnTo>
                    <a:pt x="482053" y="116154"/>
                  </a:lnTo>
                  <a:cubicBezTo>
                    <a:pt x="471906" y="103890"/>
                    <a:pt x="465854" y="88160"/>
                    <a:pt x="465854" y="70741"/>
                  </a:cubicBezTo>
                  <a:cubicBezTo>
                    <a:pt x="465854" y="31371"/>
                    <a:pt x="497183" y="0"/>
                    <a:pt x="536702" y="0"/>
                  </a:cubicBezTo>
                  <a:cubicBezTo>
                    <a:pt x="576220" y="0"/>
                    <a:pt x="607639" y="31371"/>
                    <a:pt x="607639" y="70741"/>
                  </a:cubicBezTo>
                  <a:cubicBezTo>
                    <a:pt x="607639" y="110200"/>
                    <a:pt x="576220" y="141571"/>
                    <a:pt x="536702" y="141571"/>
                  </a:cubicBezTo>
                  <a:cubicBezTo>
                    <a:pt x="521927" y="141571"/>
                    <a:pt x="508309" y="137128"/>
                    <a:pt x="497005" y="129574"/>
                  </a:cubicBezTo>
                  <a:lnTo>
                    <a:pt x="314456" y="309893"/>
                  </a:lnTo>
                  <a:lnTo>
                    <a:pt x="446717" y="441955"/>
                  </a:lnTo>
                  <a:cubicBezTo>
                    <a:pt x="452681" y="406851"/>
                    <a:pt x="483121" y="384278"/>
                    <a:pt x="526555" y="384278"/>
                  </a:cubicBezTo>
                  <a:cubicBezTo>
                    <a:pt x="532697" y="384278"/>
                    <a:pt x="536702" y="388277"/>
                    <a:pt x="536702" y="394320"/>
                  </a:cubicBezTo>
                  <a:cubicBezTo>
                    <a:pt x="536702" y="400453"/>
                    <a:pt x="532697" y="404452"/>
                    <a:pt x="526555" y="404452"/>
                  </a:cubicBezTo>
                  <a:cubicBezTo>
                    <a:pt x="498252" y="404452"/>
                    <a:pt x="465854" y="417605"/>
                    <a:pt x="465854" y="455019"/>
                  </a:cubicBezTo>
                  <a:lnTo>
                    <a:pt x="465854" y="461063"/>
                  </a:lnTo>
                  <a:lnTo>
                    <a:pt x="594466" y="589481"/>
                  </a:lnTo>
                  <a:cubicBezTo>
                    <a:pt x="598471" y="593569"/>
                    <a:pt x="598471" y="599612"/>
                    <a:pt x="594466" y="603700"/>
                  </a:cubicBezTo>
                  <a:cubicBezTo>
                    <a:pt x="592419" y="605656"/>
                    <a:pt x="590372" y="606722"/>
                    <a:pt x="587346" y="606722"/>
                  </a:cubicBezTo>
                  <a:cubicBezTo>
                    <a:pt x="584320" y="606722"/>
                    <a:pt x="582272" y="605656"/>
                    <a:pt x="580225" y="603700"/>
                  </a:cubicBezTo>
                  <a:lnTo>
                    <a:pt x="465854" y="489412"/>
                  </a:lnTo>
                  <a:lnTo>
                    <a:pt x="465854" y="546023"/>
                  </a:lnTo>
                  <a:cubicBezTo>
                    <a:pt x="465854" y="579350"/>
                    <a:pt x="438529" y="606722"/>
                    <a:pt x="405063" y="606722"/>
                  </a:cubicBezTo>
                  <a:cubicBezTo>
                    <a:pt x="371686" y="606722"/>
                    <a:pt x="344272" y="579350"/>
                    <a:pt x="344272" y="546023"/>
                  </a:cubicBezTo>
                  <a:lnTo>
                    <a:pt x="344272" y="485324"/>
                  </a:lnTo>
                  <a:cubicBezTo>
                    <a:pt x="344272" y="463107"/>
                    <a:pt x="326115" y="444888"/>
                    <a:pt x="303775" y="444888"/>
                  </a:cubicBezTo>
                  <a:cubicBezTo>
                    <a:pt x="281524" y="444888"/>
                    <a:pt x="263278" y="463107"/>
                    <a:pt x="263278" y="485324"/>
                  </a:cubicBezTo>
                  <a:lnTo>
                    <a:pt x="263278" y="546023"/>
                  </a:lnTo>
                  <a:cubicBezTo>
                    <a:pt x="263278" y="579350"/>
                    <a:pt x="235953" y="606722"/>
                    <a:pt x="202576" y="606722"/>
                  </a:cubicBezTo>
                  <a:cubicBezTo>
                    <a:pt x="169110" y="606722"/>
                    <a:pt x="141785" y="579350"/>
                    <a:pt x="141785" y="546023"/>
                  </a:cubicBezTo>
                  <a:lnTo>
                    <a:pt x="141785" y="480525"/>
                  </a:lnTo>
                  <a:lnTo>
                    <a:pt x="27325" y="593569"/>
                  </a:lnTo>
                  <a:cubicBezTo>
                    <a:pt x="25277" y="595613"/>
                    <a:pt x="23319" y="596591"/>
                    <a:pt x="20293" y="596591"/>
                  </a:cubicBezTo>
                  <a:cubicBezTo>
                    <a:pt x="17178" y="596591"/>
                    <a:pt x="15220" y="595613"/>
                    <a:pt x="13173" y="593569"/>
                  </a:cubicBezTo>
                  <a:cubicBezTo>
                    <a:pt x="9079" y="589481"/>
                    <a:pt x="9079" y="583438"/>
                    <a:pt x="13173" y="579350"/>
                  </a:cubicBezTo>
                  <a:lnTo>
                    <a:pt x="140628" y="453508"/>
                  </a:lnTo>
                  <a:cubicBezTo>
                    <a:pt x="135110" y="425603"/>
                    <a:pt x="110456" y="404452"/>
                    <a:pt x="80995" y="404452"/>
                  </a:cubicBezTo>
                  <a:cubicBezTo>
                    <a:pt x="74942" y="404452"/>
                    <a:pt x="70848" y="400453"/>
                    <a:pt x="70848" y="394320"/>
                  </a:cubicBezTo>
                  <a:cubicBezTo>
                    <a:pt x="70848" y="388277"/>
                    <a:pt x="74942" y="384278"/>
                    <a:pt x="80995" y="384278"/>
                  </a:cubicBezTo>
                  <a:cubicBezTo>
                    <a:pt x="115796" y="384278"/>
                    <a:pt x="145613" y="406407"/>
                    <a:pt x="157005" y="437245"/>
                  </a:cubicBezTo>
                  <a:lnTo>
                    <a:pt x="285974" y="309893"/>
                  </a:lnTo>
                  <a:lnTo>
                    <a:pt x="107429" y="131618"/>
                  </a:lnTo>
                  <a:cubicBezTo>
                    <a:pt x="96838" y="137928"/>
                    <a:pt x="84288" y="141571"/>
                    <a:pt x="70848" y="141571"/>
                  </a:cubicBezTo>
                  <a:cubicBezTo>
                    <a:pt x="31419" y="141571"/>
                    <a:pt x="0" y="110200"/>
                    <a:pt x="0" y="70741"/>
                  </a:cubicBezTo>
                  <a:cubicBezTo>
                    <a:pt x="0" y="31371"/>
                    <a:pt x="31419" y="0"/>
                    <a:pt x="7084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7514737" y="4808099"/>
              <a:ext cx="707506" cy="707505"/>
            </a:xfrm>
            <a:prstGeom prst="ellipse">
              <a:avLst/>
            </a:prstGeom>
            <a:gradFill>
              <a:gsLst>
                <a:gs pos="0">
                  <a:srgbClr val="596977"/>
                </a:gs>
                <a:gs pos="64000">
                  <a:srgbClr val="434F5A"/>
                </a:gs>
                <a:gs pos="100000">
                  <a:srgbClr val="2C343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6" name="椭圆 65"/>
            <p:cNvSpPr/>
            <p:nvPr/>
          </p:nvSpPr>
          <p:spPr>
            <a:xfrm>
              <a:off x="7354705" y="4648068"/>
              <a:ext cx="1027570" cy="1027568"/>
            </a:xfrm>
            <a:prstGeom prst="ellipse">
              <a:avLst/>
            </a:prstGeom>
            <a:noFill/>
            <a:ln w="19050">
              <a:solidFill>
                <a:srgbClr val="434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scissors_166790"/>
            <p:cNvSpPr>
              <a:spLocks noChangeAspect="1"/>
            </p:cNvSpPr>
            <p:nvPr/>
          </p:nvSpPr>
          <p:spPr bwMode="auto">
            <a:xfrm rot="10800000">
              <a:off x="7689395" y="4936272"/>
              <a:ext cx="358190" cy="451161"/>
            </a:xfrm>
            <a:custGeom>
              <a:avLst/>
              <a:gdLst>
                <a:gd name="connsiteX0" fmla="*/ 205994 w 482032"/>
                <a:gd name="connsiteY0" fmla="*/ 362340 h 607145"/>
                <a:gd name="connsiteX1" fmla="*/ 95559 w 482032"/>
                <a:gd name="connsiteY1" fmla="*/ 544788 h 607145"/>
                <a:gd name="connsiteX2" fmla="*/ 91914 w 482032"/>
                <a:gd name="connsiteY2" fmla="*/ 569082 h 607145"/>
                <a:gd name="connsiteX3" fmla="*/ 98810 w 482032"/>
                <a:gd name="connsiteY3" fmla="*/ 582556 h 607145"/>
                <a:gd name="connsiteX4" fmla="*/ 225303 w 482032"/>
                <a:gd name="connsiteY4" fmla="*/ 373552 h 607145"/>
                <a:gd name="connsiteX5" fmla="*/ 205994 w 482032"/>
                <a:gd name="connsiteY5" fmla="*/ 362340 h 607145"/>
                <a:gd name="connsiteX6" fmla="*/ 241038 w 482032"/>
                <a:gd name="connsiteY6" fmla="*/ 314087 h 607145"/>
                <a:gd name="connsiteX7" fmla="*/ 241136 w 482032"/>
                <a:gd name="connsiteY7" fmla="*/ 314087 h 607145"/>
                <a:gd name="connsiteX8" fmla="*/ 251566 w 482032"/>
                <a:gd name="connsiteY8" fmla="*/ 324601 h 607145"/>
                <a:gd name="connsiteX9" fmla="*/ 241136 w 482032"/>
                <a:gd name="connsiteY9" fmla="*/ 335115 h 607145"/>
                <a:gd name="connsiteX10" fmla="*/ 230608 w 482032"/>
                <a:gd name="connsiteY10" fmla="*/ 324601 h 607145"/>
                <a:gd name="connsiteX11" fmla="*/ 241038 w 482032"/>
                <a:gd name="connsiteY11" fmla="*/ 314087 h 607145"/>
                <a:gd name="connsiteX12" fmla="*/ 377581 w 482032"/>
                <a:gd name="connsiteY12" fmla="*/ 61662 h 607145"/>
                <a:gd name="connsiteX13" fmla="*/ 334920 w 482032"/>
                <a:gd name="connsiteY13" fmla="*/ 104260 h 607145"/>
                <a:gd name="connsiteX14" fmla="*/ 377581 w 482032"/>
                <a:gd name="connsiteY14" fmla="*/ 146858 h 607145"/>
                <a:gd name="connsiteX15" fmla="*/ 420340 w 482032"/>
                <a:gd name="connsiteY15" fmla="*/ 104260 h 607145"/>
                <a:gd name="connsiteX16" fmla="*/ 377581 w 482032"/>
                <a:gd name="connsiteY16" fmla="*/ 61662 h 607145"/>
                <a:gd name="connsiteX17" fmla="*/ 104402 w 482032"/>
                <a:gd name="connsiteY17" fmla="*/ 61662 h 607145"/>
                <a:gd name="connsiteX18" fmla="*/ 61755 w 482032"/>
                <a:gd name="connsiteY18" fmla="*/ 104260 h 607145"/>
                <a:gd name="connsiteX19" fmla="*/ 104402 w 482032"/>
                <a:gd name="connsiteY19" fmla="*/ 146858 h 607145"/>
                <a:gd name="connsiteX20" fmla="*/ 147048 w 482032"/>
                <a:gd name="connsiteY20" fmla="*/ 104260 h 607145"/>
                <a:gd name="connsiteX21" fmla="*/ 104402 w 482032"/>
                <a:gd name="connsiteY21" fmla="*/ 61662 h 607145"/>
                <a:gd name="connsiteX22" fmla="*/ 377581 w 482032"/>
                <a:gd name="connsiteY22" fmla="*/ 41986 h 607145"/>
                <a:gd name="connsiteX23" fmla="*/ 440045 w 482032"/>
                <a:gd name="connsiteY23" fmla="*/ 104260 h 607145"/>
                <a:gd name="connsiteX24" fmla="*/ 377581 w 482032"/>
                <a:gd name="connsiteY24" fmla="*/ 166534 h 607145"/>
                <a:gd name="connsiteX25" fmla="*/ 315215 w 482032"/>
                <a:gd name="connsiteY25" fmla="*/ 104260 h 607145"/>
                <a:gd name="connsiteX26" fmla="*/ 377581 w 482032"/>
                <a:gd name="connsiteY26" fmla="*/ 41986 h 607145"/>
                <a:gd name="connsiteX27" fmla="*/ 104402 w 482032"/>
                <a:gd name="connsiteY27" fmla="*/ 41986 h 607145"/>
                <a:gd name="connsiteX28" fmla="*/ 166746 w 482032"/>
                <a:gd name="connsiteY28" fmla="*/ 104260 h 607145"/>
                <a:gd name="connsiteX29" fmla="*/ 104402 w 482032"/>
                <a:gd name="connsiteY29" fmla="*/ 166534 h 607145"/>
                <a:gd name="connsiteX30" fmla="*/ 42057 w 482032"/>
                <a:gd name="connsiteY30" fmla="*/ 104260 h 607145"/>
                <a:gd name="connsiteX31" fmla="*/ 104402 w 482032"/>
                <a:gd name="connsiteY31" fmla="*/ 41986 h 607145"/>
                <a:gd name="connsiteX32" fmla="*/ 377606 w 482032"/>
                <a:gd name="connsiteY32" fmla="*/ 19671 h 607145"/>
                <a:gd name="connsiteX33" fmla="*/ 292884 w 482032"/>
                <a:gd name="connsiteY33" fmla="*/ 104256 h 607145"/>
                <a:gd name="connsiteX34" fmla="*/ 317513 w 482032"/>
                <a:gd name="connsiteY34" fmla="*/ 163761 h 607145"/>
                <a:gd name="connsiteX35" fmla="*/ 318892 w 482032"/>
                <a:gd name="connsiteY35" fmla="*/ 175760 h 607145"/>
                <a:gd name="connsiteX36" fmla="*/ 258601 w 482032"/>
                <a:gd name="connsiteY36" fmla="*/ 275492 h 607145"/>
                <a:gd name="connsiteX37" fmla="*/ 277516 w 482032"/>
                <a:gd name="connsiteY37" fmla="*/ 287393 h 607145"/>
                <a:gd name="connsiteX38" fmla="*/ 337610 w 482032"/>
                <a:gd name="connsiteY38" fmla="*/ 188054 h 607145"/>
                <a:gd name="connsiteX39" fmla="*/ 349333 w 482032"/>
                <a:gd name="connsiteY39" fmla="*/ 183825 h 607145"/>
                <a:gd name="connsiteX40" fmla="*/ 377606 w 482032"/>
                <a:gd name="connsiteY40" fmla="*/ 188841 h 607145"/>
                <a:gd name="connsiteX41" fmla="*/ 462329 w 482032"/>
                <a:gd name="connsiteY41" fmla="*/ 104256 h 607145"/>
                <a:gd name="connsiteX42" fmla="*/ 377606 w 482032"/>
                <a:gd name="connsiteY42" fmla="*/ 19671 h 607145"/>
                <a:gd name="connsiteX43" fmla="*/ 104425 w 482032"/>
                <a:gd name="connsiteY43" fmla="*/ 19671 h 607145"/>
                <a:gd name="connsiteX44" fmla="*/ 19703 w 482032"/>
                <a:gd name="connsiteY44" fmla="*/ 104256 h 607145"/>
                <a:gd name="connsiteX45" fmla="*/ 104425 w 482032"/>
                <a:gd name="connsiteY45" fmla="*/ 188841 h 607145"/>
                <a:gd name="connsiteX46" fmla="*/ 132798 w 482032"/>
                <a:gd name="connsiteY46" fmla="*/ 183825 h 607145"/>
                <a:gd name="connsiteX47" fmla="*/ 136049 w 482032"/>
                <a:gd name="connsiteY47" fmla="*/ 183333 h 607145"/>
                <a:gd name="connsiteX48" fmla="*/ 144521 w 482032"/>
                <a:gd name="connsiteY48" fmla="*/ 188054 h 607145"/>
                <a:gd name="connsiteX49" fmla="*/ 212200 w 482032"/>
                <a:gd name="connsiteY49" fmla="*/ 299982 h 607145"/>
                <a:gd name="connsiteX50" fmla="*/ 212595 w 482032"/>
                <a:gd name="connsiteY50" fmla="*/ 309621 h 607145"/>
                <a:gd name="connsiteX51" fmla="*/ 208851 w 482032"/>
                <a:gd name="connsiteY51" fmla="*/ 324178 h 607145"/>
                <a:gd name="connsiteX52" fmla="*/ 240868 w 482032"/>
                <a:gd name="connsiteY52" fmla="*/ 356340 h 607145"/>
                <a:gd name="connsiteX53" fmla="*/ 249242 w 482032"/>
                <a:gd name="connsiteY53" fmla="*/ 361061 h 607145"/>
                <a:gd name="connsiteX54" fmla="*/ 383222 w 482032"/>
                <a:gd name="connsiteY54" fmla="*/ 582556 h 607145"/>
                <a:gd name="connsiteX55" fmla="*/ 390216 w 482032"/>
                <a:gd name="connsiteY55" fmla="*/ 569082 h 607145"/>
                <a:gd name="connsiteX56" fmla="*/ 386473 w 482032"/>
                <a:gd name="connsiteY56" fmla="*/ 544788 h 607145"/>
                <a:gd name="connsiteX57" fmla="*/ 268748 w 482032"/>
                <a:gd name="connsiteY57" fmla="*/ 350341 h 607145"/>
                <a:gd name="connsiteX58" fmla="*/ 268748 w 482032"/>
                <a:gd name="connsiteY58" fmla="*/ 340308 h 607145"/>
                <a:gd name="connsiteX59" fmla="*/ 273181 w 482032"/>
                <a:gd name="connsiteY59" fmla="*/ 324178 h 607145"/>
                <a:gd name="connsiteX60" fmla="*/ 241361 w 482032"/>
                <a:gd name="connsiteY60" fmla="*/ 292114 h 607145"/>
                <a:gd name="connsiteX61" fmla="*/ 239686 w 482032"/>
                <a:gd name="connsiteY61" fmla="*/ 292212 h 607145"/>
                <a:gd name="connsiteX62" fmla="*/ 230820 w 482032"/>
                <a:gd name="connsiteY62" fmla="*/ 287491 h 607145"/>
                <a:gd name="connsiteX63" fmla="*/ 163140 w 482032"/>
                <a:gd name="connsiteY63" fmla="*/ 175760 h 607145"/>
                <a:gd name="connsiteX64" fmla="*/ 164618 w 482032"/>
                <a:gd name="connsiteY64" fmla="*/ 163761 h 607145"/>
                <a:gd name="connsiteX65" fmla="*/ 189148 w 482032"/>
                <a:gd name="connsiteY65" fmla="*/ 104256 h 607145"/>
                <a:gd name="connsiteX66" fmla="*/ 104425 w 482032"/>
                <a:gd name="connsiteY66" fmla="*/ 19671 h 607145"/>
                <a:gd name="connsiteX67" fmla="*/ 104425 w 482032"/>
                <a:gd name="connsiteY67" fmla="*/ 0 h 607145"/>
                <a:gd name="connsiteX68" fmla="*/ 208851 w 482032"/>
                <a:gd name="connsiteY68" fmla="*/ 104256 h 607145"/>
                <a:gd name="connsiteX69" fmla="*/ 183828 w 482032"/>
                <a:gd name="connsiteY69" fmla="*/ 171924 h 607145"/>
                <a:gd name="connsiteX70" fmla="*/ 241065 w 482032"/>
                <a:gd name="connsiteY70" fmla="*/ 266443 h 607145"/>
                <a:gd name="connsiteX71" fmla="*/ 298204 w 482032"/>
                <a:gd name="connsiteY71" fmla="*/ 171924 h 607145"/>
                <a:gd name="connsiteX72" fmla="*/ 273181 w 482032"/>
                <a:gd name="connsiteY72" fmla="*/ 104256 h 607145"/>
                <a:gd name="connsiteX73" fmla="*/ 377606 w 482032"/>
                <a:gd name="connsiteY73" fmla="*/ 0 h 607145"/>
                <a:gd name="connsiteX74" fmla="*/ 482032 w 482032"/>
                <a:gd name="connsiteY74" fmla="*/ 104256 h 607145"/>
                <a:gd name="connsiteX75" fmla="*/ 377606 w 482032"/>
                <a:gd name="connsiteY75" fmla="*/ 208512 h 607145"/>
                <a:gd name="connsiteX76" fmla="*/ 350416 w 482032"/>
                <a:gd name="connsiteY76" fmla="*/ 204873 h 607145"/>
                <a:gd name="connsiteX77" fmla="*/ 289436 w 482032"/>
                <a:gd name="connsiteY77" fmla="*/ 305589 h 607145"/>
                <a:gd name="connsiteX78" fmla="*/ 292884 w 482032"/>
                <a:gd name="connsiteY78" fmla="*/ 324178 h 607145"/>
                <a:gd name="connsiteX79" fmla="*/ 288451 w 482032"/>
                <a:gd name="connsiteY79" fmla="*/ 344833 h 607145"/>
                <a:gd name="connsiteX80" fmla="*/ 403319 w 482032"/>
                <a:gd name="connsiteY80" fmla="*/ 534658 h 607145"/>
                <a:gd name="connsiteX81" fmla="*/ 409328 w 482032"/>
                <a:gd name="connsiteY81" fmla="*/ 573803 h 607145"/>
                <a:gd name="connsiteX82" fmla="*/ 385783 w 482032"/>
                <a:gd name="connsiteY82" fmla="*/ 605768 h 607145"/>
                <a:gd name="connsiteX83" fmla="*/ 380660 w 482032"/>
                <a:gd name="connsiteY83" fmla="*/ 607145 h 607145"/>
                <a:gd name="connsiteX84" fmla="*/ 372188 w 482032"/>
                <a:gd name="connsiteY84" fmla="*/ 602424 h 607145"/>
                <a:gd name="connsiteX85" fmla="*/ 241065 w 482032"/>
                <a:gd name="connsiteY85" fmla="*/ 385650 h 607145"/>
                <a:gd name="connsiteX86" fmla="*/ 109844 w 482032"/>
                <a:gd name="connsiteY86" fmla="*/ 602424 h 607145"/>
                <a:gd name="connsiteX87" fmla="*/ 101372 w 482032"/>
                <a:gd name="connsiteY87" fmla="*/ 607145 h 607145"/>
                <a:gd name="connsiteX88" fmla="*/ 96347 w 482032"/>
                <a:gd name="connsiteY88" fmla="*/ 605768 h 607145"/>
                <a:gd name="connsiteX89" fmla="*/ 72802 w 482032"/>
                <a:gd name="connsiteY89" fmla="*/ 573803 h 607145"/>
                <a:gd name="connsiteX90" fmla="*/ 78713 w 482032"/>
                <a:gd name="connsiteY90" fmla="*/ 534658 h 607145"/>
                <a:gd name="connsiteX91" fmla="*/ 193483 w 482032"/>
                <a:gd name="connsiteY91" fmla="*/ 344931 h 607145"/>
                <a:gd name="connsiteX92" fmla="*/ 189148 w 482032"/>
                <a:gd name="connsiteY92" fmla="*/ 324178 h 607145"/>
                <a:gd name="connsiteX93" fmla="*/ 192695 w 482032"/>
                <a:gd name="connsiteY93" fmla="*/ 305785 h 607145"/>
                <a:gd name="connsiteX94" fmla="*/ 131616 w 482032"/>
                <a:gd name="connsiteY94" fmla="*/ 204873 h 607145"/>
                <a:gd name="connsiteX95" fmla="*/ 104425 w 482032"/>
                <a:gd name="connsiteY95" fmla="*/ 208512 h 607145"/>
                <a:gd name="connsiteX96" fmla="*/ 0 w 482032"/>
                <a:gd name="connsiteY96" fmla="*/ 104256 h 607145"/>
                <a:gd name="connsiteX97" fmla="*/ 104425 w 482032"/>
                <a:gd name="connsiteY97" fmla="*/ 0 h 60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82032" h="607145">
                  <a:moveTo>
                    <a:pt x="205994" y="362340"/>
                  </a:moveTo>
                  <a:lnTo>
                    <a:pt x="95559" y="544788"/>
                  </a:lnTo>
                  <a:cubicBezTo>
                    <a:pt x="91126" y="552165"/>
                    <a:pt x="89845" y="560820"/>
                    <a:pt x="91914" y="569082"/>
                  </a:cubicBezTo>
                  <a:cubicBezTo>
                    <a:pt x="93096" y="574196"/>
                    <a:pt x="95559" y="578721"/>
                    <a:pt x="98810" y="582556"/>
                  </a:cubicBezTo>
                  <a:lnTo>
                    <a:pt x="225303" y="373552"/>
                  </a:lnTo>
                  <a:cubicBezTo>
                    <a:pt x="218111" y="371192"/>
                    <a:pt x="211511" y="367356"/>
                    <a:pt x="205994" y="362340"/>
                  </a:cubicBezTo>
                  <a:close/>
                  <a:moveTo>
                    <a:pt x="241038" y="314087"/>
                  </a:moveTo>
                  <a:lnTo>
                    <a:pt x="241136" y="314087"/>
                  </a:lnTo>
                  <a:cubicBezTo>
                    <a:pt x="246941" y="314087"/>
                    <a:pt x="251566" y="318804"/>
                    <a:pt x="251566" y="324601"/>
                  </a:cubicBezTo>
                  <a:cubicBezTo>
                    <a:pt x="251566" y="330399"/>
                    <a:pt x="246941" y="335115"/>
                    <a:pt x="241136" y="335115"/>
                  </a:cubicBezTo>
                  <a:cubicBezTo>
                    <a:pt x="235331" y="335115"/>
                    <a:pt x="230608" y="330399"/>
                    <a:pt x="230608" y="324601"/>
                  </a:cubicBezTo>
                  <a:cubicBezTo>
                    <a:pt x="230608" y="318804"/>
                    <a:pt x="235233" y="314087"/>
                    <a:pt x="241038" y="314087"/>
                  </a:cubicBezTo>
                  <a:close/>
                  <a:moveTo>
                    <a:pt x="377581" y="61662"/>
                  </a:moveTo>
                  <a:cubicBezTo>
                    <a:pt x="354033" y="61662"/>
                    <a:pt x="334920" y="80747"/>
                    <a:pt x="334920" y="104260"/>
                  </a:cubicBezTo>
                  <a:cubicBezTo>
                    <a:pt x="334920" y="127772"/>
                    <a:pt x="354033" y="146858"/>
                    <a:pt x="377581" y="146858"/>
                  </a:cubicBezTo>
                  <a:cubicBezTo>
                    <a:pt x="401128" y="146858"/>
                    <a:pt x="420340" y="127772"/>
                    <a:pt x="420340" y="104260"/>
                  </a:cubicBezTo>
                  <a:cubicBezTo>
                    <a:pt x="420340" y="80747"/>
                    <a:pt x="401128" y="61662"/>
                    <a:pt x="377581" y="61662"/>
                  </a:cubicBezTo>
                  <a:close/>
                  <a:moveTo>
                    <a:pt x="104402" y="61662"/>
                  </a:moveTo>
                  <a:cubicBezTo>
                    <a:pt x="80862" y="61662"/>
                    <a:pt x="61755" y="80747"/>
                    <a:pt x="61755" y="104260"/>
                  </a:cubicBezTo>
                  <a:cubicBezTo>
                    <a:pt x="61755" y="127772"/>
                    <a:pt x="80862" y="146858"/>
                    <a:pt x="104402" y="146858"/>
                  </a:cubicBezTo>
                  <a:cubicBezTo>
                    <a:pt x="127941" y="146858"/>
                    <a:pt x="147048" y="127772"/>
                    <a:pt x="147048" y="104260"/>
                  </a:cubicBezTo>
                  <a:cubicBezTo>
                    <a:pt x="147048" y="80747"/>
                    <a:pt x="127941" y="61662"/>
                    <a:pt x="104402" y="61662"/>
                  </a:cubicBezTo>
                  <a:close/>
                  <a:moveTo>
                    <a:pt x="377581" y="41986"/>
                  </a:moveTo>
                  <a:cubicBezTo>
                    <a:pt x="412064" y="41986"/>
                    <a:pt x="440045" y="69925"/>
                    <a:pt x="440045" y="104260"/>
                  </a:cubicBezTo>
                  <a:cubicBezTo>
                    <a:pt x="440045" y="138594"/>
                    <a:pt x="412064" y="166534"/>
                    <a:pt x="377581" y="166534"/>
                  </a:cubicBezTo>
                  <a:cubicBezTo>
                    <a:pt x="343196" y="166534"/>
                    <a:pt x="315215" y="138594"/>
                    <a:pt x="315215" y="104260"/>
                  </a:cubicBezTo>
                  <a:cubicBezTo>
                    <a:pt x="315215" y="69925"/>
                    <a:pt x="343196" y="41986"/>
                    <a:pt x="377581" y="41986"/>
                  </a:cubicBezTo>
                  <a:close/>
                  <a:moveTo>
                    <a:pt x="104402" y="41986"/>
                  </a:moveTo>
                  <a:cubicBezTo>
                    <a:pt x="138775" y="41986"/>
                    <a:pt x="166746" y="69925"/>
                    <a:pt x="166746" y="104260"/>
                  </a:cubicBezTo>
                  <a:cubicBezTo>
                    <a:pt x="166746" y="138594"/>
                    <a:pt x="138775" y="166534"/>
                    <a:pt x="104402" y="166534"/>
                  </a:cubicBezTo>
                  <a:cubicBezTo>
                    <a:pt x="70028" y="166534"/>
                    <a:pt x="42057" y="138594"/>
                    <a:pt x="42057" y="104260"/>
                  </a:cubicBezTo>
                  <a:cubicBezTo>
                    <a:pt x="42057" y="69925"/>
                    <a:pt x="70028" y="41986"/>
                    <a:pt x="104402" y="41986"/>
                  </a:cubicBezTo>
                  <a:close/>
                  <a:moveTo>
                    <a:pt x="377606" y="19671"/>
                  </a:moveTo>
                  <a:cubicBezTo>
                    <a:pt x="330911" y="19671"/>
                    <a:pt x="292884" y="57636"/>
                    <a:pt x="292884" y="104256"/>
                  </a:cubicBezTo>
                  <a:cubicBezTo>
                    <a:pt x="292884" y="126681"/>
                    <a:pt x="301652" y="147729"/>
                    <a:pt x="317513" y="163761"/>
                  </a:cubicBezTo>
                  <a:cubicBezTo>
                    <a:pt x="320665" y="166908"/>
                    <a:pt x="321256" y="171924"/>
                    <a:pt x="318892" y="175760"/>
                  </a:cubicBezTo>
                  <a:lnTo>
                    <a:pt x="258601" y="275492"/>
                  </a:lnTo>
                  <a:cubicBezTo>
                    <a:pt x="265694" y="278049"/>
                    <a:pt x="272196" y="282180"/>
                    <a:pt x="277516" y="287393"/>
                  </a:cubicBezTo>
                  <a:lnTo>
                    <a:pt x="337610" y="188054"/>
                  </a:lnTo>
                  <a:cubicBezTo>
                    <a:pt x="339974" y="184022"/>
                    <a:pt x="344900" y="182251"/>
                    <a:pt x="349333" y="183825"/>
                  </a:cubicBezTo>
                  <a:cubicBezTo>
                    <a:pt x="358593" y="187169"/>
                    <a:pt x="368149" y="188841"/>
                    <a:pt x="377606" y="188841"/>
                  </a:cubicBezTo>
                  <a:cubicBezTo>
                    <a:pt x="424401" y="188841"/>
                    <a:pt x="462329" y="150876"/>
                    <a:pt x="462329" y="104256"/>
                  </a:cubicBezTo>
                  <a:cubicBezTo>
                    <a:pt x="462329" y="57636"/>
                    <a:pt x="424401" y="19671"/>
                    <a:pt x="377606" y="19671"/>
                  </a:cubicBezTo>
                  <a:close/>
                  <a:moveTo>
                    <a:pt x="104425" y="19671"/>
                  </a:moveTo>
                  <a:cubicBezTo>
                    <a:pt x="57730" y="19671"/>
                    <a:pt x="19703" y="57636"/>
                    <a:pt x="19703" y="104256"/>
                  </a:cubicBezTo>
                  <a:cubicBezTo>
                    <a:pt x="19703" y="150876"/>
                    <a:pt x="57730" y="188841"/>
                    <a:pt x="104425" y="188841"/>
                  </a:cubicBezTo>
                  <a:cubicBezTo>
                    <a:pt x="113981" y="188841"/>
                    <a:pt x="123439" y="187169"/>
                    <a:pt x="132798" y="183825"/>
                  </a:cubicBezTo>
                  <a:cubicBezTo>
                    <a:pt x="133881" y="183432"/>
                    <a:pt x="134965" y="183333"/>
                    <a:pt x="136049" y="183333"/>
                  </a:cubicBezTo>
                  <a:cubicBezTo>
                    <a:pt x="139398" y="183333"/>
                    <a:pt x="142649" y="185005"/>
                    <a:pt x="144521" y="188054"/>
                  </a:cubicBezTo>
                  <a:lnTo>
                    <a:pt x="212200" y="299982"/>
                  </a:lnTo>
                  <a:cubicBezTo>
                    <a:pt x="213974" y="302933"/>
                    <a:pt x="214171" y="306572"/>
                    <a:pt x="212595" y="309621"/>
                  </a:cubicBezTo>
                  <a:cubicBezTo>
                    <a:pt x="210132" y="314343"/>
                    <a:pt x="208851" y="319260"/>
                    <a:pt x="208851" y="324178"/>
                  </a:cubicBezTo>
                  <a:cubicBezTo>
                    <a:pt x="208851" y="341784"/>
                    <a:pt x="223234" y="356242"/>
                    <a:pt x="240868" y="356340"/>
                  </a:cubicBezTo>
                  <a:cubicBezTo>
                    <a:pt x="244218" y="356340"/>
                    <a:pt x="247469" y="358111"/>
                    <a:pt x="249242" y="361061"/>
                  </a:cubicBezTo>
                  <a:lnTo>
                    <a:pt x="383222" y="582556"/>
                  </a:lnTo>
                  <a:cubicBezTo>
                    <a:pt x="386571" y="578721"/>
                    <a:pt x="388936" y="574196"/>
                    <a:pt x="390216" y="569082"/>
                  </a:cubicBezTo>
                  <a:cubicBezTo>
                    <a:pt x="392285" y="560820"/>
                    <a:pt x="390906" y="552165"/>
                    <a:pt x="386473" y="544788"/>
                  </a:cubicBezTo>
                  <a:lnTo>
                    <a:pt x="268748" y="350341"/>
                  </a:lnTo>
                  <a:cubicBezTo>
                    <a:pt x="266876" y="347193"/>
                    <a:pt x="266876" y="343357"/>
                    <a:pt x="268748" y="340308"/>
                  </a:cubicBezTo>
                  <a:cubicBezTo>
                    <a:pt x="271703" y="335194"/>
                    <a:pt x="273181" y="329784"/>
                    <a:pt x="273181" y="324178"/>
                  </a:cubicBezTo>
                  <a:cubicBezTo>
                    <a:pt x="273181" y="306572"/>
                    <a:pt x="258995" y="292311"/>
                    <a:pt x="241361" y="292114"/>
                  </a:cubicBezTo>
                  <a:cubicBezTo>
                    <a:pt x="240967" y="292114"/>
                    <a:pt x="240376" y="292212"/>
                    <a:pt x="239686" y="292212"/>
                  </a:cubicBezTo>
                  <a:cubicBezTo>
                    <a:pt x="236041" y="292409"/>
                    <a:pt x="232593" y="290639"/>
                    <a:pt x="230820" y="287491"/>
                  </a:cubicBezTo>
                  <a:lnTo>
                    <a:pt x="163140" y="175760"/>
                  </a:lnTo>
                  <a:cubicBezTo>
                    <a:pt x="160776" y="171924"/>
                    <a:pt x="161367" y="166908"/>
                    <a:pt x="164618" y="163761"/>
                  </a:cubicBezTo>
                  <a:cubicBezTo>
                    <a:pt x="180380" y="147729"/>
                    <a:pt x="189148" y="126681"/>
                    <a:pt x="189148" y="104256"/>
                  </a:cubicBezTo>
                  <a:cubicBezTo>
                    <a:pt x="189148" y="57636"/>
                    <a:pt x="151121" y="19671"/>
                    <a:pt x="104425" y="19671"/>
                  </a:cubicBezTo>
                  <a:close/>
                  <a:moveTo>
                    <a:pt x="104425" y="0"/>
                  </a:moveTo>
                  <a:cubicBezTo>
                    <a:pt x="162057" y="0"/>
                    <a:pt x="208851" y="46817"/>
                    <a:pt x="208851" y="104256"/>
                  </a:cubicBezTo>
                  <a:cubicBezTo>
                    <a:pt x="208851" y="129238"/>
                    <a:pt x="199985" y="153040"/>
                    <a:pt x="183828" y="171924"/>
                  </a:cubicBezTo>
                  <a:lnTo>
                    <a:pt x="241065" y="266443"/>
                  </a:lnTo>
                  <a:lnTo>
                    <a:pt x="298204" y="171924"/>
                  </a:lnTo>
                  <a:cubicBezTo>
                    <a:pt x="282047" y="153040"/>
                    <a:pt x="273181" y="129238"/>
                    <a:pt x="273181" y="104256"/>
                  </a:cubicBezTo>
                  <a:cubicBezTo>
                    <a:pt x="273181" y="46817"/>
                    <a:pt x="320074" y="0"/>
                    <a:pt x="377606" y="0"/>
                  </a:cubicBezTo>
                  <a:cubicBezTo>
                    <a:pt x="435238" y="0"/>
                    <a:pt x="482032" y="46817"/>
                    <a:pt x="482032" y="104256"/>
                  </a:cubicBezTo>
                  <a:cubicBezTo>
                    <a:pt x="482032" y="161695"/>
                    <a:pt x="435238" y="208512"/>
                    <a:pt x="377606" y="208512"/>
                  </a:cubicBezTo>
                  <a:cubicBezTo>
                    <a:pt x="368543" y="208512"/>
                    <a:pt x="359381" y="207234"/>
                    <a:pt x="350416" y="204873"/>
                  </a:cubicBezTo>
                  <a:lnTo>
                    <a:pt x="289436" y="305589"/>
                  </a:lnTo>
                  <a:cubicBezTo>
                    <a:pt x="291702" y="311391"/>
                    <a:pt x="292884" y="317687"/>
                    <a:pt x="292884" y="324178"/>
                  </a:cubicBezTo>
                  <a:cubicBezTo>
                    <a:pt x="292884" y="331358"/>
                    <a:pt x="291406" y="338243"/>
                    <a:pt x="288451" y="344833"/>
                  </a:cubicBezTo>
                  <a:lnTo>
                    <a:pt x="403319" y="534658"/>
                  </a:lnTo>
                  <a:cubicBezTo>
                    <a:pt x="410510" y="546460"/>
                    <a:pt x="412678" y="560427"/>
                    <a:pt x="409328" y="573803"/>
                  </a:cubicBezTo>
                  <a:cubicBezTo>
                    <a:pt x="405979" y="587278"/>
                    <a:pt x="397605" y="598588"/>
                    <a:pt x="385783" y="605768"/>
                  </a:cubicBezTo>
                  <a:cubicBezTo>
                    <a:pt x="384207" y="606752"/>
                    <a:pt x="382434" y="607145"/>
                    <a:pt x="380660" y="607145"/>
                  </a:cubicBezTo>
                  <a:cubicBezTo>
                    <a:pt x="377311" y="607145"/>
                    <a:pt x="374060" y="605473"/>
                    <a:pt x="372188" y="602424"/>
                  </a:cubicBezTo>
                  <a:lnTo>
                    <a:pt x="241065" y="385650"/>
                  </a:lnTo>
                  <a:lnTo>
                    <a:pt x="109844" y="602424"/>
                  </a:lnTo>
                  <a:cubicBezTo>
                    <a:pt x="107972" y="605473"/>
                    <a:pt x="104721" y="607145"/>
                    <a:pt x="101372" y="607145"/>
                  </a:cubicBezTo>
                  <a:cubicBezTo>
                    <a:pt x="99697" y="607145"/>
                    <a:pt x="97924" y="606752"/>
                    <a:pt x="96347" y="605768"/>
                  </a:cubicBezTo>
                  <a:cubicBezTo>
                    <a:pt x="84427" y="598588"/>
                    <a:pt x="76053" y="587278"/>
                    <a:pt x="72802" y="573803"/>
                  </a:cubicBezTo>
                  <a:cubicBezTo>
                    <a:pt x="69453" y="560427"/>
                    <a:pt x="71522" y="546460"/>
                    <a:pt x="78713" y="534658"/>
                  </a:cubicBezTo>
                  <a:lnTo>
                    <a:pt x="193483" y="344931"/>
                  </a:lnTo>
                  <a:cubicBezTo>
                    <a:pt x="190724" y="338636"/>
                    <a:pt x="189148" y="331555"/>
                    <a:pt x="189148" y="324178"/>
                  </a:cubicBezTo>
                  <a:cubicBezTo>
                    <a:pt x="189148" y="317982"/>
                    <a:pt x="190330" y="311785"/>
                    <a:pt x="192695" y="305785"/>
                  </a:cubicBezTo>
                  <a:lnTo>
                    <a:pt x="131616" y="204873"/>
                  </a:lnTo>
                  <a:cubicBezTo>
                    <a:pt x="122651" y="207234"/>
                    <a:pt x="113587" y="208512"/>
                    <a:pt x="104425" y="208512"/>
                  </a:cubicBezTo>
                  <a:cubicBezTo>
                    <a:pt x="46893" y="208512"/>
                    <a:pt x="0" y="161695"/>
                    <a:pt x="0" y="104256"/>
                  </a:cubicBezTo>
                  <a:cubicBezTo>
                    <a:pt x="0" y="46817"/>
                    <a:pt x="46893" y="0"/>
                    <a:pt x="1044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椭圆 13"/>
            <p:cNvSpPr/>
            <p:nvPr/>
          </p:nvSpPr>
          <p:spPr>
            <a:xfrm rot="19800000">
              <a:off x="5742247" y="4808099"/>
              <a:ext cx="707506" cy="707505"/>
            </a:xfrm>
            <a:prstGeom prst="ellipse">
              <a:avLst/>
            </a:prstGeom>
            <a:gradFill>
              <a:gsLst>
                <a:gs pos="0">
                  <a:srgbClr val="596977"/>
                </a:gs>
                <a:gs pos="64000">
                  <a:srgbClr val="434F5A"/>
                </a:gs>
                <a:gs pos="100000">
                  <a:srgbClr val="2C343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5582215" y="4648068"/>
              <a:ext cx="1027570" cy="1027568"/>
            </a:xfrm>
            <a:prstGeom prst="ellipse">
              <a:avLst/>
            </a:prstGeom>
            <a:noFill/>
            <a:ln w="19050">
              <a:solidFill>
                <a:srgbClr val="434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heater_165682"/>
            <p:cNvSpPr>
              <a:spLocks noChangeAspect="1"/>
            </p:cNvSpPr>
            <p:nvPr/>
          </p:nvSpPr>
          <p:spPr bwMode="auto">
            <a:xfrm>
              <a:off x="5881001" y="4947203"/>
              <a:ext cx="429999" cy="429298"/>
            </a:xfrm>
            <a:custGeom>
              <a:avLst/>
              <a:gdLst>
                <a:gd name="T0" fmla="*/ 5733 w 6533"/>
                <a:gd name="T1" fmla="*/ 0 h 6533"/>
                <a:gd name="T2" fmla="*/ 5600 w 6533"/>
                <a:gd name="T3" fmla="*/ 867 h 6533"/>
                <a:gd name="T4" fmla="*/ 5400 w 6533"/>
                <a:gd name="T5" fmla="*/ 733 h 6533"/>
                <a:gd name="T6" fmla="*/ 4467 w 6533"/>
                <a:gd name="T7" fmla="*/ 381 h 6533"/>
                <a:gd name="T8" fmla="*/ 3667 w 6533"/>
                <a:gd name="T9" fmla="*/ 381 h 6533"/>
                <a:gd name="T10" fmla="*/ 2867 w 6533"/>
                <a:gd name="T11" fmla="*/ 381 h 6533"/>
                <a:gd name="T12" fmla="*/ 2067 w 6533"/>
                <a:gd name="T13" fmla="*/ 381 h 6533"/>
                <a:gd name="T14" fmla="*/ 1133 w 6533"/>
                <a:gd name="T15" fmla="*/ 733 h 6533"/>
                <a:gd name="T16" fmla="*/ 933 w 6533"/>
                <a:gd name="T17" fmla="*/ 867 h 6533"/>
                <a:gd name="T18" fmla="*/ 800 w 6533"/>
                <a:gd name="T19" fmla="*/ 0 h 6533"/>
                <a:gd name="T20" fmla="*/ 0 w 6533"/>
                <a:gd name="T21" fmla="*/ 133 h 6533"/>
                <a:gd name="T22" fmla="*/ 133 w 6533"/>
                <a:gd name="T23" fmla="*/ 6067 h 6533"/>
                <a:gd name="T24" fmla="*/ 267 w 6533"/>
                <a:gd name="T25" fmla="*/ 6400 h 6533"/>
                <a:gd name="T26" fmla="*/ 933 w 6533"/>
                <a:gd name="T27" fmla="*/ 6533 h 6533"/>
                <a:gd name="T28" fmla="*/ 1067 w 6533"/>
                <a:gd name="T29" fmla="*/ 6067 h 6533"/>
                <a:gd name="T30" fmla="*/ 5467 w 6533"/>
                <a:gd name="T31" fmla="*/ 6400 h 6533"/>
                <a:gd name="T32" fmla="*/ 6133 w 6533"/>
                <a:gd name="T33" fmla="*/ 6533 h 6533"/>
                <a:gd name="T34" fmla="*/ 6267 w 6533"/>
                <a:gd name="T35" fmla="*/ 6067 h 6533"/>
                <a:gd name="T36" fmla="*/ 6533 w 6533"/>
                <a:gd name="T37" fmla="*/ 5933 h 6533"/>
                <a:gd name="T38" fmla="*/ 6400 w 6533"/>
                <a:gd name="T39" fmla="*/ 0 h 6533"/>
                <a:gd name="T40" fmla="*/ 5600 w 6533"/>
                <a:gd name="T41" fmla="*/ 1133 h 6533"/>
                <a:gd name="T42" fmla="*/ 5400 w 6533"/>
                <a:gd name="T43" fmla="*/ 4200 h 6533"/>
                <a:gd name="T44" fmla="*/ 4600 w 6533"/>
                <a:gd name="T45" fmla="*/ 733 h 6533"/>
                <a:gd name="T46" fmla="*/ 5133 w 6533"/>
                <a:gd name="T47" fmla="*/ 733 h 6533"/>
                <a:gd name="T48" fmla="*/ 4867 w 6533"/>
                <a:gd name="T49" fmla="*/ 4867 h 6533"/>
                <a:gd name="T50" fmla="*/ 4600 w 6533"/>
                <a:gd name="T51" fmla="*/ 733 h 6533"/>
                <a:gd name="T52" fmla="*/ 4067 w 6533"/>
                <a:gd name="T53" fmla="*/ 467 h 6533"/>
                <a:gd name="T54" fmla="*/ 4333 w 6533"/>
                <a:gd name="T55" fmla="*/ 4600 h 6533"/>
                <a:gd name="T56" fmla="*/ 3800 w 6533"/>
                <a:gd name="T57" fmla="*/ 4600 h 6533"/>
                <a:gd name="T58" fmla="*/ 3000 w 6533"/>
                <a:gd name="T59" fmla="*/ 733 h 6533"/>
                <a:gd name="T60" fmla="*/ 3533 w 6533"/>
                <a:gd name="T61" fmla="*/ 733 h 6533"/>
                <a:gd name="T62" fmla="*/ 3267 w 6533"/>
                <a:gd name="T63" fmla="*/ 4867 h 6533"/>
                <a:gd name="T64" fmla="*/ 3000 w 6533"/>
                <a:gd name="T65" fmla="*/ 733 h 6533"/>
                <a:gd name="T66" fmla="*/ 2467 w 6533"/>
                <a:gd name="T67" fmla="*/ 467 h 6533"/>
                <a:gd name="T68" fmla="*/ 2733 w 6533"/>
                <a:gd name="T69" fmla="*/ 4600 h 6533"/>
                <a:gd name="T70" fmla="*/ 2200 w 6533"/>
                <a:gd name="T71" fmla="*/ 4600 h 6533"/>
                <a:gd name="T72" fmla="*/ 1400 w 6533"/>
                <a:gd name="T73" fmla="*/ 733 h 6533"/>
                <a:gd name="T74" fmla="*/ 1933 w 6533"/>
                <a:gd name="T75" fmla="*/ 733 h 6533"/>
                <a:gd name="T76" fmla="*/ 1667 w 6533"/>
                <a:gd name="T77" fmla="*/ 4867 h 6533"/>
                <a:gd name="T78" fmla="*/ 1400 w 6533"/>
                <a:gd name="T79" fmla="*/ 733 h 6533"/>
                <a:gd name="T80" fmla="*/ 1133 w 6533"/>
                <a:gd name="T81" fmla="*/ 1133 h 6533"/>
                <a:gd name="T82" fmla="*/ 933 w 6533"/>
                <a:gd name="T83" fmla="*/ 4200 h 6533"/>
                <a:gd name="T84" fmla="*/ 933 w 6533"/>
                <a:gd name="T85" fmla="*/ 4467 h 6533"/>
                <a:gd name="T86" fmla="*/ 1133 w 6533"/>
                <a:gd name="T87" fmla="*/ 4600 h 6533"/>
                <a:gd name="T88" fmla="*/ 2067 w 6533"/>
                <a:gd name="T89" fmla="*/ 4952 h 6533"/>
                <a:gd name="T90" fmla="*/ 2867 w 6533"/>
                <a:gd name="T91" fmla="*/ 4952 h 6533"/>
                <a:gd name="T92" fmla="*/ 3667 w 6533"/>
                <a:gd name="T93" fmla="*/ 4952 h 6533"/>
                <a:gd name="T94" fmla="*/ 4467 w 6533"/>
                <a:gd name="T95" fmla="*/ 4952 h 6533"/>
                <a:gd name="T96" fmla="*/ 5400 w 6533"/>
                <a:gd name="T97" fmla="*/ 4600 h 6533"/>
                <a:gd name="T98" fmla="*/ 5600 w 6533"/>
                <a:gd name="T99" fmla="*/ 4467 h 6533"/>
                <a:gd name="T100" fmla="*/ 933 w 6533"/>
                <a:gd name="T101" fmla="*/ 5333 h 6533"/>
                <a:gd name="T102" fmla="*/ 800 w 6533"/>
                <a:gd name="T103" fmla="*/ 6267 h 6533"/>
                <a:gd name="T104" fmla="*/ 533 w 6533"/>
                <a:gd name="T105" fmla="*/ 6067 h 6533"/>
                <a:gd name="T106" fmla="*/ 800 w 6533"/>
                <a:gd name="T107" fmla="*/ 6267 h 6533"/>
                <a:gd name="T108" fmla="*/ 5733 w 6533"/>
                <a:gd name="T109" fmla="*/ 6267 h 6533"/>
                <a:gd name="T110" fmla="*/ 6000 w 6533"/>
                <a:gd name="T111" fmla="*/ 6067 h 6533"/>
                <a:gd name="T112" fmla="*/ 6267 w 6533"/>
                <a:gd name="T113" fmla="*/ 5800 h 6533"/>
                <a:gd name="T114" fmla="*/ 267 w 6533"/>
                <a:gd name="T115" fmla="*/ 267 h 6533"/>
                <a:gd name="T116" fmla="*/ 667 w 6533"/>
                <a:gd name="T117" fmla="*/ 5333 h 6533"/>
                <a:gd name="T118" fmla="*/ 467 w 6533"/>
                <a:gd name="T119" fmla="*/ 5600 h 6533"/>
                <a:gd name="T120" fmla="*/ 6067 w 6533"/>
                <a:gd name="T121" fmla="*/ 5333 h 6533"/>
                <a:gd name="T122" fmla="*/ 5867 w 6533"/>
                <a:gd name="T123" fmla="*/ 267 h 6533"/>
                <a:gd name="T124" fmla="*/ 6267 w 6533"/>
                <a:gd name="T125" fmla="*/ 5800 h 6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533" h="6533">
                  <a:moveTo>
                    <a:pt x="6400" y="0"/>
                  </a:moveTo>
                  <a:lnTo>
                    <a:pt x="5733" y="0"/>
                  </a:lnTo>
                  <a:cubicBezTo>
                    <a:pt x="5660" y="0"/>
                    <a:pt x="5600" y="60"/>
                    <a:pt x="5600" y="133"/>
                  </a:cubicBezTo>
                  <a:lnTo>
                    <a:pt x="5600" y="867"/>
                  </a:lnTo>
                  <a:lnTo>
                    <a:pt x="5400" y="867"/>
                  </a:lnTo>
                  <a:lnTo>
                    <a:pt x="5400" y="733"/>
                  </a:lnTo>
                  <a:cubicBezTo>
                    <a:pt x="5400" y="439"/>
                    <a:pt x="5161" y="200"/>
                    <a:pt x="4867" y="200"/>
                  </a:cubicBezTo>
                  <a:cubicBezTo>
                    <a:pt x="4707" y="200"/>
                    <a:pt x="4564" y="270"/>
                    <a:pt x="4467" y="381"/>
                  </a:cubicBezTo>
                  <a:cubicBezTo>
                    <a:pt x="4369" y="270"/>
                    <a:pt x="4226" y="200"/>
                    <a:pt x="4067" y="200"/>
                  </a:cubicBezTo>
                  <a:cubicBezTo>
                    <a:pt x="3907" y="200"/>
                    <a:pt x="3764" y="270"/>
                    <a:pt x="3667" y="381"/>
                  </a:cubicBezTo>
                  <a:cubicBezTo>
                    <a:pt x="3569" y="270"/>
                    <a:pt x="3426" y="200"/>
                    <a:pt x="3267" y="200"/>
                  </a:cubicBezTo>
                  <a:cubicBezTo>
                    <a:pt x="3107" y="200"/>
                    <a:pt x="2964" y="270"/>
                    <a:pt x="2867" y="381"/>
                  </a:cubicBezTo>
                  <a:cubicBezTo>
                    <a:pt x="2769" y="270"/>
                    <a:pt x="2626" y="200"/>
                    <a:pt x="2467" y="200"/>
                  </a:cubicBezTo>
                  <a:cubicBezTo>
                    <a:pt x="2307" y="200"/>
                    <a:pt x="2164" y="270"/>
                    <a:pt x="2067" y="381"/>
                  </a:cubicBezTo>
                  <a:cubicBezTo>
                    <a:pt x="1969" y="270"/>
                    <a:pt x="1826" y="200"/>
                    <a:pt x="1667" y="200"/>
                  </a:cubicBezTo>
                  <a:cubicBezTo>
                    <a:pt x="1373" y="200"/>
                    <a:pt x="1133" y="439"/>
                    <a:pt x="1133" y="733"/>
                  </a:cubicBezTo>
                  <a:lnTo>
                    <a:pt x="1133" y="867"/>
                  </a:lnTo>
                  <a:lnTo>
                    <a:pt x="933" y="867"/>
                  </a:lnTo>
                  <a:lnTo>
                    <a:pt x="933" y="133"/>
                  </a:lnTo>
                  <a:cubicBezTo>
                    <a:pt x="933" y="60"/>
                    <a:pt x="874" y="0"/>
                    <a:pt x="800" y="0"/>
                  </a:cubicBezTo>
                  <a:lnTo>
                    <a:pt x="133" y="0"/>
                  </a:lnTo>
                  <a:cubicBezTo>
                    <a:pt x="60" y="0"/>
                    <a:pt x="0" y="60"/>
                    <a:pt x="0" y="133"/>
                  </a:cubicBezTo>
                  <a:lnTo>
                    <a:pt x="0" y="5933"/>
                  </a:lnTo>
                  <a:cubicBezTo>
                    <a:pt x="0" y="6007"/>
                    <a:pt x="60" y="6067"/>
                    <a:pt x="133" y="6067"/>
                  </a:cubicBezTo>
                  <a:lnTo>
                    <a:pt x="267" y="6067"/>
                  </a:lnTo>
                  <a:lnTo>
                    <a:pt x="267" y="6400"/>
                  </a:lnTo>
                  <a:cubicBezTo>
                    <a:pt x="267" y="6474"/>
                    <a:pt x="326" y="6533"/>
                    <a:pt x="400" y="6533"/>
                  </a:cubicBezTo>
                  <a:lnTo>
                    <a:pt x="933" y="6533"/>
                  </a:lnTo>
                  <a:cubicBezTo>
                    <a:pt x="1007" y="6533"/>
                    <a:pt x="1067" y="6474"/>
                    <a:pt x="1067" y="6400"/>
                  </a:cubicBezTo>
                  <a:lnTo>
                    <a:pt x="1067" y="6067"/>
                  </a:lnTo>
                  <a:lnTo>
                    <a:pt x="5467" y="6067"/>
                  </a:lnTo>
                  <a:lnTo>
                    <a:pt x="5467" y="6400"/>
                  </a:lnTo>
                  <a:cubicBezTo>
                    <a:pt x="5467" y="6474"/>
                    <a:pt x="5526" y="6533"/>
                    <a:pt x="5600" y="6533"/>
                  </a:cubicBezTo>
                  <a:lnTo>
                    <a:pt x="6133" y="6533"/>
                  </a:lnTo>
                  <a:cubicBezTo>
                    <a:pt x="6207" y="6533"/>
                    <a:pt x="6267" y="6474"/>
                    <a:pt x="6267" y="6400"/>
                  </a:cubicBezTo>
                  <a:lnTo>
                    <a:pt x="6267" y="6067"/>
                  </a:lnTo>
                  <a:lnTo>
                    <a:pt x="6400" y="6067"/>
                  </a:lnTo>
                  <a:cubicBezTo>
                    <a:pt x="6474" y="6067"/>
                    <a:pt x="6533" y="6007"/>
                    <a:pt x="6533" y="5933"/>
                  </a:cubicBezTo>
                  <a:lnTo>
                    <a:pt x="6533" y="133"/>
                  </a:lnTo>
                  <a:cubicBezTo>
                    <a:pt x="6533" y="60"/>
                    <a:pt x="6474" y="0"/>
                    <a:pt x="6400" y="0"/>
                  </a:cubicBezTo>
                  <a:close/>
                  <a:moveTo>
                    <a:pt x="5400" y="1133"/>
                  </a:moveTo>
                  <a:lnTo>
                    <a:pt x="5600" y="1133"/>
                  </a:lnTo>
                  <a:lnTo>
                    <a:pt x="5600" y="4200"/>
                  </a:lnTo>
                  <a:lnTo>
                    <a:pt x="5400" y="4200"/>
                  </a:lnTo>
                  <a:lnTo>
                    <a:pt x="5400" y="1133"/>
                  </a:lnTo>
                  <a:close/>
                  <a:moveTo>
                    <a:pt x="4600" y="733"/>
                  </a:moveTo>
                  <a:cubicBezTo>
                    <a:pt x="4600" y="586"/>
                    <a:pt x="4720" y="467"/>
                    <a:pt x="4867" y="467"/>
                  </a:cubicBezTo>
                  <a:cubicBezTo>
                    <a:pt x="5014" y="467"/>
                    <a:pt x="5133" y="586"/>
                    <a:pt x="5133" y="733"/>
                  </a:cubicBezTo>
                  <a:lnTo>
                    <a:pt x="5133" y="4600"/>
                  </a:lnTo>
                  <a:cubicBezTo>
                    <a:pt x="5133" y="4747"/>
                    <a:pt x="5014" y="4867"/>
                    <a:pt x="4867" y="4867"/>
                  </a:cubicBezTo>
                  <a:cubicBezTo>
                    <a:pt x="4720" y="4867"/>
                    <a:pt x="4600" y="4747"/>
                    <a:pt x="4600" y="4600"/>
                  </a:cubicBezTo>
                  <a:lnTo>
                    <a:pt x="4600" y="733"/>
                  </a:lnTo>
                  <a:close/>
                  <a:moveTo>
                    <a:pt x="3800" y="733"/>
                  </a:moveTo>
                  <a:cubicBezTo>
                    <a:pt x="3800" y="586"/>
                    <a:pt x="3920" y="467"/>
                    <a:pt x="4067" y="467"/>
                  </a:cubicBezTo>
                  <a:cubicBezTo>
                    <a:pt x="4214" y="467"/>
                    <a:pt x="4333" y="586"/>
                    <a:pt x="4333" y="733"/>
                  </a:cubicBezTo>
                  <a:lnTo>
                    <a:pt x="4333" y="4600"/>
                  </a:lnTo>
                  <a:cubicBezTo>
                    <a:pt x="4333" y="4747"/>
                    <a:pt x="4214" y="4867"/>
                    <a:pt x="4067" y="4867"/>
                  </a:cubicBezTo>
                  <a:cubicBezTo>
                    <a:pt x="3920" y="4867"/>
                    <a:pt x="3800" y="4747"/>
                    <a:pt x="3800" y="4600"/>
                  </a:cubicBezTo>
                  <a:lnTo>
                    <a:pt x="3800" y="733"/>
                  </a:lnTo>
                  <a:close/>
                  <a:moveTo>
                    <a:pt x="3000" y="733"/>
                  </a:moveTo>
                  <a:cubicBezTo>
                    <a:pt x="3000" y="586"/>
                    <a:pt x="3120" y="467"/>
                    <a:pt x="3267" y="467"/>
                  </a:cubicBezTo>
                  <a:cubicBezTo>
                    <a:pt x="3414" y="467"/>
                    <a:pt x="3533" y="586"/>
                    <a:pt x="3533" y="733"/>
                  </a:cubicBezTo>
                  <a:lnTo>
                    <a:pt x="3533" y="4600"/>
                  </a:lnTo>
                  <a:cubicBezTo>
                    <a:pt x="3533" y="4747"/>
                    <a:pt x="3414" y="4867"/>
                    <a:pt x="3267" y="4867"/>
                  </a:cubicBezTo>
                  <a:cubicBezTo>
                    <a:pt x="3120" y="4867"/>
                    <a:pt x="3000" y="4747"/>
                    <a:pt x="3000" y="4600"/>
                  </a:cubicBezTo>
                  <a:lnTo>
                    <a:pt x="3000" y="733"/>
                  </a:lnTo>
                  <a:close/>
                  <a:moveTo>
                    <a:pt x="2200" y="733"/>
                  </a:moveTo>
                  <a:cubicBezTo>
                    <a:pt x="2200" y="586"/>
                    <a:pt x="2320" y="467"/>
                    <a:pt x="2467" y="467"/>
                  </a:cubicBezTo>
                  <a:cubicBezTo>
                    <a:pt x="2614" y="467"/>
                    <a:pt x="2733" y="586"/>
                    <a:pt x="2733" y="733"/>
                  </a:cubicBezTo>
                  <a:lnTo>
                    <a:pt x="2733" y="4600"/>
                  </a:lnTo>
                  <a:cubicBezTo>
                    <a:pt x="2733" y="4747"/>
                    <a:pt x="2614" y="4867"/>
                    <a:pt x="2467" y="4867"/>
                  </a:cubicBezTo>
                  <a:cubicBezTo>
                    <a:pt x="2320" y="4867"/>
                    <a:pt x="2200" y="4747"/>
                    <a:pt x="2200" y="4600"/>
                  </a:cubicBezTo>
                  <a:lnTo>
                    <a:pt x="2200" y="733"/>
                  </a:lnTo>
                  <a:close/>
                  <a:moveTo>
                    <a:pt x="1400" y="733"/>
                  </a:moveTo>
                  <a:cubicBezTo>
                    <a:pt x="1400" y="586"/>
                    <a:pt x="1520" y="467"/>
                    <a:pt x="1667" y="467"/>
                  </a:cubicBezTo>
                  <a:cubicBezTo>
                    <a:pt x="1814" y="467"/>
                    <a:pt x="1933" y="586"/>
                    <a:pt x="1933" y="733"/>
                  </a:cubicBezTo>
                  <a:lnTo>
                    <a:pt x="1933" y="4600"/>
                  </a:lnTo>
                  <a:cubicBezTo>
                    <a:pt x="1933" y="4747"/>
                    <a:pt x="1814" y="4867"/>
                    <a:pt x="1667" y="4867"/>
                  </a:cubicBezTo>
                  <a:cubicBezTo>
                    <a:pt x="1520" y="4867"/>
                    <a:pt x="1400" y="4747"/>
                    <a:pt x="1400" y="4600"/>
                  </a:cubicBezTo>
                  <a:lnTo>
                    <a:pt x="1400" y="733"/>
                  </a:lnTo>
                  <a:close/>
                  <a:moveTo>
                    <a:pt x="933" y="1133"/>
                  </a:moveTo>
                  <a:lnTo>
                    <a:pt x="1133" y="1133"/>
                  </a:lnTo>
                  <a:lnTo>
                    <a:pt x="1133" y="4200"/>
                  </a:lnTo>
                  <a:lnTo>
                    <a:pt x="933" y="4200"/>
                  </a:lnTo>
                  <a:lnTo>
                    <a:pt x="933" y="1133"/>
                  </a:lnTo>
                  <a:close/>
                  <a:moveTo>
                    <a:pt x="933" y="4467"/>
                  </a:moveTo>
                  <a:lnTo>
                    <a:pt x="1133" y="4467"/>
                  </a:lnTo>
                  <a:lnTo>
                    <a:pt x="1133" y="4600"/>
                  </a:lnTo>
                  <a:cubicBezTo>
                    <a:pt x="1133" y="4894"/>
                    <a:pt x="1373" y="5133"/>
                    <a:pt x="1667" y="5133"/>
                  </a:cubicBezTo>
                  <a:cubicBezTo>
                    <a:pt x="1826" y="5133"/>
                    <a:pt x="1969" y="5063"/>
                    <a:pt x="2067" y="4952"/>
                  </a:cubicBezTo>
                  <a:cubicBezTo>
                    <a:pt x="2164" y="5063"/>
                    <a:pt x="2307" y="5133"/>
                    <a:pt x="2467" y="5133"/>
                  </a:cubicBezTo>
                  <a:cubicBezTo>
                    <a:pt x="2626" y="5133"/>
                    <a:pt x="2769" y="5063"/>
                    <a:pt x="2867" y="4952"/>
                  </a:cubicBezTo>
                  <a:cubicBezTo>
                    <a:pt x="2964" y="5063"/>
                    <a:pt x="3107" y="5133"/>
                    <a:pt x="3267" y="5133"/>
                  </a:cubicBezTo>
                  <a:cubicBezTo>
                    <a:pt x="3426" y="5133"/>
                    <a:pt x="3569" y="5063"/>
                    <a:pt x="3667" y="4952"/>
                  </a:cubicBezTo>
                  <a:cubicBezTo>
                    <a:pt x="3764" y="5063"/>
                    <a:pt x="3907" y="5133"/>
                    <a:pt x="4067" y="5133"/>
                  </a:cubicBezTo>
                  <a:cubicBezTo>
                    <a:pt x="4226" y="5133"/>
                    <a:pt x="4369" y="5063"/>
                    <a:pt x="4467" y="4952"/>
                  </a:cubicBezTo>
                  <a:cubicBezTo>
                    <a:pt x="4564" y="5063"/>
                    <a:pt x="4707" y="5133"/>
                    <a:pt x="4867" y="5133"/>
                  </a:cubicBezTo>
                  <a:cubicBezTo>
                    <a:pt x="5161" y="5133"/>
                    <a:pt x="5400" y="4894"/>
                    <a:pt x="5400" y="4600"/>
                  </a:cubicBezTo>
                  <a:lnTo>
                    <a:pt x="5400" y="4467"/>
                  </a:lnTo>
                  <a:lnTo>
                    <a:pt x="5600" y="4467"/>
                  </a:lnTo>
                  <a:lnTo>
                    <a:pt x="5600" y="5333"/>
                  </a:lnTo>
                  <a:lnTo>
                    <a:pt x="933" y="5333"/>
                  </a:lnTo>
                  <a:lnTo>
                    <a:pt x="933" y="4467"/>
                  </a:lnTo>
                  <a:close/>
                  <a:moveTo>
                    <a:pt x="800" y="6267"/>
                  </a:moveTo>
                  <a:lnTo>
                    <a:pt x="533" y="6267"/>
                  </a:lnTo>
                  <a:lnTo>
                    <a:pt x="533" y="6067"/>
                  </a:lnTo>
                  <a:lnTo>
                    <a:pt x="800" y="6067"/>
                  </a:lnTo>
                  <a:lnTo>
                    <a:pt x="800" y="6267"/>
                  </a:lnTo>
                  <a:close/>
                  <a:moveTo>
                    <a:pt x="6000" y="6267"/>
                  </a:moveTo>
                  <a:lnTo>
                    <a:pt x="5733" y="6267"/>
                  </a:lnTo>
                  <a:lnTo>
                    <a:pt x="5733" y="6067"/>
                  </a:lnTo>
                  <a:lnTo>
                    <a:pt x="6000" y="6067"/>
                  </a:lnTo>
                  <a:lnTo>
                    <a:pt x="6000" y="6267"/>
                  </a:lnTo>
                  <a:close/>
                  <a:moveTo>
                    <a:pt x="6267" y="5800"/>
                  </a:moveTo>
                  <a:lnTo>
                    <a:pt x="267" y="5800"/>
                  </a:lnTo>
                  <a:lnTo>
                    <a:pt x="267" y="267"/>
                  </a:lnTo>
                  <a:lnTo>
                    <a:pt x="667" y="267"/>
                  </a:lnTo>
                  <a:lnTo>
                    <a:pt x="667" y="5333"/>
                  </a:lnTo>
                  <a:lnTo>
                    <a:pt x="467" y="5333"/>
                  </a:lnTo>
                  <a:lnTo>
                    <a:pt x="467" y="5600"/>
                  </a:lnTo>
                  <a:lnTo>
                    <a:pt x="6067" y="5600"/>
                  </a:lnTo>
                  <a:lnTo>
                    <a:pt x="6067" y="5333"/>
                  </a:lnTo>
                  <a:lnTo>
                    <a:pt x="5867" y="5333"/>
                  </a:lnTo>
                  <a:lnTo>
                    <a:pt x="5867" y="267"/>
                  </a:lnTo>
                  <a:lnTo>
                    <a:pt x="6267" y="267"/>
                  </a:lnTo>
                  <a:lnTo>
                    <a:pt x="6267" y="58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cxnSp>
          <p:nvCxnSpPr>
            <p:cNvPr id="96" name="直接箭头连接符 95"/>
            <p:cNvCxnSpPr/>
            <p:nvPr/>
          </p:nvCxnSpPr>
          <p:spPr>
            <a:xfrm flipV="1">
              <a:off x="3125326" y="4887196"/>
              <a:ext cx="653850" cy="454109"/>
            </a:xfrm>
            <a:prstGeom prst="straightConnector1">
              <a:avLst/>
            </a:prstGeom>
            <a:ln w="28575">
              <a:solidFill>
                <a:srgbClr val="434F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箭头连接符 96"/>
            <p:cNvCxnSpPr/>
            <p:nvPr/>
          </p:nvCxnSpPr>
          <p:spPr>
            <a:xfrm>
              <a:off x="8427161" y="4887196"/>
              <a:ext cx="655143" cy="454109"/>
            </a:xfrm>
            <a:prstGeom prst="straightConnector1">
              <a:avLst/>
            </a:prstGeom>
            <a:ln w="28575">
              <a:solidFill>
                <a:srgbClr val="434F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箭头连接符 97"/>
            <p:cNvCxnSpPr/>
            <p:nvPr/>
          </p:nvCxnSpPr>
          <p:spPr>
            <a:xfrm flipV="1">
              <a:off x="6643201" y="4887196"/>
              <a:ext cx="653850" cy="454109"/>
            </a:xfrm>
            <a:prstGeom prst="straightConnector1">
              <a:avLst/>
            </a:prstGeom>
            <a:ln w="28575">
              <a:solidFill>
                <a:srgbClr val="434F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箭头连接符 98"/>
            <p:cNvCxnSpPr/>
            <p:nvPr/>
          </p:nvCxnSpPr>
          <p:spPr>
            <a:xfrm>
              <a:off x="4843526" y="4887196"/>
              <a:ext cx="655143" cy="454109"/>
            </a:xfrm>
            <a:prstGeom prst="straightConnector1">
              <a:avLst/>
            </a:prstGeom>
            <a:ln w="28575">
              <a:solidFill>
                <a:srgbClr val="434F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1" name="直接连接符 100"/>
          <p:cNvCxnSpPr/>
          <p:nvPr/>
        </p:nvCxnSpPr>
        <p:spPr>
          <a:xfrm>
            <a:off x="334963" y="3560763"/>
            <a:ext cx="11522075" cy="0"/>
          </a:xfrm>
          <a:prstGeom prst="line">
            <a:avLst/>
          </a:prstGeom>
          <a:ln w="19050">
            <a:solidFill>
              <a:srgbClr val="49E7B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_文本框 4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生产能力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Production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77198" y="890464"/>
            <a:ext cx="4104008" cy="764309"/>
            <a:chOff x="1177198" y="890464"/>
            <a:chExt cx="4104008" cy="764309"/>
          </a:xfrm>
        </p:grpSpPr>
        <p:sp>
          <p:nvSpPr>
            <p:cNvPr id="55" name="矩形 54"/>
            <p:cNvSpPr/>
            <p:nvPr/>
          </p:nvSpPr>
          <p:spPr>
            <a:xfrm>
              <a:off x="1341502" y="890464"/>
              <a:ext cx="37753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kern="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无纺布类毯面</a:t>
              </a:r>
              <a:r>
                <a:rPr lang="zh-CN" altLang="zh-CN" sz="2800" kern="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生产流程</a:t>
              </a:r>
              <a:endParaRPr lang="zh-CN" altLang="en-US" sz="28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177198" y="1346996"/>
              <a:ext cx="41040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kern="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No-woven Blanket Fabric Production Process</a:t>
              </a:r>
              <a:endParaRPr lang="zh-CN" altLang="en-US" sz="14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456706" y="891104"/>
            <a:ext cx="3017173" cy="764309"/>
            <a:chOff x="7456706" y="891104"/>
            <a:chExt cx="3017173" cy="764309"/>
          </a:xfrm>
        </p:grpSpPr>
        <p:sp>
          <p:nvSpPr>
            <p:cNvPr id="69" name="矩形 68"/>
            <p:cNvSpPr/>
            <p:nvPr/>
          </p:nvSpPr>
          <p:spPr>
            <a:xfrm>
              <a:off x="7616206" y="891104"/>
              <a:ext cx="26981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kern="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成型毡</a:t>
              </a:r>
              <a:r>
                <a:rPr lang="zh-CN" altLang="zh-CN" sz="2800" kern="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生产流程</a:t>
              </a:r>
              <a:endParaRPr lang="zh-CN" altLang="en-US" sz="28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7456706" y="1347636"/>
              <a:ext cx="30171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kern="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Molding Mat Production Process</a:t>
              </a:r>
              <a:endParaRPr lang="zh-CN" altLang="en-US" sz="14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652729" y="1736233"/>
            <a:ext cx="1027570" cy="1027568"/>
            <a:chOff x="1652729" y="1736233"/>
            <a:chExt cx="1027570" cy="1027568"/>
          </a:xfrm>
        </p:grpSpPr>
        <p:sp>
          <p:nvSpPr>
            <p:cNvPr id="24" name="椭圆 23"/>
            <p:cNvSpPr/>
            <p:nvPr/>
          </p:nvSpPr>
          <p:spPr>
            <a:xfrm>
              <a:off x="1812761" y="1896264"/>
              <a:ext cx="707506" cy="707505"/>
            </a:xfrm>
            <a:prstGeom prst="ellipse">
              <a:avLst/>
            </a:prstGeom>
            <a:gradFill>
              <a:gsLst>
                <a:gs pos="0">
                  <a:srgbClr val="25529B"/>
                </a:gs>
                <a:gs pos="64000">
                  <a:srgbClr val="1A3B6E"/>
                </a:gs>
                <a:gs pos="100000">
                  <a:srgbClr val="15315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椭圆 24"/>
            <p:cNvSpPr/>
            <p:nvPr/>
          </p:nvSpPr>
          <p:spPr>
            <a:xfrm>
              <a:off x="1652729" y="1736233"/>
              <a:ext cx="1027570" cy="1027568"/>
            </a:xfrm>
            <a:prstGeom prst="ellipse">
              <a:avLst/>
            </a:prstGeom>
            <a:noFill/>
            <a:ln w="19050">
              <a:solidFill>
                <a:srgbClr val="1A3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bugs-search_103082"/>
            <p:cNvSpPr>
              <a:spLocks noChangeAspect="1"/>
            </p:cNvSpPr>
            <p:nvPr/>
          </p:nvSpPr>
          <p:spPr bwMode="auto">
            <a:xfrm>
              <a:off x="1972404" y="2056179"/>
              <a:ext cx="388220" cy="387677"/>
            </a:xfrm>
            <a:custGeom>
              <a:avLst/>
              <a:gdLst>
                <a:gd name="connsiteX0" fmla="*/ 150146 w 606368"/>
                <a:gd name="connsiteY0" fmla="*/ 427945 h 605522"/>
                <a:gd name="connsiteX1" fmla="*/ 23496 w 606368"/>
                <a:gd name="connsiteY1" fmla="*/ 554418 h 605522"/>
                <a:gd name="connsiteX2" fmla="*/ 17800 w 606368"/>
                <a:gd name="connsiteY2" fmla="*/ 568194 h 605522"/>
                <a:gd name="connsiteX3" fmla="*/ 23496 w 606368"/>
                <a:gd name="connsiteY3" fmla="*/ 582059 h 605522"/>
                <a:gd name="connsiteX4" fmla="*/ 37381 w 606368"/>
                <a:gd name="connsiteY4" fmla="*/ 587747 h 605522"/>
                <a:gd name="connsiteX5" fmla="*/ 51265 w 606368"/>
                <a:gd name="connsiteY5" fmla="*/ 582059 h 605522"/>
                <a:gd name="connsiteX6" fmla="*/ 177825 w 606368"/>
                <a:gd name="connsiteY6" fmla="*/ 455586 h 605522"/>
                <a:gd name="connsiteX7" fmla="*/ 179783 w 606368"/>
                <a:gd name="connsiteY7" fmla="*/ 406437 h 605522"/>
                <a:gd name="connsiteX8" fmla="*/ 165899 w 606368"/>
                <a:gd name="connsiteY8" fmla="*/ 412214 h 605522"/>
                <a:gd name="connsiteX9" fmla="*/ 162784 w 606368"/>
                <a:gd name="connsiteY9" fmla="*/ 415413 h 605522"/>
                <a:gd name="connsiteX10" fmla="*/ 190463 w 606368"/>
                <a:gd name="connsiteY10" fmla="*/ 443054 h 605522"/>
                <a:gd name="connsiteX11" fmla="*/ 193668 w 606368"/>
                <a:gd name="connsiteY11" fmla="*/ 439855 h 605522"/>
                <a:gd name="connsiteX12" fmla="*/ 199364 w 606368"/>
                <a:gd name="connsiteY12" fmla="*/ 425990 h 605522"/>
                <a:gd name="connsiteX13" fmla="*/ 193668 w 606368"/>
                <a:gd name="connsiteY13" fmla="*/ 412214 h 605522"/>
                <a:gd name="connsiteX14" fmla="*/ 179783 w 606368"/>
                <a:gd name="connsiteY14" fmla="*/ 406437 h 605522"/>
                <a:gd name="connsiteX15" fmla="*/ 276621 w 606368"/>
                <a:gd name="connsiteY15" fmla="*/ 334259 h 605522"/>
                <a:gd name="connsiteX16" fmla="*/ 370621 w 606368"/>
                <a:gd name="connsiteY16" fmla="*/ 378255 h 605522"/>
                <a:gd name="connsiteX17" fmla="*/ 378543 w 606368"/>
                <a:gd name="connsiteY17" fmla="*/ 388032 h 605522"/>
                <a:gd name="connsiteX18" fmla="*/ 369641 w 606368"/>
                <a:gd name="connsiteY18" fmla="*/ 395942 h 605522"/>
                <a:gd name="connsiteX19" fmla="*/ 368662 w 606368"/>
                <a:gd name="connsiteY19" fmla="*/ 395853 h 605522"/>
                <a:gd name="connsiteX20" fmla="*/ 264248 w 606368"/>
                <a:gd name="connsiteY20" fmla="*/ 347058 h 605522"/>
                <a:gd name="connsiteX21" fmla="*/ 263981 w 606368"/>
                <a:gd name="connsiteY21" fmla="*/ 334525 h 605522"/>
                <a:gd name="connsiteX22" fmla="*/ 276621 w 606368"/>
                <a:gd name="connsiteY22" fmla="*/ 334259 h 605522"/>
                <a:gd name="connsiteX23" fmla="*/ 232647 w 606368"/>
                <a:gd name="connsiteY23" fmla="*/ 287885 h 605522"/>
                <a:gd name="connsiteX24" fmla="*/ 244681 w 606368"/>
                <a:gd name="connsiteY24" fmla="*/ 291612 h 605522"/>
                <a:gd name="connsiteX25" fmla="*/ 253953 w 606368"/>
                <a:gd name="connsiteY25" fmla="*/ 307318 h 605522"/>
                <a:gd name="connsiteX26" fmla="*/ 251546 w 606368"/>
                <a:gd name="connsiteY26" fmla="*/ 319652 h 605522"/>
                <a:gd name="connsiteX27" fmla="*/ 246553 w 606368"/>
                <a:gd name="connsiteY27" fmla="*/ 321072 h 605522"/>
                <a:gd name="connsiteX28" fmla="*/ 239154 w 606368"/>
                <a:gd name="connsiteY28" fmla="*/ 317168 h 605522"/>
                <a:gd name="connsiteX29" fmla="*/ 228814 w 606368"/>
                <a:gd name="connsiteY29" fmla="*/ 299776 h 605522"/>
                <a:gd name="connsiteX30" fmla="*/ 232647 w 606368"/>
                <a:gd name="connsiteY30" fmla="*/ 287885 h 605522"/>
                <a:gd name="connsiteX31" fmla="*/ 426602 w 606368"/>
                <a:gd name="connsiteY31" fmla="*/ 237029 h 605522"/>
                <a:gd name="connsiteX32" fmla="*/ 432940 w 606368"/>
                <a:gd name="connsiteY32" fmla="*/ 239608 h 605522"/>
                <a:gd name="connsiteX33" fmla="*/ 435529 w 606368"/>
                <a:gd name="connsiteY33" fmla="*/ 245920 h 605522"/>
                <a:gd name="connsiteX34" fmla="*/ 432940 w 606368"/>
                <a:gd name="connsiteY34" fmla="*/ 252144 h 605522"/>
                <a:gd name="connsiteX35" fmla="*/ 426602 w 606368"/>
                <a:gd name="connsiteY35" fmla="*/ 254811 h 605522"/>
                <a:gd name="connsiteX36" fmla="*/ 420354 w 606368"/>
                <a:gd name="connsiteY36" fmla="*/ 252144 h 605522"/>
                <a:gd name="connsiteX37" fmla="*/ 417676 w 606368"/>
                <a:gd name="connsiteY37" fmla="*/ 245920 h 605522"/>
                <a:gd name="connsiteX38" fmla="*/ 420354 w 606368"/>
                <a:gd name="connsiteY38" fmla="*/ 239608 h 605522"/>
                <a:gd name="connsiteX39" fmla="*/ 426602 w 606368"/>
                <a:gd name="connsiteY39" fmla="*/ 237029 h 605522"/>
                <a:gd name="connsiteX40" fmla="*/ 388674 w 606368"/>
                <a:gd name="connsiteY40" fmla="*/ 237029 h 605522"/>
                <a:gd name="connsiteX41" fmla="*/ 394898 w 606368"/>
                <a:gd name="connsiteY41" fmla="*/ 239608 h 605522"/>
                <a:gd name="connsiteX42" fmla="*/ 397565 w 606368"/>
                <a:gd name="connsiteY42" fmla="*/ 245920 h 605522"/>
                <a:gd name="connsiteX43" fmla="*/ 394898 w 606368"/>
                <a:gd name="connsiteY43" fmla="*/ 252144 h 605522"/>
                <a:gd name="connsiteX44" fmla="*/ 388674 w 606368"/>
                <a:gd name="connsiteY44" fmla="*/ 254811 h 605522"/>
                <a:gd name="connsiteX45" fmla="*/ 382361 w 606368"/>
                <a:gd name="connsiteY45" fmla="*/ 252144 h 605522"/>
                <a:gd name="connsiteX46" fmla="*/ 379783 w 606368"/>
                <a:gd name="connsiteY46" fmla="*/ 245920 h 605522"/>
                <a:gd name="connsiteX47" fmla="*/ 382361 w 606368"/>
                <a:gd name="connsiteY47" fmla="*/ 239608 h 605522"/>
                <a:gd name="connsiteX48" fmla="*/ 388674 w 606368"/>
                <a:gd name="connsiteY48" fmla="*/ 237029 h 605522"/>
                <a:gd name="connsiteX49" fmla="*/ 350674 w 606368"/>
                <a:gd name="connsiteY49" fmla="*/ 237029 h 605522"/>
                <a:gd name="connsiteX50" fmla="*/ 357012 w 606368"/>
                <a:gd name="connsiteY50" fmla="*/ 239608 h 605522"/>
                <a:gd name="connsiteX51" fmla="*/ 359601 w 606368"/>
                <a:gd name="connsiteY51" fmla="*/ 245920 h 605522"/>
                <a:gd name="connsiteX52" fmla="*/ 357012 w 606368"/>
                <a:gd name="connsiteY52" fmla="*/ 252144 h 605522"/>
                <a:gd name="connsiteX53" fmla="*/ 350674 w 606368"/>
                <a:gd name="connsiteY53" fmla="*/ 254811 h 605522"/>
                <a:gd name="connsiteX54" fmla="*/ 344337 w 606368"/>
                <a:gd name="connsiteY54" fmla="*/ 252144 h 605522"/>
                <a:gd name="connsiteX55" fmla="*/ 341748 w 606368"/>
                <a:gd name="connsiteY55" fmla="*/ 245920 h 605522"/>
                <a:gd name="connsiteX56" fmla="*/ 344337 w 606368"/>
                <a:gd name="connsiteY56" fmla="*/ 239608 h 605522"/>
                <a:gd name="connsiteX57" fmla="*/ 350674 w 606368"/>
                <a:gd name="connsiteY57" fmla="*/ 237029 h 605522"/>
                <a:gd name="connsiteX58" fmla="*/ 439352 w 606368"/>
                <a:gd name="connsiteY58" fmla="*/ 144808 h 605522"/>
                <a:gd name="connsiteX59" fmla="*/ 451897 w 606368"/>
                <a:gd name="connsiteY59" fmla="*/ 144808 h 605522"/>
                <a:gd name="connsiteX60" fmla="*/ 518361 w 606368"/>
                <a:gd name="connsiteY60" fmla="*/ 211170 h 605522"/>
                <a:gd name="connsiteX61" fmla="*/ 518361 w 606368"/>
                <a:gd name="connsiteY61" fmla="*/ 223697 h 605522"/>
                <a:gd name="connsiteX62" fmla="*/ 451897 w 606368"/>
                <a:gd name="connsiteY62" fmla="*/ 290059 h 605522"/>
                <a:gd name="connsiteX63" fmla="*/ 445669 w 606368"/>
                <a:gd name="connsiteY63" fmla="*/ 292635 h 605522"/>
                <a:gd name="connsiteX64" fmla="*/ 439352 w 606368"/>
                <a:gd name="connsiteY64" fmla="*/ 290059 h 605522"/>
                <a:gd name="connsiteX65" fmla="*/ 439352 w 606368"/>
                <a:gd name="connsiteY65" fmla="*/ 277533 h 605522"/>
                <a:gd name="connsiteX66" fmla="*/ 499498 w 606368"/>
                <a:gd name="connsiteY66" fmla="*/ 217478 h 605522"/>
                <a:gd name="connsiteX67" fmla="*/ 439352 w 606368"/>
                <a:gd name="connsiteY67" fmla="*/ 157423 h 605522"/>
                <a:gd name="connsiteX68" fmla="*/ 439352 w 606368"/>
                <a:gd name="connsiteY68" fmla="*/ 144808 h 605522"/>
                <a:gd name="connsiteX69" fmla="*/ 325381 w 606368"/>
                <a:gd name="connsiteY69" fmla="*/ 144808 h 605522"/>
                <a:gd name="connsiteX70" fmla="*/ 337926 w 606368"/>
                <a:gd name="connsiteY70" fmla="*/ 144808 h 605522"/>
                <a:gd name="connsiteX71" fmla="*/ 337926 w 606368"/>
                <a:gd name="connsiteY71" fmla="*/ 157423 h 605522"/>
                <a:gd name="connsiteX72" fmla="*/ 277780 w 606368"/>
                <a:gd name="connsiteY72" fmla="*/ 217478 h 605522"/>
                <a:gd name="connsiteX73" fmla="*/ 337926 w 606368"/>
                <a:gd name="connsiteY73" fmla="*/ 277533 h 605522"/>
                <a:gd name="connsiteX74" fmla="*/ 337926 w 606368"/>
                <a:gd name="connsiteY74" fmla="*/ 290059 h 605522"/>
                <a:gd name="connsiteX75" fmla="*/ 331698 w 606368"/>
                <a:gd name="connsiteY75" fmla="*/ 292635 h 605522"/>
                <a:gd name="connsiteX76" fmla="*/ 325381 w 606368"/>
                <a:gd name="connsiteY76" fmla="*/ 290059 h 605522"/>
                <a:gd name="connsiteX77" fmla="*/ 258917 w 606368"/>
                <a:gd name="connsiteY77" fmla="*/ 223697 h 605522"/>
                <a:gd name="connsiteX78" fmla="*/ 258917 w 606368"/>
                <a:gd name="connsiteY78" fmla="*/ 211170 h 605522"/>
                <a:gd name="connsiteX79" fmla="*/ 488534 w 606368"/>
                <a:gd name="connsiteY79" fmla="*/ 68169 h 605522"/>
                <a:gd name="connsiteX80" fmla="*/ 561423 w 606368"/>
                <a:gd name="connsiteY80" fmla="*/ 167510 h 605522"/>
                <a:gd name="connsiteX81" fmla="*/ 555282 w 606368"/>
                <a:gd name="connsiteY81" fmla="*/ 178528 h 605522"/>
                <a:gd name="connsiteX82" fmla="*/ 552790 w 606368"/>
                <a:gd name="connsiteY82" fmla="*/ 178883 h 605522"/>
                <a:gd name="connsiteX83" fmla="*/ 544246 w 606368"/>
                <a:gd name="connsiteY83" fmla="*/ 172486 h 605522"/>
                <a:gd name="connsiteX84" fmla="*/ 478655 w 606368"/>
                <a:gd name="connsiteY84" fmla="*/ 82919 h 605522"/>
                <a:gd name="connsiteX85" fmla="*/ 476163 w 606368"/>
                <a:gd name="connsiteY85" fmla="*/ 70568 h 605522"/>
                <a:gd name="connsiteX86" fmla="*/ 488534 w 606368"/>
                <a:gd name="connsiteY86" fmla="*/ 68169 h 605522"/>
                <a:gd name="connsiteX87" fmla="*/ 428563 w 606368"/>
                <a:gd name="connsiteY87" fmla="*/ 42416 h 605522"/>
                <a:gd name="connsiteX88" fmla="*/ 447883 w 606368"/>
                <a:gd name="connsiteY88" fmla="*/ 47918 h 605522"/>
                <a:gd name="connsiteX89" fmla="*/ 453402 w 606368"/>
                <a:gd name="connsiteY89" fmla="*/ 59187 h 605522"/>
                <a:gd name="connsiteX90" fmla="*/ 444945 w 606368"/>
                <a:gd name="connsiteY90" fmla="*/ 65132 h 605522"/>
                <a:gd name="connsiteX91" fmla="*/ 442007 w 606368"/>
                <a:gd name="connsiteY91" fmla="*/ 64689 h 605522"/>
                <a:gd name="connsiteX92" fmla="*/ 424646 w 606368"/>
                <a:gd name="connsiteY92" fmla="*/ 59719 h 605522"/>
                <a:gd name="connsiteX93" fmla="*/ 417968 w 606368"/>
                <a:gd name="connsiteY93" fmla="*/ 49071 h 605522"/>
                <a:gd name="connsiteX94" fmla="*/ 428563 w 606368"/>
                <a:gd name="connsiteY94" fmla="*/ 42416 h 605522"/>
                <a:gd name="connsiteX95" fmla="*/ 388670 w 606368"/>
                <a:gd name="connsiteY95" fmla="*/ 17775 h 605522"/>
                <a:gd name="connsiteX96" fmla="*/ 188683 w 606368"/>
                <a:gd name="connsiteY96" fmla="*/ 217483 h 605522"/>
                <a:gd name="connsiteX97" fmla="*/ 388670 w 606368"/>
                <a:gd name="connsiteY97" fmla="*/ 417102 h 605522"/>
                <a:gd name="connsiteX98" fmla="*/ 588568 w 606368"/>
                <a:gd name="connsiteY98" fmla="*/ 217483 h 605522"/>
                <a:gd name="connsiteX99" fmla="*/ 388670 w 606368"/>
                <a:gd name="connsiteY99" fmla="*/ 17775 h 605522"/>
                <a:gd name="connsiteX100" fmla="*/ 388670 w 606368"/>
                <a:gd name="connsiteY100" fmla="*/ 0 h 605522"/>
                <a:gd name="connsiteX101" fmla="*/ 606368 w 606368"/>
                <a:gd name="connsiteY101" fmla="*/ 217483 h 605522"/>
                <a:gd name="connsiteX102" fmla="*/ 388670 w 606368"/>
                <a:gd name="connsiteY102" fmla="*/ 434878 h 605522"/>
                <a:gd name="connsiteX103" fmla="*/ 241194 w 606368"/>
                <a:gd name="connsiteY103" fmla="*/ 377285 h 605522"/>
                <a:gd name="connsiteX104" fmla="*/ 213426 w 606368"/>
                <a:gd name="connsiteY104" fmla="*/ 405015 h 605522"/>
                <a:gd name="connsiteX105" fmla="*/ 211557 w 606368"/>
                <a:gd name="connsiteY105" fmla="*/ 406437 h 605522"/>
                <a:gd name="connsiteX106" fmla="*/ 217164 w 606368"/>
                <a:gd name="connsiteY106" fmla="*/ 425990 h 605522"/>
                <a:gd name="connsiteX107" fmla="*/ 206217 w 606368"/>
                <a:gd name="connsiteY107" fmla="*/ 452386 h 605522"/>
                <a:gd name="connsiteX108" fmla="*/ 63814 w 606368"/>
                <a:gd name="connsiteY108" fmla="*/ 594590 h 605522"/>
                <a:gd name="connsiteX109" fmla="*/ 37381 w 606368"/>
                <a:gd name="connsiteY109" fmla="*/ 605522 h 605522"/>
                <a:gd name="connsiteX110" fmla="*/ 10947 w 606368"/>
                <a:gd name="connsiteY110" fmla="*/ 594590 h 605522"/>
                <a:gd name="connsiteX111" fmla="*/ 0 w 606368"/>
                <a:gd name="connsiteY111" fmla="*/ 568194 h 605522"/>
                <a:gd name="connsiteX112" fmla="*/ 10947 w 606368"/>
                <a:gd name="connsiteY112" fmla="*/ 541797 h 605522"/>
                <a:gd name="connsiteX113" fmla="*/ 153350 w 606368"/>
                <a:gd name="connsiteY113" fmla="*/ 399593 h 605522"/>
                <a:gd name="connsiteX114" fmla="*/ 179783 w 606368"/>
                <a:gd name="connsiteY114" fmla="*/ 388661 h 605522"/>
                <a:gd name="connsiteX115" fmla="*/ 199453 w 606368"/>
                <a:gd name="connsiteY115" fmla="*/ 394261 h 605522"/>
                <a:gd name="connsiteX116" fmla="*/ 200788 w 606368"/>
                <a:gd name="connsiteY116" fmla="*/ 392483 h 605522"/>
                <a:gd name="connsiteX117" fmla="*/ 228556 w 606368"/>
                <a:gd name="connsiteY117" fmla="*/ 364753 h 605522"/>
                <a:gd name="connsiteX118" fmla="*/ 170883 w 606368"/>
                <a:gd name="connsiteY118" fmla="*/ 217483 h 605522"/>
                <a:gd name="connsiteX119" fmla="*/ 388670 w 606368"/>
                <a:gd name="connsiteY119" fmla="*/ 0 h 60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606368" h="605522">
                  <a:moveTo>
                    <a:pt x="150146" y="427945"/>
                  </a:moveTo>
                  <a:lnTo>
                    <a:pt x="23496" y="554418"/>
                  </a:lnTo>
                  <a:cubicBezTo>
                    <a:pt x="19847" y="558062"/>
                    <a:pt x="17800" y="563039"/>
                    <a:pt x="17800" y="568194"/>
                  </a:cubicBezTo>
                  <a:cubicBezTo>
                    <a:pt x="17800" y="573437"/>
                    <a:pt x="19847" y="578326"/>
                    <a:pt x="23496" y="582059"/>
                  </a:cubicBezTo>
                  <a:cubicBezTo>
                    <a:pt x="27234" y="585703"/>
                    <a:pt x="32130" y="587747"/>
                    <a:pt x="37381" y="587747"/>
                  </a:cubicBezTo>
                  <a:cubicBezTo>
                    <a:pt x="42632" y="587747"/>
                    <a:pt x="47527" y="585703"/>
                    <a:pt x="51265" y="582059"/>
                  </a:cubicBezTo>
                  <a:lnTo>
                    <a:pt x="177825" y="455586"/>
                  </a:lnTo>
                  <a:close/>
                  <a:moveTo>
                    <a:pt x="179783" y="406437"/>
                  </a:moveTo>
                  <a:cubicBezTo>
                    <a:pt x="174532" y="406437"/>
                    <a:pt x="169637" y="408481"/>
                    <a:pt x="165899" y="412214"/>
                  </a:cubicBezTo>
                  <a:lnTo>
                    <a:pt x="162784" y="415413"/>
                  </a:lnTo>
                  <a:lnTo>
                    <a:pt x="190463" y="443054"/>
                  </a:lnTo>
                  <a:lnTo>
                    <a:pt x="193668" y="439855"/>
                  </a:lnTo>
                  <a:cubicBezTo>
                    <a:pt x="197317" y="436122"/>
                    <a:pt x="199364" y="431234"/>
                    <a:pt x="199364" y="425990"/>
                  </a:cubicBezTo>
                  <a:cubicBezTo>
                    <a:pt x="199364" y="420835"/>
                    <a:pt x="197317" y="415858"/>
                    <a:pt x="193668" y="412214"/>
                  </a:cubicBezTo>
                  <a:cubicBezTo>
                    <a:pt x="189929" y="408481"/>
                    <a:pt x="185034" y="406437"/>
                    <a:pt x="179783" y="406437"/>
                  </a:cubicBezTo>
                  <a:close/>
                  <a:moveTo>
                    <a:pt x="276621" y="334259"/>
                  </a:moveTo>
                  <a:cubicBezTo>
                    <a:pt x="302524" y="359057"/>
                    <a:pt x="335104" y="374255"/>
                    <a:pt x="370621" y="378255"/>
                  </a:cubicBezTo>
                  <a:cubicBezTo>
                    <a:pt x="375516" y="378788"/>
                    <a:pt x="379077" y="383143"/>
                    <a:pt x="378543" y="388032"/>
                  </a:cubicBezTo>
                  <a:cubicBezTo>
                    <a:pt x="378009" y="392565"/>
                    <a:pt x="374181" y="395942"/>
                    <a:pt x="369641" y="395942"/>
                  </a:cubicBezTo>
                  <a:cubicBezTo>
                    <a:pt x="369374" y="395942"/>
                    <a:pt x="369018" y="395942"/>
                    <a:pt x="368662" y="395853"/>
                  </a:cubicBezTo>
                  <a:cubicBezTo>
                    <a:pt x="329763" y="391587"/>
                    <a:pt x="292643" y="374255"/>
                    <a:pt x="264248" y="347058"/>
                  </a:cubicBezTo>
                  <a:cubicBezTo>
                    <a:pt x="260687" y="343680"/>
                    <a:pt x="260598" y="338081"/>
                    <a:pt x="263981" y="334525"/>
                  </a:cubicBezTo>
                  <a:cubicBezTo>
                    <a:pt x="267363" y="330970"/>
                    <a:pt x="273060" y="330881"/>
                    <a:pt x="276621" y="334259"/>
                  </a:cubicBezTo>
                  <a:close/>
                  <a:moveTo>
                    <a:pt x="232647" y="287885"/>
                  </a:moveTo>
                  <a:cubicBezTo>
                    <a:pt x="237015" y="285578"/>
                    <a:pt x="242453" y="287264"/>
                    <a:pt x="244681" y="291612"/>
                  </a:cubicBezTo>
                  <a:cubicBezTo>
                    <a:pt x="247445" y="297025"/>
                    <a:pt x="250565" y="302260"/>
                    <a:pt x="253953" y="307318"/>
                  </a:cubicBezTo>
                  <a:cubicBezTo>
                    <a:pt x="256716" y="311400"/>
                    <a:pt x="255646" y="316902"/>
                    <a:pt x="251546" y="319652"/>
                  </a:cubicBezTo>
                  <a:cubicBezTo>
                    <a:pt x="250030" y="320629"/>
                    <a:pt x="248247" y="321072"/>
                    <a:pt x="246553" y="321072"/>
                  </a:cubicBezTo>
                  <a:cubicBezTo>
                    <a:pt x="243701" y="321072"/>
                    <a:pt x="240848" y="319741"/>
                    <a:pt x="239154" y="317168"/>
                  </a:cubicBezTo>
                  <a:cubicBezTo>
                    <a:pt x="235410" y="311578"/>
                    <a:pt x="231934" y="305721"/>
                    <a:pt x="228814" y="299776"/>
                  </a:cubicBezTo>
                  <a:cubicBezTo>
                    <a:pt x="226585" y="295428"/>
                    <a:pt x="228279" y="290104"/>
                    <a:pt x="232647" y="287885"/>
                  </a:cubicBezTo>
                  <a:close/>
                  <a:moveTo>
                    <a:pt x="426602" y="237029"/>
                  </a:moveTo>
                  <a:cubicBezTo>
                    <a:pt x="429013" y="237029"/>
                    <a:pt x="431244" y="237918"/>
                    <a:pt x="432940" y="239608"/>
                  </a:cubicBezTo>
                  <a:cubicBezTo>
                    <a:pt x="434636" y="241297"/>
                    <a:pt x="435529" y="243520"/>
                    <a:pt x="435529" y="245920"/>
                  </a:cubicBezTo>
                  <a:cubicBezTo>
                    <a:pt x="435529" y="248232"/>
                    <a:pt x="434636" y="250544"/>
                    <a:pt x="432940" y="252144"/>
                  </a:cubicBezTo>
                  <a:cubicBezTo>
                    <a:pt x="431244" y="253833"/>
                    <a:pt x="429013" y="254811"/>
                    <a:pt x="426602" y="254811"/>
                  </a:cubicBezTo>
                  <a:cubicBezTo>
                    <a:pt x="424282" y="254811"/>
                    <a:pt x="421961" y="253833"/>
                    <a:pt x="420354" y="252144"/>
                  </a:cubicBezTo>
                  <a:cubicBezTo>
                    <a:pt x="418658" y="250544"/>
                    <a:pt x="417676" y="248232"/>
                    <a:pt x="417676" y="245920"/>
                  </a:cubicBezTo>
                  <a:cubicBezTo>
                    <a:pt x="417676" y="243520"/>
                    <a:pt x="418658" y="241297"/>
                    <a:pt x="420354" y="239608"/>
                  </a:cubicBezTo>
                  <a:cubicBezTo>
                    <a:pt x="421961" y="237918"/>
                    <a:pt x="424282" y="237029"/>
                    <a:pt x="426602" y="237029"/>
                  </a:cubicBezTo>
                  <a:close/>
                  <a:moveTo>
                    <a:pt x="388674" y="237029"/>
                  </a:moveTo>
                  <a:cubicBezTo>
                    <a:pt x="390986" y="237029"/>
                    <a:pt x="393297" y="237918"/>
                    <a:pt x="394898" y="239608"/>
                  </a:cubicBezTo>
                  <a:cubicBezTo>
                    <a:pt x="396587" y="241297"/>
                    <a:pt x="397565" y="243520"/>
                    <a:pt x="397565" y="245920"/>
                  </a:cubicBezTo>
                  <a:cubicBezTo>
                    <a:pt x="397565" y="248232"/>
                    <a:pt x="396587" y="250544"/>
                    <a:pt x="394898" y="252144"/>
                  </a:cubicBezTo>
                  <a:cubicBezTo>
                    <a:pt x="393297" y="253833"/>
                    <a:pt x="390986" y="254811"/>
                    <a:pt x="388674" y="254811"/>
                  </a:cubicBezTo>
                  <a:cubicBezTo>
                    <a:pt x="386273" y="254811"/>
                    <a:pt x="384051" y="253833"/>
                    <a:pt x="382361" y="252144"/>
                  </a:cubicBezTo>
                  <a:cubicBezTo>
                    <a:pt x="380672" y="250544"/>
                    <a:pt x="379783" y="248232"/>
                    <a:pt x="379783" y="245920"/>
                  </a:cubicBezTo>
                  <a:cubicBezTo>
                    <a:pt x="379783" y="243520"/>
                    <a:pt x="380672" y="241297"/>
                    <a:pt x="382361" y="239608"/>
                  </a:cubicBezTo>
                  <a:cubicBezTo>
                    <a:pt x="384051" y="237918"/>
                    <a:pt x="386273" y="237029"/>
                    <a:pt x="388674" y="237029"/>
                  </a:cubicBezTo>
                  <a:close/>
                  <a:moveTo>
                    <a:pt x="350674" y="237029"/>
                  </a:moveTo>
                  <a:cubicBezTo>
                    <a:pt x="352995" y="237029"/>
                    <a:pt x="355316" y="237918"/>
                    <a:pt x="357012" y="239608"/>
                  </a:cubicBezTo>
                  <a:cubicBezTo>
                    <a:pt x="358619" y="241297"/>
                    <a:pt x="359601" y="243520"/>
                    <a:pt x="359601" y="245920"/>
                  </a:cubicBezTo>
                  <a:cubicBezTo>
                    <a:pt x="359601" y="248232"/>
                    <a:pt x="358619" y="250544"/>
                    <a:pt x="357012" y="252144"/>
                  </a:cubicBezTo>
                  <a:cubicBezTo>
                    <a:pt x="355316" y="253833"/>
                    <a:pt x="352995" y="254811"/>
                    <a:pt x="350674" y="254811"/>
                  </a:cubicBezTo>
                  <a:cubicBezTo>
                    <a:pt x="348354" y="254811"/>
                    <a:pt x="346033" y="253833"/>
                    <a:pt x="344337" y="252144"/>
                  </a:cubicBezTo>
                  <a:cubicBezTo>
                    <a:pt x="342730" y="250544"/>
                    <a:pt x="341748" y="248232"/>
                    <a:pt x="341748" y="245920"/>
                  </a:cubicBezTo>
                  <a:cubicBezTo>
                    <a:pt x="341748" y="243520"/>
                    <a:pt x="342730" y="241297"/>
                    <a:pt x="344337" y="239608"/>
                  </a:cubicBezTo>
                  <a:cubicBezTo>
                    <a:pt x="346033" y="237918"/>
                    <a:pt x="348354" y="237029"/>
                    <a:pt x="350674" y="237029"/>
                  </a:cubicBezTo>
                  <a:close/>
                  <a:moveTo>
                    <a:pt x="439352" y="144808"/>
                  </a:moveTo>
                  <a:cubicBezTo>
                    <a:pt x="442822" y="141343"/>
                    <a:pt x="448427" y="141343"/>
                    <a:pt x="451897" y="144808"/>
                  </a:cubicBezTo>
                  <a:lnTo>
                    <a:pt x="518361" y="211170"/>
                  </a:lnTo>
                  <a:cubicBezTo>
                    <a:pt x="521831" y="214635"/>
                    <a:pt x="521831" y="220232"/>
                    <a:pt x="518361" y="223697"/>
                  </a:cubicBezTo>
                  <a:lnTo>
                    <a:pt x="451897" y="290059"/>
                  </a:lnTo>
                  <a:cubicBezTo>
                    <a:pt x="450207" y="291836"/>
                    <a:pt x="447894" y="292635"/>
                    <a:pt x="445669" y="292635"/>
                  </a:cubicBezTo>
                  <a:cubicBezTo>
                    <a:pt x="443356" y="292635"/>
                    <a:pt x="441042" y="291836"/>
                    <a:pt x="439352" y="290059"/>
                  </a:cubicBezTo>
                  <a:cubicBezTo>
                    <a:pt x="435882" y="286594"/>
                    <a:pt x="435882" y="280997"/>
                    <a:pt x="439352" y="277533"/>
                  </a:cubicBezTo>
                  <a:lnTo>
                    <a:pt x="499498" y="217478"/>
                  </a:lnTo>
                  <a:lnTo>
                    <a:pt x="439352" y="157423"/>
                  </a:lnTo>
                  <a:cubicBezTo>
                    <a:pt x="435882" y="153958"/>
                    <a:pt x="435882" y="148273"/>
                    <a:pt x="439352" y="144808"/>
                  </a:cubicBezTo>
                  <a:close/>
                  <a:moveTo>
                    <a:pt x="325381" y="144808"/>
                  </a:moveTo>
                  <a:cubicBezTo>
                    <a:pt x="328851" y="141343"/>
                    <a:pt x="334456" y="141343"/>
                    <a:pt x="337926" y="144808"/>
                  </a:cubicBezTo>
                  <a:cubicBezTo>
                    <a:pt x="341396" y="148273"/>
                    <a:pt x="341396" y="153958"/>
                    <a:pt x="337926" y="157423"/>
                  </a:cubicBezTo>
                  <a:lnTo>
                    <a:pt x="277780" y="217478"/>
                  </a:lnTo>
                  <a:lnTo>
                    <a:pt x="337926" y="277533"/>
                  </a:lnTo>
                  <a:cubicBezTo>
                    <a:pt x="341396" y="280997"/>
                    <a:pt x="341396" y="286594"/>
                    <a:pt x="337926" y="290059"/>
                  </a:cubicBezTo>
                  <a:cubicBezTo>
                    <a:pt x="336236" y="291836"/>
                    <a:pt x="333922" y="292635"/>
                    <a:pt x="331698" y="292635"/>
                  </a:cubicBezTo>
                  <a:cubicBezTo>
                    <a:pt x="329384" y="292635"/>
                    <a:pt x="327071" y="291836"/>
                    <a:pt x="325381" y="290059"/>
                  </a:cubicBezTo>
                  <a:lnTo>
                    <a:pt x="258917" y="223697"/>
                  </a:lnTo>
                  <a:cubicBezTo>
                    <a:pt x="255447" y="220232"/>
                    <a:pt x="255447" y="214635"/>
                    <a:pt x="258917" y="211170"/>
                  </a:cubicBezTo>
                  <a:close/>
                  <a:moveTo>
                    <a:pt x="488534" y="68169"/>
                  </a:moveTo>
                  <a:cubicBezTo>
                    <a:pt x="523777" y="91716"/>
                    <a:pt x="549675" y="126991"/>
                    <a:pt x="561423" y="167510"/>
                  </a:cubicBezTo>
                  <a:cubicBezTo>
                    <a:pt x="562758" y="172219"/>
                    <a:pt x="559999" y="177106"/>
                    <a:pt x="555282" y="178528"/>
                  </a:cubicBezTo>
                  <a:cubicBezTo>
                    <a:pt x="554481" y="178706"/>
                    <a:pt x="553680" y="178883"/>
                    <a:pt x="552790" y="178883"/>
                  </a:cubicBezTo>
                  <a:cubicBezTo>
                    <a:pt x="548963" y="178883"/>
                    <a:pt x="545403" y="176306"/>
                    <a:pt x="544246" y="172486"/>
                  </a:cubicBezTo>
                  <a:cubicBezTo>
                    <a:pt x="533745" y="135966"/>
                    <a:pt x="510427" y="104155"/>
                    <a:pt x="478655" y="82919"/>
                  </a:cubicBezTo>
                  <a:cubicBezTo>
                    <a:pt x="474561" y="80164"/>
                    <a:pt x="473493" y="74655"/>
                    <a:pt x="476163" y="70568"/>
                  </a:cubicBezTo>
                  <a:cubicBezTo>
                    <a:pt x="478922" y="66481"/>
                    <a:pt x="484440" y="65414"/>
                    <a:pt x="488534" y="68169"/>
                  </a:cubicBezTo>
                  <a:close/>
                  <a:moveTo>
                    <a:pt x="428563" y="42416"/>
                  </a:moveTo>
                  <a:cubicBezTo>
                    <a:pt x="435151" y="43836"/>
                    <a:pt x="441561" y="45699"/>
                    <a:pt x="447883" y="47918"/>
                  </a:cubicBezTo>
                  <a:cubicBezTo>
                    <a:pt x="452512" y="49515"/>
                    <a:pt x="455005" y="54573"/>
                    <a:pt x="453402" y="59187"/>
                  </a:cubicBezTo>
                  <a:cubicBezTo>
                    <a:pt x="452067" y="62825"/>
                    <a:pt x="448684" y="65132"/>
                    <a:pt x="444945" y="65132"/>
                  </a:cubicBezTo>
                  <a:cubicBezTo>
                    <a:pt x="443965" y="65132"/>
                    <a:pt x="442986" y="65044"/>
                    <a:pt x="442007" y="64689"/>
                  </a:cubicBezTo>
                  <a:cubicBezTo>
                    <a:pt x="436398" y="62736"/>
                    <a:pt x="430522" y="61050"/>
                    <a:pt x="424646" y="59719"/>
                  </a:cubicBezTo>
                  <a:cubicBezTo>
                    <a:pt x="419838" y="58655"/>
                    <a:pt x="416900" y="53863"/>
                    <a:pt x="417968" y="49071"/>
                  </a:cubicBezTo>
                  <a:cubicBezTo>
                    <a:pt x="419037" y="44280"/>
                    <a:pt x="423844" y="41351"/>
                    <a:pt x="428563" y="42416"/>
                  </a:cubicBezTo>
                  <a:close/>
                  <a:moveTo>
                    <a:pt x="388670" y="17775"/>
                  </a:moveTo>
                  <a:cubicBezTo>
                    <a:pt x="278397" y="17775"/>
                    <a:pt x="188683" y="107364"/>
                    <a:pt x="188683" y="217483"/>
                  </a:cubicBezTo>
                  <a:cubicBezTo>
                    <a:pt x="188683" y="327514"/>
                    <a:pt x="278397" y="417102"/>
                    <a:pt x="388670" y="417102"/>
                  </a:cubicBezTo>
                  <a:cubicBezTo>
                    <a:pt x="498854" y="417102"/>
                    <a:pt x="588568" y="327514"/>
                    <a:pt x="588568" y="217483"/>
                  </a:cubicBezTo>
                  <a:cubicBezTo>
                    <a:pt x="588568" y="107364"/>
                    <a:pt x="498854" y="17775"/>
                    <a:pt x="388670" y="17775"/>
                  </a:cubicBezTo>
                  <a:close/>
                  <a:moveTo>
                    <a:pt x="388670" y="0"/>
                  </a:moveTo>
                  <a:cubicBezTo>
                    <a:pt x="508733" y="0"/>
                    <a:pt x="606368" y="97588"/>
                    <a:pt x="606368" y="217483"/>
                  </a:cubicBezTo>
                  <a:cubicBezTo>
                    <a:pt x="606368" y="337379"/>
                    <a:pt x="508733" y="434878"/>
                    <a:pt x="388670" y="434878"/>
                  </a:cubicBezTo>
                  <a:cubicBezTo>
                    <a:pt x="331798" y="434878"/>
                    <a:pt x="279999" y="413014"/>
                    <a:pt x="241194" y="377285"/>
                  </a:cubicBezTo>
                  <a:lnTo>
                    <a:pt x="213426" y="405015"/>
                  </a:lnTo>
                  <a:cubicBezTo>
                    <a:pt x="212892" y="405548"/>
                    <a:pt x="212269" y="405992"/>
                    <a:pt x="211557" y="406437"/>
                  </a:cubicBezTo>
                  <a:cubicBezTo>
                    <a:pt x="215206" y="412214"/>
                    <a:pt x="217164" y="418968"/>
                    <a:pt x="217164" y="425990"/>
                  </a:cubicBezTo>
                  <a:cubicBezTo>
                    <a:pt x="217164" y="436033"/>
                    <a:pt x="213248" y="445365"/>
                    <a:pt x="206217" y="452386"/>
                  </a:cubicBezTo>
                  <a:lnTo>
                    <a:pt x="63814" y="594590"/>
                  </a:lnTo>
                  <a:cubicBezTo>
                    <a:pt x="56783" y="601700"/>
                    <a:pt x="47349" y="605522"/>
                    <a:pt x="37381" y="605522"/>
                  </a:cubicBezTo>
                  <a:cubicBezTo>
                    <a:pt x="27412" y="605522"/>
                    <a:pt x="17978" y="601700"/>
                    <a:pt x="10947" y="594590"/>
                  </a:cubicBezTo>
                  <a:cubicBezTo>
                    <a:pt x="3916" y="587569"/>
                    <a:pt x="0" y="578237"/>
                    <a:pt x="0" y="568194"/>
                  </a:cubicBezTo>
                  <a:cubicBezTo>
                    <a:pt x="0" y="558239"/>
                    <a:pt x="3916" y="548907"/>
                    <a:pt x="10947" y="541797"/>
                  </a:cubicBezTo>
                  <a:lnTo>
                    <a:pt x="153350" y="399593"/>
                  </a:lnTo>
                  <a:cubicBezTo>
                    <a:pt x="160381" y="392572"/>
                    <a:pt x="169815" y="388661"/>
                    <a:pt x="179783" y="388661"/>
                  </a:cubicBezTo>
                  <a:cubicBezTo>
                    <a:pt x="186814" y="388661"/>
                    <a:pt x="193579" y="390617"/>
                    <a:pt x="199453" y="394261"/>
                  </a:cubicBezTo>
                  <a:cubicBezTo>
                    <a:pt x="199809" y="393638"/>
                    <a:pt x="200254" y="393016"/>
                    <a:pt x="200788" y="392483"/>
                  </a:cubicBezTo>
                  <a:lnTo>
                    <a:pt x="228556" y="364753"/>
                  </a:lnTo>
                  <a:cubicBezTo>
                    <a:pt x="192778" y="326003"/>
                    <a:pt x="170883" y="274187"/>
                    <a:pt x="170883" y="217483"/>
                  </a:cubicBezTo>
                  <a:cubicBezTo>
                    <a:pt x="170883" y="97588"/>
                    <a:pt x="268607" y="0"/>
                    <a:pt x="38867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7" name="组合 6"/>
          <p:cNvGrpSpPr/>
          <p:nvPr/>
        </p:nvGrpSpPr>
        <p:grpSpPr>
          <a:xfrm>
            <a:off x="3812106" y="1736233"/>
            <a:ext cx="1027570" cy="1027568"/>
            <a:chOff x="3812106" y="1736233"/>
            <a:chExt cx="1027570" cy="1027568"/>
          </a:xfrm>
        </p:grpSpPr>
        <p:sp>
          <p:nvSpPr>
            <p:cNvPr id="31" name="椭圆 30"/>
            <p:cNvSpPr/>
            <p:nvPr/>
          </p:nvSpPr>
          <p:spPr>
            <a:xfrm>
              <a:off x="3972138" y="1896264"/>
              <a:ext cx="707506" cy="707505"/>
            </a:xfrm>
            <a:prstGeom prst="ellipse">
              <a:avLst/>
            </a:prstGeom>
            <a:gradFill>
              <a:gsLst>
                <a:gs pos="0">
                  <a:srgbClr val="25529B"/>
                </a:gs>
                <a:gs pos="64000">
                  <a:srgbClr val="1A3B6E"/>
                </a:gs>
                <a:gs pos="100000">
                  <a:srgbClr val="15315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椭圆 31"/>
            <p:cNvSpPr/>
            <p:nvPr/>
          </p:nvSpPr>
          <p:spPr>
            <a:xfrm>
              <a:off x="3812106" y="1736233"/>
              <a:ext cx="1027570" cy="1027568"/>
            </a:xfrm>
            <a:prstGeom prst="ellipse">
              <a:avLst/>
            </a:prstGeom>
            <a:noFill/>
            <a:ln w="19050">
              <a:solidFill>
                <a:srgbClr val="1A3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knitting-neddles_352927"/>
            <p:cNvSpPr>
              <a:spLocks noChangeAspect="1"/>
            </p:cNvSpPr>
            <p:nvPr/>
          </p:nvSpPr>
          <p:spPr bwMode="auto">
            <a:xfrm>
              <a:off x="4131781" y="2056201"/>
              <a:ext cx="388220" cy="387633"/>
            </a:xfrm>
            <a:custGeom>
              <a:avLst/>
              <a:gdLst>
                <a:gd name="connsiteX0" fmla="*/ 300215 w 607639"/>
                <a:gd name="connsiteY0" fmla="*/ 324023 h 606722"/>
                <a:gd name="connsiteX1" fmla="*/ 161901 w 607639"/>
                <a:gd name="connsiteY1" fmla="*/ 460618 h 606722"/>
                <a:gd name="connsiteX2" fmla="*/ 161990 w 607639"/>
                <a:gd name="connsiteY2" fmla="*/ 465151 h 606722"/>
                <a:gd name="connsiteX3" fmla="*/ 161990 w 607639"/>
                <a:gd name="connsiteY3" fmla="*/ 546023 h 606722"/>
                <a:gd name="connsiteX4" fmla="*/ 202576 w 607639"/>
                <a:gd name="connsiteY4" fmla="*/ 586459 h 606722"/>
                <a:gd name="connsiteX5" fmla="*/ 243073 w 607639"/>
                <a:gd name="connsiteY5" fmla="*/ 546023 h 606722"/>
                <a:gd name="connsiteX6" fmla="*/ 243073 w 607639"/>
                <a:gd name="connsiteY6" fmla="*/ 485324 h 606722"/>
                <a:gd name="connsiteX7" fmla="*/ 303775 w 607639"/>
                <a:gd name="connsiteY7" fmla="*/ 424714 h 606722"/>
                <a:gd name="connsiteX8" fmla="*/ 364566 w 607639"/>
                <a:gd name="connsiteY8" fmla="*/ 485324 h 606722"/>
                <a:gd name="connsiteX9" fmla="*/ 364566 w 607639"/>
                <a:gd name="connsiteY9" fmla="*/ 546023 h 606722"/>
                <a:gd name="connsiteX10" fmla="*/ 405063 w 607639"/>
                <a:gd name="connsiteY10" fmla="*/ 586459 h 606722"/>
                <a:gd name="connsiteX11" fmla="*/ 445560 w 607639"/>
                <a:gd name="connsiteY11" fmla="*/ 546023 h 606722"/>
                <a:gd name="connsiteX12" fmla="*/ 445560 w 607639"/>
                <a:gd name="connsiteY12" fmla="*/ 469150 h 606722"/>
                <a:gd name="connsiteX13" fmla="*/ 546836 w 607639"/>
                <a:gd name="connsiteY13" fmla="*/ 40434 h 606722"/>
                <a:gd name="connsiteX14" fmla="*/ 556973 w 607639"/>
                <a:gd name="connsiteY14" fmla="*/ 50571 h 606722"/>
                <a:gd name="connsiteX15" fmla="*/ 546836 w 607639"/>
                <a:gd name="connsiteY15" fmla="*/ 60708 h 606722"/>
                <a:gd name="connsiteX16" fmla="*/ 526563 w 607639"/>
                <a:gd name="connsiteY16" fmla="*/ 80892 h 606722"/>
                <a:gd name="connsiteX17" fmla="*/ 516515 w 607639"/>
                <a:gd name="connsiteY17" fmla="*/ 91029 h 606722"/>
                <a:gd name="connsiteX18" fmla="*/ 506378 w 607639"/>
                <a:gd name="connsiteY18" fmla="*/ 80892 h 606722"/>
                <a:gd name="connsiteX19" fmla="*/ 546836 w 607639"/>
                <a:gd name="connsiteY19" fmla="*/ 40434 h 606722"/>
                <a:gd name="connsiteX20" fmla="*/ 81020 w 607639"/>
                <a:gd name="connsiteY20" fmla="*/ 40434 h 606722"/>
                <a:gd name="connsiteX21" fmla="*/ 91171 w 607639"/>
                <a:gd name="connsiteY21" fmla="*/ 50571 h 606722"/>
                <a:gd name="connsiteX22" fmla="*/ 81020 w 607639"/>
                <a:gd name="connsiteY22" fmla="*/ 60708 h 606722"/>
                <a:gd name="connsiteX23" fmla="*/ 60807 w 607639"/>
                <a:gd name="connsiteY23" fmla="*/ 80892 h 606722"/>
                <a:gd name="connsiteX24" fmla="*/ 50656 w 607639"/>
                <a:gd name="connsiteY24" fmla="*/ 91029 h 606722"/>
                <a:gd name="connsiteX25" fmla="*/ 40505 w 607639"/>
                <a:gd name="connsiteY25" fmla="*/ 80892 h 606722"/>
                <a:gd name="connsiteX26" fmla="*/ 81020 w 607639"/>
                <a:gd name="connsiteY26" fmla="*/ 40434 h 606722"/>
                <a:gd name="connsiteX27" fmla="*/ 536702 w 607639"/>
                <a:gd name="connsiteY27" fmla="*/ 20263 h 606722"/>
                <a:gd name="connsiteX28" fmla="*/ 486058 w 607639"/>
                <a:gd name="connsiteY28" fmla="*/ 70741 h 606722"/>
                <a:gd name="connsiteX29" fmla="*/ 536702 w 607639"/>
                <a:gd name="connsiteY29" fmla="*/ 121309 h 606722"/>
                <a:gd name="connsiteX30" fmla="*/ 587346 w 607639"/>
                <a:gd name="connsiteY30" fmla="*/ 70741 h 606722"/>
                <a:gd name="connsiteX31" fmla="*/ 536702 w 607639"/>
                <a:gd name="connsiteY31" fmla="*/ 20263 h 606722"/>
                <a:gd name="connsiteX32" fmla="*/ 70848 w 607639"/>
                <a:gd name="connsiteY32" fmla="*/ 20263 h 606722"/>
                <a:gd name="connsiteX33" fmla="*/ 20293 w 607639"/>
                <a:gd name="connsiteY33" fmla="*/ 70741 h 606722"/>
                <a:gd name="connsiteX34" fmla="*/ 70848 w 607639"/>
                <a:gd name="connsiteY34" fmla="*/ 121309 h 606722"/>
                <a:gd name="connsiteX35" fmla="*/ 121492 w 607639"/>
                <a:gd name="connsiteY35" fmla="*/ 70741 h 606722"/>
                <a:gd name="connsiteX36" fmla="*/ 70848 w 607639"/>
                <a:gd name="connsiteY36" fmla="*/ 20263 h 606722"/>
                <a:gd name="connsiteX37" fmla="*/ 70848 w 607639"/>
                <a:gd name="connsiteY37" fmla="*/ 0 h 606722"/>
                <a:gd name="connsiteX38" fmla="*/ 141785 w 607639"/>
                <a:gd name="connsiteY38" fmla="*/ 70741 h 606722"/>
                <a:gd name="connsiteX39" fmla="*/ 123094 w 607639"/>
                <a:gd name="connsiteY39" fmla="*/ 118909 h 606722"/>
                <a:gd name="connsiteX40" fmla="*/ 300304 w 607639"/>
                <a:gd name="connsiteY40" fmla="*/ 295763 h 606722"/>
                <a:gd name="connsiteX41" fmla="*/ 482053 w 607639"/>
                <a:gd name="connsiteY41" fmla="*/ 116154 h 606722"/>
                <a:gd name="connsiteX42" fmla="*/ 465854 w 607639"/>
                <a:gd name="connsiteY42" fmla="*/ 70741 h 606722"/>
                <a:gd name="connsiteX43" fmla="*/ 536702 w 607639"/>
                <a:gd name="connsiteY43" fmla="*/ 0 h 606722"/>
                <a:gd name="connsiteX44" fmla="*/ 607639 w 607639"/>
                <a:gd name="connsiteY44" fmla="*/ 70741 h 606722"/>
                <a:gd name="connsiteX45" fmla="*/ 536702 w 607639"/>
                <a:gd name="connsiteY45" fmla="*/ 141571 h 606722"/>
                <a:gd name="connsiteX46" fmla="*/ 497005 w 607639"/>
                <a:gd name="connsiteY46" fmla="*/ 129574 h 606722"/>
                <a:gd name="connsiteX47" fmla="*/ 314456 w 607639"/>
                <a:gd name="connsiteY47" fmla="*/ 309893 h 606722"/>
                <a:gd name="connsiteX48" fmla="*/ 446717 w 607639"/>
                <a:gd name="connsiteY48" fmla="*/ 441955 h 606722"/>
                <a:gd name="connsiteX49" fmla="*/ 526555 w 607639"/>
                <a:gd name="connsiteY49" fmla="*/ 384278 h 606722"/>
                <a:gd name="connsiteX50" fmla="*/ 536702 w 607639"/>
                <a:gd name="connsiteY50" fmla="*/ 394320 h 606722"/>
                <a:gd name="connsiteX51" fmla="*/ 526555 w 607639"/>
                <a:gd name="connsiteY51" fmla="*/ 404452 h 606722"/>
                <a:gd name="connsiteX52" fmla="*/ 465854 w 607639"/>
                <a:gd name="connsiteY52" fmla="*/ 455019 h 606722"/>
                <a:gd name="connsiteX53" fmla="*/ 465854 w 607639"/>
                <a:gd name="connsiteY53" fmla="*/ 461063 h 606722"/>
                <a:gd name="connsiteX54" fmla="*/ 594466 w 607639"/>
                <a:gd name="connsiteY54" fmla="*/ 589481 h 606722"/>
                <a:gd name="connsiteX55" fmla="*/ 594466 w 607639"/>
                <a:gd name="connsiteY55" fmla="*/ 603700 h 606722"/>
                <a:gd name="connsiteX56" fmla="*/ 587346 w 607639"/>
                <a:gd name="connsiteY56" fmla="*/ 606722 h 606722"/>
                <a:gd name="connsiteX57" fmla="*/ 580225 w 607639"/>
                <a:gd name="connsiteY57" fmla="*/ 603700 h 606722"/>
                <a:gd name="connsiteX58" fmla="*/ 465854 w 607639"/>
                <a:gd name="connsiteY58" fmla="*/ 489412 h 606722"/>
                <a:gd name="connsiteX59" fmla="*/ 465854 w 607639"/>
                <a:gd name="connsiteY59" fmla="*/ 546023 h 606722"/>
                <a:gd name="connsiteX60" fmla="*/ 405063 w 607639"/>
                <a:gd name="connsiteY60" fmla="*/ 606722 h 606722"/>
                <a:gd name="connsiteX61" fmla="*/ 344272 w 607639"/>
                <a:gd name="connsiteY61" fmla="*/ 546023 h 606722"/>
                <a:gd name="connsiteX62" fmla="*/ 344272 w 607639"/>
                <a:gd name="connsiteY62" fmla="*/ 485324 h 606722"/>
                <a:gd name="connsiteX63" fmla="*/ 303775 w 607639"/>
                <a:gd name="connsiteY63" fmla="*/ 444888 h 606722"/>
                <a:gd name="connsiteX64" fmla="*/ 263278 w 607639"/>
                <a:gd name="connsiteY64" fmla="*/ 485324 h 606722"/>
                <a:gd name="connsiteX65" fmla="*/ 263278 w 607639"/>
                <a:gd name="connsiteY65" fmla="*/ 546023 h 606722"/>
                <a:gd name="connsiteX66" fmla="*/ 202576 w 607639"/>
                <a:gd name="connsiteY66" fmla="*/ 606722 h 606722"/>
                <a:gd name="connsiteX67" fmla="*/ 141785 w 607639"/>
                <a:gd name="connsiteY67" fmla="*/ 546023 h 606722"/>
                <a:gd name="connsiteX68" fmla="*/ 141785 w 607639"/>
                <a:gd name="connsiteY68" fmla="*/ 480525 h 606722"/>
                <a:gd name="connsiteX69" fmla="*/ 27325 w 607639"/>
                <a:gd name="connsiteY69" fmla="*/ 593569 h 606722"/>
                <a:gd name="connsiteX70" fmla="*/ 20293 w 607639"/>
                <a:gd name="connsiteY70" fmla="*/ 596591 h 606722"/>
                <a:gd name="connsiteX71" fmla="*/ 13173 w 607639"/>
                <a:gd name="connsiteY71" fmla="*/ 593569 h 606722"/>
                <a:gd name="connsiteX72" fmla="*/ 13173 w 607639"/>
                <a:gd name="connsiteY72" fmla="*/ 579350 h 606722"/>
                <a:gd name="connsiteX73" fmla="*/ 140628 w 607639"/>
                <a:gd name="connsiteY73" fmla="*/ 453508 h 606722"/>
                <a:gd name="connsiteX74" fmla="*/ 80995 w 607639"/>
                <a:gd name="connsiteY74" fmla="*/ 404452 h 606722"/>
                <a:gd name="connsiteX75" fmla="*/ 70848 w 607639"/>
                <a:gd name="connsiteY75" fmla="*/ 394320 h 606722"/>
                <a:gd name="connsiteX76" fmla="*/ 80995 w 607639"/>
                <a:gd name="connsiteY76" fmla="*/ 384278 h 606722"/>
                <a:gd name="connsiteX77" fmla="*/ 157005 w 607639"/>
                <a:gd name="connsiteY77" fmla="*/ 437245 h 606722"/>
                <a:gd name="connsiteX78" fmla="*/ 285974 w 607639"/>
                <a:gd name="connsiteY78" fmla="*/ 309893 h 606722"/>
                <a:gd name="connsiteX79" fmla="*/ 107429 w 607639"/>
                <a:gd name="connsiteY79" fmla="*/ 131618 h 606722"/>
                <a:gd name="connsiteX80" fmla="*/ 70848 w 607639"/>
                <a:gd name="connsiteY80" fmla="*/ 141571 h 606722"/>
                <a:gd name="connsiteX81" fmla="*/ 0 w 607639"/>
                <a:gd name="connsiteY81" fmla="*/ 70741 h 606722"/>
                <a:gd name="connsiteX82" fmla="*/ 70848 w 607639"/>
                <a:gd name="connsiteY82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607639" h="606722">
                  <a:moveTo>
                    <a:pt x="300215" y="324023"/>
                  </a:moveTo>
                  <a:lnTo>
                    <a:pt x="161901" y="460618"/>
                  </a:lnTo>
                  <a:cubicBezTo>
                    <a:pt x="161990" y="462129"/>
                    <a:pt x="161990" y="463640"/>
                    <a:pt x="161990" y="465151"/>
                  </a:cubicBezTo>
                  <a:lnTo>
                    <a:pt x="161990" y="546023"/>
                  </a:lnTo>
                  <a:cubicBezTo>
                    <a:pt x="161990" y="568241"/>
                    <a:pt x="180236" y="586459"/>
                    <a:pt x="202576" y="586459"/>
                  </a:cubicBezTo>
                  <a:cubicBezTo>
                    <a:pt x="224827" y="586459"/>
                    <a:pt x="243073" y="568241"/>
                    <a:pt x="243073" y="546023"/>
                  </a:cubicBezTo>
                  <a:lnTo>
                    <a:pt x="243073" y="485324"/>
                  </a:lnTo>
                  <a:cubicBezTo>
                    <a:pt x="243073" y="451998"/>
                    <a:pt x="270398" y="424714"/>
                    <a:pt x="303775" y="424714"/>
                  </a:cubicBezTo>
                  <a:cubicBezTo>
                    <a:pt x="337241" y="424714"/>
                    <a:pt x="364566" y="451998"/>
                    <a:pt x="364566" y="485324"/>
                  </a:cubicBezTo>
                  <a:lnTo>
                    <a:pt x="364566" y="546023"/>
                  </a:lnTo>
                  <a:cubicBezTo>
                    <a:pt x="364566" y="568241"/>
                    <a:pt x="382812" y="586459"/>
                    <a:pt x="405063" y="586459"/>
                  </a:cubicBezTo>
                  <a:cubicBezTo>
                    <a:pt x="427314" y="586459"/>
                    <a:pt x="445560" y="568241"/>
                    <a:pt x="445560" y="546023"/>
                  </a:cubicBezTo>
                  <a:lnTo>
                    <a:pt x="445560" y="469150"/>
                  </a:lnTo>
                  <a:close/>
                  <a:moveTo>
                    <a:pt x="546836" y="40434"/>
                  </a:moveTo>
                  <a:cubicBezTo>
                    <a:pt x="552883" y="40434"/>
                    <a:pt x="556973" y="44524"/>
                    <a:pt x="556973" y="50571"/>
                  </a:cubicBezTo>
                  <a:cubicBezTo>
                    <a:pt x="556973" y="56617"/>
                    <a:pt x="552883" y="60708"/>
                    <a:pt x="546836" y="60708"/>
                  </a:cubicBezTo>
                  <a:cubicBezTo>
                    <a:pt x="535721" y="60708"/>
                    <a:pt x="526563" y="69777"/>
                    <a:pt x="526563" y="80892"/>
                  </a:cubicBezTo>
                  <a:cubicBezTo>
                    <a:pt x="526563" y="86939"/>
                    <a:pt x="522561" y="91029"/>
                    <a:pt x="516515" y="91029"/>
                  </a:cubicBezTo>
                  <a:cubicBezTo>
                    <a:pt x="510379" y="91029"/>
                    <a:pt x="506378" y="86939"/>
                    <a:pt x="506378" y="80892"/>
                  </a:cubicBezTo>
                  <a:cubicBezTo>
                    <a:pt x="506378" y="58662"/>
                    <a:pt x="524606" y="40434"/>
                    <a:pt x="546836" y="40434"/>
                  </a:cubicBezTo>
                  <a:close/>
                  <a:moveTo>
                    <a:pt x="81020" y="40434"/>
                  </a:moveTo>
                  <a:cubicBezTo>
                    <a:pt x="87075" y="40434"/>
                    <a:pt x="91171" y="44524"/>
                    <a:pt x="91171" y="50571"/>
                  </a:cubicBezTo>
                  <a:cubicBezTo>
                    <a:pt x="91171" y="56617"/>
                    <a:pt x="87075" y="60708"/>
                    <a:pt x="81020" y="60708"/>
                  </a:cubicBezTo>
                  <a:cubicBezTo>
                    <a:pt x="69890" y="60708"/>
                    <a:pt x="60807" y="69777"/>
                    <a:pt x="60807" y="80892"/>
                  </a:cubicBezTo>
                  <a:cubicBezTo>
                    <a:pt x="60807" y="86939"/>
                    <a:pt x="56711" y="91029"/>
                    <a:pt x="50656" y="91029"/>
                  </a:cubicBezTo>
                  <a:cubicBezTo>
                    <a:pt x="44601" y="91029"/>
                    <a:pt x="40505" y="86939"/>
                    <a:pt x="40505" y="80892"/>
                  </a:cubicBezTo>
                  <a:cubicBezTo>
                    <a:pt x="40505" y="58662"/>
                    <a:pt x="58759" y="40434"/>
                    <a:pt x="81020" y="40434"/>
                  </a:cubicBezTo>
                  <a:close/>
                  <a:moveTo>
                    <a:pt x="536702" y="20263"/>
                  </a:moveTo>
                  <a:cubicBezTo>
                    <a:pt x="508398" y="20263"/>
                    <a:pt x="486058" y="42480"/>
                    <a:pt x="486058" y="70741"/>
                  </a:cubicBezTo>
                  <a:cubicBezTo>
                    <a:pt x="486058" y="99091"/>
                    <a:pt x="508398" y="121309"/>
                    <a:pt x="536702" y="121309"/>
                  </a:cubicBezTo>
                  <a:cubicBezTo>
                    <a:pt x="565094" y="121309"/>
                    <a:pt x="587346" y="99091"/>
                    <a:pt x="587346" y="70741"/>
                  </a:cubicBezTo>
                  <a:cubicBezTo>
                    <a:pt x="587346" y="42480"/>
                    <a:pt x="565094" y="20263"/>
                    <a:pt x="536702" y="20263"/>
                  </a:cubicBezTo>
                  <a:close/>
                  <a:moveTo>
                    <a:pt x="70848" y="20263"/>
                  </a:moveTo>
                  <a:cubicBezTo>
                    <a:pt x="42545" y="20263"/>
                    <a:pt x="20293" y="42480"/>
                    <a:pt x="20293" y="70741"/>
                  </a:cubicBezTo>
                  <a:cubicBezTo>
                    <a:pt x="20293" y="99091"/>
                    <a:pt x="42545" y="121309"/>
                    <a:pt x="70848" y="121309"/>
                  </a:cubicBezTo>
                  <a:cubicBezTo>
                    <a:pt x="99241" y="121309"/>
                    <a:pt x="121492" y="99091"/>
                    <a:pt x="121492" y="70741"/>
                  </a:cubicBezTo>
                  <a:cubicBezTo>
                    <a:pt x="121492" y="42480"/>
                    <a:pt x="99241" y="20263"/>
                    <a:pt x="70848" y="20263"/>
                  </a:cubicBezTo>
                  <a:close/>
                  <a:moveTo>
                    <a:pt x="70848" y="0"/>
                  </a:moveTo>
                  <a:cubicBezTo>
                    <a:pt x="110367" y="0"/>
                    <a:pt x="141785" y="31371"/>
                    <a:pt x="141785" y="70741"/>
                  </a:cubicBezTo>
                  <a:cubicBezTo>
                    <a:pt x="141785" y="89493"/>
                    <a:pt x="134754" y="106290"/>
                    <a:pt x="123094" y="118909"/>
                  </a:cubicBezTo>
                  <a:lnTo>
                    <a:pt x="300304" y="295763"/>
                  </a:lnTo>
                  <a:lnTo>
                    <a:pt x="482053" y="116154"/>
                  </a:lnTo>
                  <a:cubicBezTo>
                    <a:pt x="471906" y="103890"/>
                    <a:pt x="465854" y="88160"/>
                    <a:pt x="465854" y="70741"/>
                  </a:cubicBezTo>
                  <a:cubicBezTo>
                    <a:pt x="465854" y="31371"/>
                    <a:pt x="497183" y="0"/>
                    <a:pt x="536702" y="0"/>
                  </a:cubicBezTo>
                  <a:cubicBezTo>
                    <a:pt x="576220" y="0"/>
                    <a:pt x="607639" y="31371"/>
                    <a:pt x="607639" y="70741"/>
                  </a:cubicBezTo>
                  <a:cubicBezTo>
                    <a:pt x="607639" y="110200"/>
                    <a:pt x="576220" y="141571"/>
                    <a:pt x="536702" y="141571"/>
                  </a:cubicBezTo>
                  <a:cubicBezTo>
                    <a:pt x="521927" y="141571"/>
                    <a:pt x="508309" y="137128"/>
                    <a:pt x="497005" y="129574"/>
                  </a:cubicBezTo>
                  <a:lnTo>
                    <a:pt x="314456" y="309893"/>
                  </a:lnTo>
                  <a:lnTo>
                    <a:pt x="446717" y="441955"/>
                  </a:lnTo>
                  <a:cubicBezTo>
                    <a:pt x="452681" y="406851"/>
                    <a:pt x="483121" y="384278"/>
                    <a:pt x="526555" y="384278"/>
                  </a:cubicBezTo>
                  <a:cubicBezTo>
                    <a:pt x="532697" y="384278"/>
                    <a:pt x="536702" y="388277"/>
                    <a:pt x="536702" y="394320"/>
                  </a:cubicBezTo>
                  <a:cubicBezTo>
                    <a:pt x="536702" y="400453"/>
                    <a:pt x="532697" y="404452"/>
                    <a:pt x="526555" y="404452"/>
                  </a:cubicBezTo>
                  <a:cubicBezTo>
                    <a:pt x="498252" y="404452"/>
                    <a:pt x="465854" y="417605"/>
                    <a:pt x="465854" y="455019"/>
                  </a:cubicBezTo>
                  <a:lnTo>
                    <a:pt x="465854" y="461063"/>
                  </a:lnTo>
                  <a:lnTo>
                    <a:pt x="594466" y="589481"/>
                  </a:lnTo>
                  <a:cubicBezTo>
                    <a:pt x="598471" y="593569"/>
                    <a:pt x="598471" y="599612"/>
                    <a:pt x="594466" y="603700"/>
                  </a:cubicBezTo>
                  <a:cubicBezTo>
                    <a:pt x="592419" y="605656"/>
                    <a:pt x="590372" y="606722"/>
                    <a:pt x="587346" y="606722"/>
                  </a:cubicBezTo>
                  <a:cubicBezTo>
                    <a:pt x="584320" y="606722"/>
                    <a:pt x="582272" y="605656"/>
                    <a:pt x="580225" y="603700"/>
                  </a:cubicBezTo>
                  <a:lnTo>
                    <a:pt x="465854" y="489412"/>
                  </a:lnTo>
                  <a:lnTo>
                    <a:pt x="465854" y="546023"/>
                  </a:lnTo>
                  <a:cubicBezTo>
                    <a:pt x="465854" y="579350"/>
                    <a:pt x="438529" y="606722"/>
                    <a:pt x="405063" y="606722"/>
                  </a:cubicBezTo>
                  <a:cubicBezTo>
                    <a:pt x="371686" y="606722"/>
                    <a:pt x="344272" y="579350"/>
                    <a:pt x="344272" y="546023"/>
                  </a:cubicBezTo>
                  <a:lnTo>
                    <a:pt x="344272" y="485324"/>
                  </a:lnTo>
                  <a:cubicBezTo>
                    <a:pt x="344272" y="463107"/>
                    <a:pt x="326115" y="444888"/>
                    <a:pt x="303775" y="444888"/>
                  </a:cubicBezTo>
                  <a:cubicBezTo>
                    <a:pt x="281524" y="444888"/>
                    <a:pt x="263278" y="463107"/>
                    <a:pt x="263278" y="485324"/>
                  </a:cubicBezTo>
                  <a:lnTo>
                    <a:pt x="263278" y="546023"/>
                  </a:lnTo>
                  <a:cubicBezTo>
                    <a:pt x="263278" y="579350"/>
                    <a:pt x="235953" y="606722"/>
                    <a:pt x="202576" y="606722"/>
                  </a:cubicBezTo>
                  <a:cubicBezTo>
                    <a:pt x="169110" y="606722"/>
                    <a:pt x="141785" y="579350"/>
                    <a:pt x="141785" y="546023"/>
                  </a:cubicBezTo>
                  <a:lnTo>
                    <a:pt x="141785" y="480525"/>
                  </a:lnTo>
                  <a:lnTo>
                    <a:pt x="27325" y="593569"/>
                  </a:lnTo>
                  <a:cubicBezTo>
                    <a:pt x="25277" y="595613"/>
                    <a:pt x="23319" y="596591"/>
                    <a:pt x="20293" y="596591"/>
                  </a:cubicBezTo>
                  <a:cubicBezTo>
                    <a:pt x="17178" y="596591"/>
                    <a:pt x="15220" y="595613"/>
                    <a:pt x="13173" y="593569"/>
                  </a:cubicBezTo>
                  <a:cubicBezTo>
                    <a:pt x="9079" y="589481"/>
                    <a:pt x="9079" y="583438"/>
                    <a:pt x="13173" y="579350"/>
                  </a:cubicBezTo>
                  <a:lnTo>
                    <a:pt x="140628" y="453508"/>
                  </a:lnTo>
                  <a:cubicBezTo>
                    <a:pt x="135110" y="425603"/>
                    <a:pt x="110456" y="404452"/>
                    <a:pt x="80995" y="404452"/>
                  </a:cubicBezTo>
                  <a:cubicBezTo>
                    <a:pt x="74942" y="404452"/>
                    <a:pt x="70848" y="400453"/>
                    <a:pt x="70848" y="394320"/>
                  </a:cubicBezTo>
                  <a:cubicBezTo>
                    <a:pt x="70848" y="388277"/>
                    <a:pt x="74942" y="384278"/>
                    <a:pt x="80995" y="384278"/>
                  </a:cubicBezTo>
                  <a:cubicBezTo>
                    <a:pt x="115796" y="384278"/>
                    <a:pt x="145613" y="406407"/>
                    <a:pt x="157005" y="437245"/>
                  </a:cubicBezTo>
                  <a:lnTo>
                    <a:pt x="285974" y="309893"/>
                  </a:lnTo>
                  <a:lnTo>
                    <a:pt x="107429" y="131618"/>
                  </a:lnTo>
                  <a:cubicBezTo>
                    <a:pt x="96838" y="137928"/>
                    <a:pt x="84288" y="141571"/>
                    <a:pt x="70848" y="141571"/>
                  </a:cubicBezTo>
                  <a:cubicBezTo>
                    <a:pt x="31419" y="141571"/>
                    <a:pt x="0" y="110200"/>
                    <a:pt x="0" y="70741"/>
                  </a:cubicBezTo>
                  <a:cubicBezTo>
                    <a:pt x="0" y="31371"/>
                    <a:pt x="31419" y="0"/>
                    <a:pt x="7084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52729" y="3423117"/>
            <a:ext cx="1027570" cy="1027568"/>
            <a:chOff x="1652729" y="3423117"/>
            <a:chExt cx="1027570" cy="1027568"/>
          </a:xfrm>
        </p:grpSpPr>
        <p:sp>
          <p:nvSpPr>
            <p:cNvPr id="43" name="椭圆 42"/>
            <p:cNvSpPr/>
            <p:nvPr/>
          </p:nvSpPr>
          <p:spPr>
            <a:xfrm>
              <a:off x="1812761" y="3583148"/>
              <a:ext cx="707506" cy="707505"/>
            </a:xfrm>
            <a:prstGeom prst="ellipse">
              <a:avLst/>
            </a:prstGeom>
            <a:gradFill>
              <a:gsLst>
                <a:gs pos="0">
                  <a:srgbClr val="25529B"/>
                </a:gs>
                <a:gs pos="64000">
                  <a:srgbClr val="1A3B6E"/>
                </a:gs>
                <a:gs pos="100000">
                  <a:srgbClr val="15315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椭圆 43"/>
            <p:cNvSpPr/>
            <p:nvPr/>
          </p:nvSpPr>
          <p:spPr>
            <a:xfrm>
              <a:off x="1652729" y="3423117"/>
              <a:ext cx="1027570" cy="1027568"/>
            </a:xfrm>
            <a:prstGeom prst="ellipse">
              <a:avLst/>
            </a:prstGeom>
            <a:noFill/>
            <a:ln w="19050">
              <a:solidFill>
                <a:srgbClr val="1A3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research_101950"/>
            <p:cNvSpPr>
              <a:spLocks noChangeAspect="1"/>
            </p:cNvSpPr>
            <p:nvPr/>
          </p:nvSpPr>
          <p:spPr bwMode="auto">
            <a:xfrm>
              <a:off x="1979024" y="3715073"/>
              <a:ext cx="374980" cy="443656"/>
            </a:xfrm>
            <a:custGeom>
              <a:avLst/>
              <a:gdLst>
                <a:gd name="connsiteX0" fmla="*/ 449082 w 513222"/>
                <a:gd name="connsiteY0" fmla="*/ 422924 h 607216"/>
                <a:gd name="connsiteX1" fmla="*/ 404542 w 513222"/>
                <a:gd name="connsiteY1" fmla="*/ 467495 h 607216"/>
                <a:gd name="connsiteX2" fmla="*/ 449179 w 513222"/>
                <a:gd name="connsiteY2" fmla="*/ 512067 h 607216"/>
                <a:gd name="connsiteX3" fmla="*/ 493815 w 513222"/>
                <a:gd name="connsiteY3" fmla="*/ 467495 h 607216"/>
                <a:gd name="connsiteX4" fmla="*/ 449179 w 513222"/>
                <a:gd name="connsiteY4" fmla="*/ 422924 h 607216"/>
                <a:gd name="connsiteX5" fmla="*/ 229005 w 513222"/>
                <a:gd name="connsiteY5" fmla="*/ 269735 h 607216"/>
                <a:gd name="connsiteX6" fmla="*/ 229005 w 513222"/>
                <a:gd name="connsiteY6" fmla="*/ 295315 h 607216"/>
                <a:gd name="connsiteX7" fmla="*/ 286838 w 513222"/>
                <a:gd name="connsiteY7" fmla="*/ 295315 h 607216"/>
                <a:gd name="connsiteX8" fmla="*/ 286838 w 513222"/>
                <a:gd name="connsiteY8" fmla="*/ 269735 h 607216"/>
                <a:gd name="connsiteX9" fmla="*/ 214449 w 513222"/>
                <a:gd name="connsiteY9" fmla="*/ 58119 h 607216"/>
                <a:gd name="connsiteX10" fmla="*/ 214449 w 513222"/>
                <a:gd name="connsiteY10" fmla="*/ 250356 h 607216"/>
                <a:gd name="connsiteX11" fmla="*/ 301393 w 513222"/>
                <a:gd name="connsiteY11" fmla="*/ 250356 h 607216"/>
                <a:gd name="connsiteX12" fmla="*/ 301393 w 513222"/>
                <a:gd name="connsiteY12" fmla="*/ 58119 h 607216"/>
                <a:gd name="connsiteX13" fmla="*/ 204746 w 513222"/>
                <a:gd name="connsiteY13" fmla="*/ 38740 h 607216"/>
                <a:gd name="connsiteX14" fmla="*/ 311097 w 513222"/>
                <a:gd name="connsiteY14" fmla="*/ 38740 h 607216"/>
                <a:gd name="connsiteX15" fmla="*/ 320800 w 513222"/>
                <a:gd name="connsiteY15" fmla="*/ 48430 h 607216"/>
                <a:gd name="connsiteX16" fmla="*/ 320800 w 513222"/>
                <a:gd name="connsiteY16" fmla="*/ 160536 h 607216"/>
                <a:gd name="connsiteX17" fmla="*/ 349329 w 513222"/>
                <a:gd name="connsiteY17" fmla="*/ 160536 h 607216"/>
                <a:gd name="connsiteX18" fmla="*/ 458882 w 513222"/>
                <a:gd name="connsiteY18" fmla="*/ 269929 h 607216"/>
                <a:gd name="connsiteX19" fmla="*/ 458882 w 513222"/>
                <a:gd name="connsiteY19" fmla="*/ 404321 h 607216"/>
                <a:gd name="connsiteX20" fmla="*/ 513222 w 513222"/>
                <a:gd name="connsiteY20" fmla="*/ 467495 h 607216"/>
                <a:gd name="connsiteX21" fmla="*/ 458882 w 513222"/>
                <a:gd name="connsiteY21" fmla="*/ 530767 h 607216"/>
                <a:gd name="connsiteX22" fmla="*/ 458882 w 513222"/>
                <a:gd name="connsiteY22" fmla="*/ 587837 h 607216"/>
                <a:gd name="connsiteX23" fmla="*/ 488672 w 513222"/>
                <a:gd name="connsiteY23" fmla="*/ 587837 h 607216"/>
                <a:gd name="connsiteX24" fmla="*/ 498376 w 513222"/>
                <a:gd name="connsiteY24" fmla="*/ 597527 h 607216"/>
                <a:gd name="connsiteX25" fmla="*/ 488672 w 513222"/>
                <a:gd name="connsiteY25" fmla="*/ 607216 h 607216"/>
                <a:gd name="connsiteX26" fmla="*/ 9704 w 513222"/>
                <a:gd name="connsiteY26" fmla="*/ 607216 h 607216"/>
                <a:gd name="connsiteX27" fmla="*/ 0 w 513222"/>
                <a:gd name="connsiteY27" fmla="*/ 597527 h 607216"/>
                <a:gd name="connsiteX28" fmla="*/ 48130 w 513222"/>
                <a:gd name="connsiteY28" fmla="*/ 549371 h 607216"/>
                <a:gd name="connsiteX29" fmla="*/ 286838 w 513222"/>
                <a:gd name="connsiteY29" fmla="*/ 549371 h 607216"/>
                <a:gd name="connsiteX30" fmla="*/ 286838 w 513222"/>
                <a:gd name="connsiteY30" fmla="*/ 528635 h 607216"/>
                <a:gd name="connsiteX31" fmla="*/ 219301 w 513222"/>
                <a:gd name="connsiteY31" fmla="*/ 528635 h 607216"/>
                <a:gd name="connsiteX32" fmla="*/ 209597 w 513222"/>
                <a:gd name="connsiteY32" fmla="*/ 518946 h 607216"/>
                <a:gd name="connsiteX33" fmla="*/ 219301 w 513222"/>
                <a:gd name="connsiteY33" fmla="*/ 509257 h 607216"/>
                <a:gd name="connsiteX34" fmla="*/ 286838 w 513222"/>
                <a:gd name="connsiteY34" fmla="*/ 509257 h 607216"/>
                <a:gd name="connsiteX35" fmla="*/ 286838 w 513222"/>
                <a:gd name="connsiteY35" fmla="*/ 379322 h 607216"/>
                <a:gd name="connsiteX36" fmla="*/ 151764 w 513222"/>
                <a:gd name="connsiteY36" fmla="*/ 379322 h 607216"/>
                <a:gd name="connsiteX37" fmla="*/ 142061 w 513222"/>
                <a:gd name="connsiteY37" fmla="*/ 369633 h 607216"/>
                <a:gd name="connsiteX38" fmla="*/ 151764 w 513222"/>
                <a:gd name="connsiteY38" fmla="*/ 359943 h 607216"/>
                <a:gd name="connsiteX39" fmla="*/ 386688 w 513222"/>
                <a:gd name="connsiteY39" fmla="*/ 359943 h 607216"/>
                <a:gd name="connsiteX40" fmla="*/ 386688 w 513222"/>
                <a:gd name="connsiteY40" fmla="*/ 269929 h 607216"/>
                <a:gd name="connsiteX41" fmla="*/ 349329 w 513222"/>
                <a:gd name="connsiteY41" fmla="*/ 232528 h 607216"/>
                <a:gd name="connsiteX42" fmla="*/ 339625 w 513222"/>
                <a:gd name="connsiteY42" fmla="*/ 222838 h 607216"/>
                <a:gd name="connsiteX43" fmla="*/ 349329 w 513222"/>
                <a:gd name="connsiteY43" fmla="*/ 213149 h 607216"/>
                <a:gd name="connsiteX44" fmla="*/ 406095 w 513222"/>
                <a:gd name="connsiteY44" fmla="*/ 269929 h 607216"/>
                <a:gd name="connsiteX45" fmla="*/ 406095 w 513222"/>
                <a:gd name="connsiteY45" fmla="*/ 382519 h 607216"/>
                <a:gd name="connsiteX46" fmla="*/ 396391 w 513222"/>
                <a:gd name="connsiteY46" fmla="*/ 392209 h 607216"/>
                <a:gd name="connsiteX47" fmla="*/ 386688 w 513222"/>
                <a:gd name="connsiteY47" fmla="*/ 382519 h 607216"/>
                <a:gd name="connsiteX48" fmla="*/ 386688 w 513222"/>
                <a:gd name="connsiteY48" fmla="*/ 379322 h 607216"/>
                <a:gd name="connsiteX49" fmla="*/ 306245 w 513222"/>
                <a:gd name="connsiteY49" fmla="*/ 379322 h 607216"/>
                <a:gd name="connsiteX50" fmla="*/ 306245 w 513222"/>
                <a:gd name="connsiteY50" fmla="*/ 549371 h 607216"/>
                <a:gd name="connsiteX51" fmla="*/ 410364 w 513222"/>
                <a:gd name="connsiteY51" fmla="*/ 549371 h 607216"/>
                <a:gd name="connsiteX52" fmla="*/ 420068 w 513222"/>
                <a:gd name="connsiteY52" fmla="*/ 559060 h 607216"/>
                <a:gd name="connsiteX53" fmla="*/ 410364 w 513222"/>
                <a:gd name="connsiteY53" fmla="*/ 568749 h 607216"/>
                <a:gd name="connsiteX54" fmla="*/ 48130 w 513222"/>
                <a:gd name="connsiteY54" fmla="*/ 568749 h 607216"/>
                <a:gd name="connsiteX55" fmla="*/ 21057 w 513222"/>
                <a:gd name="connsiteY55" fmla="*/ 587837 h 607216"/>
                <a:gd name="connsiteX56" fmla="*/ 439475 w 513222"/>
                <a:gd name="connsiteY56" fmla="*/ 587837 h 607216"/>
                <a:gd name="connsiteX57" fmla="*/ 439475 w 513222"/>
                <a:gd name="connsiteY57" fmla="*/ 530767 h 607216"/>
                <a:gd name="connsiteX58" fmla="*/ 385135 w 513222"/>
                <a:gd name="connsiteY58" fmla="*/ 467495 h 607216"/>
                <a:gd name="connsiteX59" fmla="*/ 439475 w 513222"/>
                <a:gd name="connsiteY59" fmla="*/ 404321 h 607216"/>
                <a:gd name="connsiteX60" fmla="*/ 439475 w 513222"/>
                <a:gd name="connsiteY60" fmla="*/ 269929 h 607216"/>
                <a:gd name="connsiteX61" fmla="*/ 349329 w 513222"/>
                <a:gd name="connsiteY61" fmla="*/ 179915 h 607216"/>
                <a:gd name="connsiteX62" fmla="*/ 320800 w 513222"/>
                <a:gd name="connsiteY62" fmla="*/ 179915 h 607216"/>
                <a:gd name="connsiteX63" fmla="*/ 320800 w 513222"/>
                <a:gd name="connsiteY63" fmla="*/ 250356 h 607216"/>
                <a:gd name="connsiteX64" fmla="*/ 324003 w 513222"/>
                <a:gd name="connsiteY64" fmla="*/ 250356 h 607216"/>
                <a:gd name="connsiteX65" fmla="*/ 333706 w 513222"/>
                <a:gd name="connsiteY65" fmla="*/ 260046 h 607216"/>
                <a:gd name="connsiteX66" fmla="*/ 324003 w 513222"/>
                <a:gd name="connsiteY66" fmla="*/ 269735 h 607216"/>
                <a:gd name="connsiteX67" fmla="*/ 306245 w 513222"/>
                <a:gd name="connsiteY67" fmla="*/ 269735 h 607216"/>
                <a:gd name="connsiteX68" fmla="*/ 306245 w 513222"/>
                <a:gd name="connsiteY68" fmla="*/ 305004 h 607216"/>
                <a:gd name="connsiteX69" fmla="*/ 296541 w 513222"/>
                <a:gd name="connsiteY69" fmla="*/ 314694 h 607216"/>
                <a:gd name="connsiteX70" fmla="*/ 219301 w 513222"/>
                <a:gd name="connsiteY70" fmla="*/ 314694 h 607216"/>
                <a:gd name="connsiteX71" fmla="*/ 209597 w 513222"/>
                <a:gd name="connsiteY71" fmla="*/ 305004 h 607216"/>
                <a:gd name="connsiteX72" fmla="*/ 209597 w 513222"/>
                <a:gd name="connsiteY72" fmla="*/ 269735 h 607216"/>
                <a:gd name="connsiteX73" fmla="*/ 191840 w 513222"/>
                <a:gd name="connsiteY73" fmla="*/ 269735 h 607216"/>
                <a:gd name="connsiteX74" fmla="*/ 182136 w 513222"/>
                <a:gd name="connsiteY74" fmla="*/ 260046 h 607216"/>
                <a:gd name="connsiteX75" fmla="*/ 191840 w 513222"/>
                <a:gd name="connsiteY75" fmla="*/ 250356 h 607216"/>
                <a:gd name="connsiteX76" fmla="*/ 195042 w 513222"/>
                <a:gd name="connsiteY76" fmla="*/ 250356 h 607216"/>
                <a:gd name="connsiteX77" fmla="*/ 195042 w 513222"/>
                <a:gd name="connsiteY77" fmla="*/ 48430 h 607216"/>
                <a:gd name="connsiteX78" fmla="*/ 204746 w 513222"/>
                <a:gd name="connsiteY78" fmla="*/ 38740 h 607216"/>
                <a:gd name="connsiteX79" fmla="*/ 204751 w 513222"/>
                <a:gd name="connsiteY79" fmla="*/ 0 h 607216"/>
                <a:gd name="connsiteX80" fmla="*/ 311153 w 513222"/>
                <a:gd name="connsiteY80" fmla="*/ 0 h 607216"/>
                <a:gd name="connsiteX81" fmla="*/ 320861 w 513222"/>
                <a:gd name="connsiteY81" fmla="*/ 9703 h 607216"/>
                <a:gd name="connsiteX82" fmla="*/ 311153 w 513222"/>
                <a:gd name="connsiteY82" fmla="*/ 19406 h 607216"/>
                <a:gd name="connsiteX83" fmla="*/ 204751 w 513222"/>
                <a:gd name="connsiteY83" fmla="*/ 19406 h 607216"/>
                <a:gd name="connsiteX84" fmla="*/ 195043 w 513222"/>
                <a:gd name="connsiteY84" fmla="*/ 9703 h 607216"/>
                <a:gd name="connsiteX85" fmla="*/ 204751 w 513222"/>
                <a:gd name="connsiteY85" fmla="*/ 0 h 60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513222" h="607216">
                  <a:moveTo>
                    <a:pt x="449082" y="422924"/>
                  </a:moveTo>
                  <a:cubicBezTo>
                    <a:pt x="424532" y="422924"/>
                    <a:pt x="404542" y="442981"/>
                    <a:pt x="404542" y="467495"/>
                  </a:cubicBezTo>
                  <a:cubicBezTo>
                    <a:pt x="404542" y="492106"/>
                    <a:pt x="424532" y="512067"/>
                    <a:pt x="449179" y="512067"/>
                  </a:cubicBezTo>
                  <a:cubicBezTo>
                    <a:pt x="473729" y="512067"/>
                    <a:pt x="493815" y="492106"/>
                    <a:pt x="493815" y="467495"/>
                  </a:cubicBezTo>
                  <a:cubicBezTo>
                    <a:pt x="493815" y="442981"/>
                    <a:pt x="473729" y="422924"/>
                    <a:pt x="449179" y="422924"/>
                  </a:cubicBezTo>
                  <a:close/>
                  <a:moveTo>
                    <a:pt x="229005" y="269735"/>
                  </a:moveTo>
                  <a:lnTo>
                    <a:pt x="229005" y="295315"/>
                  </a:lnTo>
                  <a:lnTo>
                    <a:pt x="286838" y="295315"/>
                  </a:lnTo>
                  <a:lnTo>
                    <a:pt x="286838" y="269735"/>
                  </a:lnTo>
                  <a:close/>
                  <a:moveTo>
                    <a:pt x="214449" y="58119"/>
                  </a:moveTo>
                  <a:lnTo>
                    <a:pt x="214449" y="250356"/>
                  </a:lnTo>
                  <a:lnTo>
                    <a:pt x="301393" y="250356"/>
                  </a:lnTo>
                  <a:lnTo>
                    <a:pt x="301393" y="58119"/>
                  </a:lnTo>
                  <a:close/>
                  <a:moveTo>
                    <a:pt x="204746" y="38740"/>
                  </a:moveTo>
                  <a:lnTo>
                    <a:pt x="311097" y="38740"/>
                  </a:lnTo>
                  <a:cubicBezTo>
                    <a:pt x="316434" y="38740"/>
                    <a:pt x="320800" y="43100"/>
                    <a:pt x="320800" y="48430"/>
                  </a:cubicBezTo>
                  <a:lnTo>
                    <a:pt x="320800" y="160536"/>
                  </a:lnTo>
                  <a:lnTo>
                    <a:pt x="349329" y="160536"/>
                  </a:lnTo>
                  <a:cubicBezTo>
                    <a:pt x="409685" y="160536"/>
                    <a:pt x="458882" y="209564"/>
                    <a:pt x="458882" y="269929"/>
                  </a:cubicBezTo>
                  <a:lnTo>
                    <a:pt x="458882" y="404321"/>
                  </a:lnTo>
                  <a:cubicBezTo>
                    <a:pt x="489546" y="408971"/>
                    <a:pt x="513222" y="435520"/>
                    <a:pt x="513222" y="467495"/>
                  </a:cubicBezTo>
                  <a:cubicBezTo>
                    <a:pt x="513222" y="499470"/>
                    <a:pt x="489546" y="526019"/>
                    <a:pt x="458882" y="530767"/>
                  </a:cubicBezTo>
                  <a:lnTo>
                    <a:pt x="458882" y="587837"/>
                  </a:lnTo>
                  <a:lnTo>
                    <a:pt x="488672" y="587837"/>
                  </a:lnTo>
                  <a:cubicBezTo>
                    <a:pt x="494009" y="587837"/>
                    <a:pt x="498376" y="592101"/>
                    <a:pt x="498376" y="597527"/>
                  </a:cubicBezTo>
                  <a:cubicBezTo>
                    <a:pt x="498376" y="602856"/>
                    <a:pt x="494009" y="607216"/>
                    <a:pt x="488672" y="607216"/>
                  </a:cubicBezTo>
                  <a:lnTo>
                    <a:pt x="9704" y="607216"/>
                  </a:lnTo>
                  <a:cubicBezTo>
                    <a:pt x="4367" y="607216"/>
                    <a:pt x="0" y="602856"/>
                    <a:pt x="0" y="597527"/>
                  </a:cubicBezTo>
                  <a:cubicBezTo>
                    <a:pt x="0" y="570978"/>
                    <a:pt x="21639" y="549371"/>
                    <a:pt x="48130" y="549371"/>
                  </a:cubicBezTo>
                  <a:lnTo>
                    <a:pt x="286838" y="549371"/>
                  </a:lnTo>
                  <a:lnTo>
                    <a:pt x="286838" y="528635"/>
                  </a:lnTo>
                  <a:lnTo>
                    <a:pt x="219301" y="528635"/>
                  </a:lnTo>
                  <a:cubicBezTo>
                    <a:pt x="213867" y="528635"/>
                    <a:pt x="209597" y="524275"/>
                    <a:pt x="209597" y="518946"/>
                  </a:cubicBezTo>
                  <a:cubicBezTo>
                    <a:pt x="209597" y="513617"/>
                    <a:pt x="213867" y="509257"/>
                    <a:pt x="219301" y="509257"/>
                  </a:cubicBezTo>
                  <a:lnTo>
                    <a:pt x="286838" y="509257"/>
                  </a:lnTo>
                  <a:lnTo>
                    <a:pt x="286838" y="379322"/>
                  </a:lnTo>
                  <a:lnTo>
                    <a:pt x="151764" y="379322"/>
                  </a:lnTo>
                  <a:cubicBezTo>
                    <a:pt x="146427" y="379322"/>
                    <a:pt x="142061" y="374962"/>
                    <a:pt x="142061" y="369633"/>
                  </a:cubicBezTo>
                  <a:cubicBezTo>
                    <a:pt x="142061" y="364207"/>
                    <a:pt x="146427" y="359943"/>
                    <a:pt x="151764" y="359943"/>
                  </a:cubicBezTo>
                  <a:lnTo>
                    <a:pt x="386688" y="359943"/>
                  </a:lnTo>
                  <a:lnTo>
                    <a:pt x="386688" y="269929"/>
                  </a:lnTo>
                  <a:cubicBezTo>
                    <a:pt x="386688" y="249290"/>
                    <a:pt x="369900" y="232528"/>
                    <a:pt x="349329" y="232528"/>
                  </a:cubicBezTo>
                  <a:cubicBezTo>
                    <a:pt x="343992" y="232528"/>
                    <a:pt x="339625" y="228265"/>
                    <a:pt x="339625" y="222838"/>
                  </a:cubicBezTo>
                  <a:cubicBezTo>
                    <a:pt x="339625" y="217509"/>
                    <a:pt x="343992" y="213149"/>
                    <a:pt x="349329" y="213149"/>
                  </a:cubicBezTo>
                  <a:cubicBezTo>
                    <a:pt x="380671" y="213149"/>
                    <a:pt x="406095" y="238632"/>
                    <a:pt x="406095" y="269929"/>
                  </a:cubicBezTo>
                  <a:lnTo>
                    <a:pt x="406095" y="382519"/>
                  </a:lnTo>
                  <a:cubicBezTo>
                    <a:pt x="406095" y="387849"/>
                    <a:pt x="401728" y="392209"/>
                    <a:pt x="396391" y="392209"/>
                  </a:cubicBezTo>
                  <a:cubicBezTo>
                    <a:pt x="391054" y="392209"/>
                    <a:pt x="386688" y="387849"/>
                    <a:pt x="386688" y="382519"/>
                  </a:cubicBezTo>
                  <a:lnTo>
                    <a:pt x="386688" y="379322"/>
                  </a:lnTo>
                  <a:lnTo>
                    <a:pt x="306245" y="379322"/>
                  </a:lnTo>
                  <a:lnTo>
                    <a:pt x="306245" y="549371"/>
                  </a:lnTo>
                  <a:lnTo>
                    <a:pt x="410364" y="549371"/>
                  </a:lnTo>
                  <a:cubicBezTo>
                    <a:pt x="415701" y="549371"/>
                    <a:pt x="420068" y="553731"/>
                    <a:pt x="420068" y="559060"/>
                  </a:cubicBezTo>
                  <a:cubicBezTo>
                    <a:pt x="420068" y="564486"/>
                    <a:pt x="415701" y="568749"/>
                    <a:pt x="410364" y="568749"/>
                  </a:cubicBezTo>
                  <a:lnTo>
                    <a:pt x="48130" y="568749"/>
                  </a:lnTo>
                  <a:cubicBezTo>
                    <a:pt x="35709" y="568749"/>
                    <a:pt x="25133" y="576695"/>
                    <a:pt x="21057" y="587837"/>
                  </a:cubicBezTo>
                  <a:lnTo>
                    <a:pt x="439475" y="587837"/>
                  </a:lnTo>
                  <a:lnTo>
                    <a:pt x="439475" y="530767"/>
                  </a:lnTo>
                  <a:cubicBezTo>
                    <a:pt x="408715" y="526019"/>
                    <a:pt x="385135" y="499470"/>
                    <a:pt x="385135" y="467495"/>
                  </a:cubicBezTo>
                  <a:cubicBezTo>
                    <a:pt x="385135" y="435520"/>
                    <a:pt x="408715" y="408971"/>
                    <a:pt x="439475" y="404321"/>
                  </a:cubicBezTo>
                  <a:lnTo>
                    <a:pt x="439475" y="269929"/>
                  </a:lnTo>
                  <a:cubicBezTo>
                    <a:pt x="439475" y="220319"/>
                    <a:pt x="399011" y="179915"/>
                    <a:pt x="349329" y="179915"/>
                  </a:cubicBezTo>
                  <a:lnTo>
                    <a:pt x="320800" y="179915"/>
                  </a:lnTo>
                  <a:lnTo>
                    <a:pt x="320800" y="250356"/>
                  </a:lnTo>
                  <a:lnTo>
                    <a:pt x="324003" y="250356"/>
                  </a:lnTo>
                  <a:cubicBezTo>
                    <a:pt x="329340" y="250356"/>
                    <a:pt x="333706" y="254717"/>
                    <a:pt x="333706" y="260046"/>
                  </a:cubicBezTo>
                  <a:cubicBezTo>
                    <a:pt x="333706" y="265375"/>
                    <a:pt x="329340" y="269735"/>
                    <a:pt x="324003" y="269735"/>
                  </a:cubicBezTo>
                  <a:lnTo>
                    <a:pt x="306245" y="269735"/>
                  </a:lnTo>
                  <a:lnTo>
                    <a:pt x="306245" y="305004"/>
                  </a:lnTo>
                  <a:cubicBezTo>
                    <a:pt x="306245" y="310334"/>
                    <a:pt x="301975" y="314694"/>
                    <a:pt x="296541" y="314694"/>
                  </a:cubicBezTo>
                  <a:lnTo>
                    <a:pt x="219301" y="314694"/>
                  </a:lnTo>
                  <a:cubicBezTo>
                    <a:pt x="213867" y="314694"/>
                    <a:pt x="209597" y="310334"/>
                    <a:pt x="209597" y="305004"/>
                  </a:cubicBezTo>
                  <a:lnTo>
                    <a:pt x="209597" y="269735"/>
                  </a:lnTo>
                  <a:lnTo>
                    <a:pt x="191840" y="269735"/>
                  </a:lnTo>
                  <a:cubicBezTo>
                    <a:pt x="186503" y="269735"/>
                    <a:pt x="182136" y="265375"/>
                    <a:pt x="182136" y="260046"/>
                  </a:cubicBezTo>
                  <a:cubicBezTo>
                    <a:pt x="182136" y="254717"/>
                    <a:pt x="186503" y="250356"/>
                    <a:pt x="191840" y="250356"/>
                  </a:cubicBezTo>
                  <a:lnTo>
                    <a:pt x="195042" y="250356"/>
                  </a:lnTo>
                  <a:lnTo>
                    <a:pt x="195042" y="48430"/>
                  </a:lnTo>
                  <a:cubicBezTo>
                    <a:pt x="195042" y="43100"/>
                    <a:pt x="199409" y="38740"/>
                    <a:pt x="204746" y="38740"/>
                  </a:cubicBezTo>
                  <a:close/>
                  <a:moveTo>
                    <a:pt x="204751" y="0"/>
                  </a:moveTo>
                  <a:lnTo>
                    <a:pt x="311153" y="0"/>
                  </a:lnTo>
                  <a:cubicBezTo>
                    <a:pt x="316493" y="0"/>
                    <a:pt x="320861" y="4366"/>
                    <a:pt x="320861" y="9703"/>
                  </a:cubicBezTo>
                  <a:cubicBezTo>
                    <a:pt x="320861" y="15039"/>
                    <a:pt x="316493" y="19406"/>
                    <a:pt x="311153" y="19406"/>
                  </a:cubicBezTo>
                  <a:lnTo>
                    <a:pt x="204751" y="19406"/>
                  </a:lnTo>
                  <a:cubicBezTo>
                    <a:pt x="199412" y="19406"/>
                    <a:pt x="195043" y="15039"/>
                    <a:pt x="195043" y="9703"/>
                  </a:cubicBezTo>
                  <a:cubicBezTo>
                    <a:pt x="195043" y="4366"/>
                    <a:pt x="199412" y="0"/>
                    <a:pt x="2047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3" name="文本框 72"/>
          <p:cNvSpPr txBox="1"/>
          <p:nvPr/>
        </p:nvSpPr>
        <p:spPr>
          <a:xfrm>
            <a:off x="768657" y="2026879"/>
            <a:ext cx="88517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Inspection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4858421" y="2026879"/>
            <a:ext cx="81464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针刺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Punching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768657" y="3705207"/>
            <a:ext cx="88517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Inspection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7" name="直接箭头连接符 86"/>
          <p:cNvCxnSpPr/>
          <p:nvPr/>
        </p:nvCxnSpPr>
        <p:spPr>
          <a:xfrm>
            <a:off x="2811692" y="2250017"/>
            <a:ext cx="869021" cy="0"/>
          </a:xfrm>
          <a:prstGeom prst="straightConnector1">
            <a:avLst/>
          </a:prstGeom>
          <a:ln w="28575">
            <a:solidFill>
              <a:srgbClr val="1A3B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>
          <a:xfrm>
            <a:off x="2718546" y="4223827"/>
            <a:ext cx="1093560" cy="747009"/>
          </a:xfrm>
          <a:prstGeom prst="straightConnector1">
            <a:avLst/>
          </a:prstGeom>
          <a:ln w="28575">
            <a:solidFill>
              <a:srgbClr val="1A3B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箭头连接符 92"/>
          <p:cNvCxnSpPr/>
          <p:nvPr/>
        </p:nvCxnSpPr>
        <p:spPr>
          <a:xfrm>
            <a:off x="4325891" y="2912103"/>
            <a:ext cx="0" cy="362712"/>
          </a:xfrm>
          <a:prstGeom prst="straightConnector1">
            <a:avLst/>
          </a:prstGeom>
          <a:ln w="28575">
            <a:solidFill>
              <a:srgbClr val="1A3B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箭头连接符 93"/>
          <p:cNvCxnSpPr/>
          <p:nvPr/>
        </p:nvCxnSpPr>
        <p:spPr>
          <a:xfrm>
            <a:off x="2166514" y="4598987"/>
            <a:ext cx="0" cy="362712"/>
          </a:xfrm>
          <a:prstGeom prst="straightConnector1">
            <a:avLst/>
          </a:prstGeom>
          <a:ln w="28575">
            <a:solidFill>
              <a:srgbClr val="1A3B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箭头连接符 94"/>
          <p:cNvCxnSpPr/>
          <p:nvPr/>
        </p:nvCxnSpPr>
        <p:spPr>
          <a:xfrm flipH="1">
            <a:off x="2811692" y="3928345"/>
            <a:ext cx="869021" cy="0"/>
          </a:xfrm>
          <a:prstGeom prst="straightConnector1">
            <a:avLst/>
          </a:prstGeom>
          <a:ln w="28575">
            <a:solidFill>
              <a:srgbClr val="1A3B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3812106" y="3423117"/>
            <a:ext cx="1027570" cy="1027568"/>
            <a:chOff x="3812106" y="3423117"/>
            <a:chExt cx="1027570" cy="1027568"/>
          </a:xfrm>
        </p:grpSpPr>
        <p:sp>
          <p:nvSpPr>
            <p:cNvPr id="91" name="椭圆 90"/>
            <p:cNvSpPr/>
            <p:nvPr/>
          </p:nvSpPr>
          <p:spPr>
            <a:xfrm>
              <a:off x="3972138" y="3583148"/>
              <a:ext cx="707506" cy="707505"/>
            </a:xfrm>
            <a:prstGeom prst="ellipse">
              <a:avLst/>
            </a:prstGeom>
            <a:gradFill>
              <a:gsLst>
                <a:gs pos="0">
                  <a:srgbClr val="25529B"/>
                </a:gs>
                <a:gs pos="64000">
                  <a:srgbClr val="1A3B6E"/>
                </a:gs>
                <a:gs pos="100000">
                  <a:srgbClr val="15315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2" name="椭圆 91"/>
            <p:cNvSpPr/>
            <p:nvPr/>
          </p:nvSpPr>
          <p:spPr>
            <a:xfrm>
              <a:off x="3812106" y="3423117"/>
              <a:ext cx="1027570" cy="1027568"/>
            </a:xfrm>
            <a:prstGeom prst="ellipse">
              <a:avLst/>
            </a:prstGeom>
            <a:noFill/>
            <a:ln w="19050">
              <a:solidFill>
                <a:srgbClr val="1A3B6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grass_346162"/>
            <p:cNvSpPr>
              <a:spLocks noChangeAspect="1"/>
            </p:cNvSpPr>
            <p:nvPr/>
          </p:nvSpPr>
          <p:spPr bwMode="auto">
            <a:xfrm>
              <a:off x="4095025" y="3775612"/>
              <a:ext cx="461732" cy="322578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  <a:gd name="connsiteX105" fmla="*/ 373273 h 605239"/>
                <a:gd name="connsiteY105" fmla="*/ 373273 h 605239"/>
                <a:gd name="connsiteX106" fmla="*/ 373273 h 605239"/>
                <a:gd name="connsiteY106" fmla="*/ 373273 h 605239"/>
                <a:gd name="connsiteX107" fmla="*/ 373273 h 605239"/>
                <a:gd name="connsiteY107" fmla="*/ 373273 h 605239"/>
                <a:gd name="connsiteX108" fmla="*/ 373273 h 605239"/>
                <a:gd name="connsiteY108" fmla="*/ 373273 h 605239"/>
                <a:gd name="connsiteX109" fmla="*/ 373273 h 605239"/>
                <a:gd name="connsiteY109" fmla="*/ 373273 h 605239"/>
                <a:gd name="connsiteX110" fmla="*/ 373273 h 605239"/>
                <a:gd name="connsiteY110" fmla="*/ 373273 h 605239"/>
                <a:gd name="connsiteX111" fmla="*/ 373273 h 605239"/>
                <a:gd name="connsiteY111" fmla="*/ 373273 h 605239"/>
                <a:gd name="connsiteX112" fmla="*/ 373273 h 605239"/>
                <a:gd name="connsiteY112" fmla="*/ 373273 h 605239"/>
                <a:gd name="connsiteX113" fmla="*/ 373273 h 605239"/>
                <a:gd name="connsiteY113" fmla="*/ 373273 h 605239"/>
                <a:gd name="connsiteX114" fmla="*/ 373273 h 605239"/>
                <a:gd name="connsiteY114" fmla="*/ 373273 h 605239"/>
                <a:gd name="connsiteX115" fmla="*/ 373273 h 605239"/>
                <a:gd name="connsiteY115" fmla="*/ 373273 h 605239"/>
                <a:gd name="connsiteX116" fmla="*/ 373273 h 605239"/>
                <a:gd name="connsiteY116" fmla="*/ 373273 h 605239"/>
                <a:gd name="connsiteX117" fmla="*/ 373273 h 605239"/>
                <a:gd name="connsiteY117" fmla="*/ 373273 h 605239"/>
                <a:gd name="connsiteX118" fmla="*/ 373273 h 605239"/>
                <a:gd name="connsiteY118" fmla="*/ 373273 h 605239"/>
                <a:gd name="connsiteX119" fmla="*/ 373273 h 605239"/>
                <a:gd name="connsiteY119" fmla="*/ 373273 h 605239"/>
                <a:gd name="connsiteX120" fmla="*/ 373273 h 605239"/>
                <a:gd name="connsiteY120" fmla="*/ 373273 h 605239"/>
                <a:gd name="connsiteX121" fmla="*/ 373273 h 605239"/>
                <a:gd name="connsiteY121" fmla="*/ 373273 h 605239"/>
                <a:gd name="connsiteX122" fmla="*/ 373273 h 605239"/>
                <a:gd name="connsiteY122" fmla="*/ 373273 h 605239"/>
                <a:gd name="connsiteX123" fmla="*/ 373273 h 605239"/>
                <a:gd name="connsiteY123" fmla="*/ 373273 h 605239"/>
                <a:gd name="connsiteX124" fmla="*/ 373273 h 605239"/>
                <a:gd name="connsiteY124" fmla="*/ 373273 h 605239"/>
                <a:gd name="connsiteX125" fmla="*/ 373273 h 605239"/>
                <a:gd name="connsiteY125" fmla="*/ 373273 h 605239"/>
                <a:gd name="connsiteX126" fmla="*/ 373273 h 605239"/>
                <a:gd name="connsiteY126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607613" h="424495">
                  <a:moveTo>
                    <a:pt x="552950" y="406148"/>
                  </a:moveTo>
                  <a:lnTo>
                    <a:pt x="588159" y="406148"/>
                  </a:lnTo>
                  <a:cubicBezTo>
                    <a:pt x="593138" y="406148"/>
                    <a:pt x="597228" y="410137"/>
                    <a:pt x="597228" y="415101"/>
                  </a:cubicBezTo>
                  <a:cubicBezTo>
                    <a:pt x="597228" y="420065"/>
                    <a:pt x="593138" y="424142"/>
                    <a:pt x="588159" y="424142"/>
                  </a:cubicBezTo>
                  <a:lnTo>
                    <a:pt x="552950" y="424142"/>
                  </a:lnTo>
                  <a:cubicBezTo>
                    <a:pt x="547971" y="424142"/>
                    <a:pt x="543881" y="420065"/>
                    <a:pt x="543881" y="415101"/>
                  </a:cubicBezTo>
                  <a:cubicBezTo>
                    <a:pt x="543881" y="410137"/>
                    <a:pt x="547971" y="406148"/>
                    <a:pt x="552950" y="406148"/>
                  </a:cubicBezTo>
                  <a:close/>
                  <a:moveTo>
                    <a:pt x="18709" y="406148"/>
                  </a:moveTo>
                  <a:lnTo>
                    <a:pt x="34284" y="406148"/>
                  </a:lnTo>
                  <a:cubicBezTo>
                    <a:pt x="39267" y="406148"/>
                    <a:pt x="43361" y="410137"/>
                    <a:pt x="43361" y="415101"/>
                  </a:cubicBezTo>
                  <a:cubicBezTo>
                    <a:pt x="43361" y="420065"/>
                    <a:pt x="39267" y="424142"/>
                    <a:pt x="34284" y="424142"/>
                  </a:cubicBezTo>
                  <a:lnTo>
                    <a:pt x="18709" y="424142"/>
                  </a:lnTo>
                  <a:cubicBezTo>
                    <a:pt x="13725" y="424142"/>
                    <a:pt x="9631" y="420065"/>
                    <a:pt x="9631" y="415101"/>
                  </a:cubicBezTo>
                  <a:cubicBezTo>
                    <a:pt x="9631" y="410137"/>
                    <a:pt x="13725" y="406148"/>
                    <a:pt x="18709" y="406148"/>
                  </a:cubicBezTo>
                  <a:close/>
                  <a:moveTo>
                    <a:pt x="580503" y="275383"/>
                  </a:moveTo>
                  <a:cubicBezTo>
                    <a:pt x="550330" y="281248"/>
                    <a:pt x="518377" y="294578"/>
                    <a:pt x="485444" y="315105"/>
                  </a:cubicBezTo>
                  <a:cubicBezTo>
                    <a:pt x="468622" y="343897"/>
                    <a:pt x="452156" y="375176"/>
                    <a:pt x="438805" y="406101"/>
                  </a:cubicBezTo>
                  <a:lnTo>
                    <a:pt x="466219" y="406101"/>
                  </a:lnTo>
                  <a:cubicBezTo>
                    <a:pt x="475921" y="395437"/>
                    <a:pt x="485890" y="384773"/>
                    <a:pt x="495947" y="374376"/>
                  </a:cubicBezTo>
                  <a:cubicBezTo>
                    <a:pt x="546414" y="322214"/>
                    <a:pt x="585131" y="290046"/>
                    <a:pt x="586823" y="288713"/>
                  </a:cubicBezTo>
                  <a:cubicBezTo>
                    <a:pt x="589493" y="286491"/>
                    <a:pt x="590294" y="282759"/>
                    <a:pt x="588870" y="279649"/>
                  </a:cubicBezTo>
                  <a:cubicBezTo>
                    <a:pt x="587357" y="276450"/>
                    <a:pt x="583885" y="274761"/>
                    <a:pt x="580503" y="275383"/>
                  </a:cubicBezTo>
                  <a:close/>
                  <a:moveTo>
                    <a:pt x="53497" y="155774"/>
                  </a:moveTo>
                  <a:cubicBezTo>
                    <a:pt x="50293" y="154352"/>
                    <a:pt x="46555" y="155418"/>
                    <a:pt x="44508" y="158173"/>
                  </a:cubicBezTo>
                  <a:cubicBezTo>
                    <a:pt x="42371" y="160928"/>
                    <a:pt x="42371" y="164749"/>
                    <a:pt x="44597" y="167504"/>
                  </a:cubicBezTo>
                  <a:cubicBezTo>
                    <a:pt x="44864" y="167859"/>
                    <a:pt x="76639" y="207847"/>
                    <a:pt x="115624" y="270140"/>
                  </a:cubicBezTo>
                  <a:cubicBezTo>
                    <a:pt x="144017" y="315638"/>
                    <a:pt x="169027" y="361403"/>
                    <a:pt x="190122" y="406456"/>
                  </a:cubicBezTo>
                  <a:lnTo>
                    <a:pt x="201426" y="406456"/>
                  </a:lnTo>
                  <a:cubicBezTo>
                    <a:pt x="192703" y="345674"/>
                    <a:pt x="174635" y="284536"/>
                    <a:pt x="155587" y="232018"/>
                  </a:cubicBezTo>
                  <a:cubicBezTo>
                    <a:pt x="155320" y="231840"/>
                    <a:pt x="155142" y="231574"/>
                    <a:pt x="154964" y="231396"/>
                  </a:cubicBezTo>
                  <a:cubicBezTo>
                    <a:pt x="121587" y="195584"/>
                    <a:pt x="87498" y="170170"/>
                    <a:pt x="53497" y="155774"/>
                  </a:cubicBezTo>
                  <a:close/>
                  <a:moveTo>
                    <a:pt x="490429" y="64334"/>
                  </a:moveTo>
                  <a:cubicBezTo>
                    <a:pt x="437648" y="91615"/>
                    <a:pt x="388339" y="184121"/>
                    <a:pt x="388072" y="184477"/>
                  </a:cubicBezTo>
                  <a:cubicBezTo>
                    <a:pt x="378192" y="245614"/>
                    <a:pt x="369558" y="325768"/>
                    <a:pt x="373297" y="406101"/>
                  </a:cubicBezTo>
                  <a:lnTo>
                    <a:pt x="385846" y="406101"/>
                  </a:lnTo>
                  <a:cubicBezTo>
                    <a:pt x="424119" y="199405"/>
                    <a:pt x="501110" y="74731"/>
                    <a:pt x="501377" y="74287"/>
                  </a:cubicBezTo>
                  <a:cubicBezTo>
                    <a:pt x="502979" y="71176"/>
                    <a:pt x="502356" y="67444"/>
                    <a:pt x="499774" y="65045"/>
                  </a:cubicBezTo>
                  <a:cubicBezTo>
                    <a:pt x="497193" y="62734"/>
                    <a:pt x="493544" y="62734"/>
                    <a:pt x="490429" y="64334"/>
                  </a:cubicBezTo>
                  <a:close/>
                  <a:moveTo>
                    <a:pt x="400978" y="19280"/>
                  </a:moveTo>
                  <a:cubicBezTo>
                    <a:pt x="396705" y="17059"/>
                    <a:pt x="393056" y="19014"/>
                    <a:pt x="391632" y="20436"/>
                  </a:cubicBezTo>
                  <a:cubicBezTo>
                    <a:pt x="364574" y="46917"/>
                    <a:pt x="341610" y="84328"/>
                    <a:pt x="323542" y="131603"/>
                  </a:cubicBezTo>
                  <a:cubicBezTo>
                    <a:pt x="309212" y="169014"/>
                    <a:pt x="297819" y="212735"/>
                    <a:pt x="289631" y="261609"/>
                  </a:cubicBezTo>
                  <a:cubicBezTo>
                    <a:pt x="278683" y="327723"/>
                    <a:pt x="276636" y="384685"/>
                    <a:pt x="276280" y="406101"/>
                  </a:cubicBezTo>
                  <a:lnTo>
                    <a:pt x="355228" y="406101"/>
                  </a:lnTo>
                  <a:cubicBezTo>
                    <a:pt x="350867" y="309595"/>
                    <a:pt x="363951" y="213712"/>
                    <a:pt x="375878" y="149553"/>
                  </a:cubicBezTo>
                  <a:cubicBezTo>
                    <a:pt x="389140" y="77930"/>
                    <a:pt x="404093" y="28522"/>
                    <a:pt x="404271" y="28078"/>
                  </a:cubicBezTo>
                  <a:cubicBezTo>
                    <a:pt x="405339" y="24701"/>
                    <a:pt x="404004" y="20969"/>
                    <a:pt x="400978" y="19280"/>
                  </a:cubicBezTo>
                  <a:close/>
                  <a:moveTo>
                    <a:pt x="211572" y="19014"/>
                  </a:moveTo>
                  <a:cubicBezTo>
                    <a:pt x="208635" y="20791"/>
                    <a:pt x="207300" y="24434"/>
                    <a:pt x="208279" y="27811"/>
                  </a:cubicBezTo>
                  <a:cubicBezTo>
                    <a:pt x="208457" y="28344"/>
                    <a:pt x="222698" y="77219"/>
                    <a:pt x="235337" y="149465"/>
                  </a:cubicBezTo>
                  <a:cubicBezTo>
                    <a:pt x="246641" y="213712"/>
                    <a:pt x="258924" y="309595"/>
                    <a:pt x="254206" y="406012"/>
                  </a:cubicBezTo>
                  <a:lnTo>
                    <a:pt x="258212" y="406101"/>
                  </a:lnTo>
                  <a:cubicBezTo>
                    <a:pt x="258568" y="384240"/>
                    <a:pt x="263463" y="258855"/>
                    <a:pt x="294971" y="159062"/>
                  </a:cubicBezTo>
                  <a:cubicBezTo>
                    <a:pt x="292123" y="149642"/>
                    <a:pt x="289008" y="140401"/>
                    <a:pt x="285714" y="131603"/>
                  </a:cubicBezTo>
                  <a:cubicBezTo>
                    <a:pt x="268358" y="84239"/>
                    <a:pt x="246285" y="46739"/>
                    <a:pt x="220028" y="20080"/>
                  </a:cubicBezTo>
                  <a:cubicBezTo>
                    <a:pt x="217803" y="17770"/>
                    <a:pt x="214242" y="17325"/>
                    <a:pt x="211572" y="19014"/>
                  </a:cubicBezTo>
                  <a:close/>
                  <a:moveTo>
                    <a:pt x="218059" y="197"/>
                  </a:moveTo>
                  <a:cubicBezTo>
                    <a:pt x="223477" y="886"/>
                    <a:pt x="228706" y="3374"/>
                    <a:pt x="232934" y="7462"/>
                  </a:cubicBezTo>
                  <a:cubicBezTo>
                    <a:pt x="269248" y="42385"/>
                    <a:pt x="303961" y="128937"/>
                    <a:pt x="304584" y="130714"/>
                  </a:cubicBezTo>
                  <a:cubicBezTo>
                    <a:pt x="305296" y="128848"/>
                    <a:pt x="336626" y="46206"/>
                    <a:pt x="378993" y="7551"/>
                  </a:cubicBezTo>
                  <a:cubicBezTo>
                    <a:pt x="383977" y="3019"/>
                    <a:pt x="397417" y="-3202"/>
                    <a:pt x="410323" y="3907"/>
                  </a:cubicBezTo>
                  <a:cubicBezTo>
                    <a:pt x="420559" y="9594"/>
                    <a:pt x="425009" y="22124"/>
                    <a:pt x="421538" y="33321"/>
                  </a:cubicBezTo>
                  <a:cubicBezTo>
                    <a:pt x="421360" y="33765"/>
                    <a:pt x="408988" y="74553"/>
                    <a:pt x="396883" y="135780"/>
                  </a:cubicBezTo>
                  <a:cubicBezTo>
                    <a:pt x="422428" y="98102"/>
                    <a:pt x="450554" y="69044"/>
                    <a:pt x="480460" y="49316"/>
                  </a:cubicBezTo>
                  <a:cubicBezTo>
                    <a:pt x="490251" y="42829"/>
                    <a:pt x="503157" y="43807"/>
                    <a:pt x="511879" y="51715"/>
                  </a:cubicBezTo>
                  <a:cubicBezTo>
                    <a:pt x="520602" y="59624"/>
                    <a:pt x="522827" y="72332"/>
                    <a:pt x="517309" y="82729"/>
                  </a:cubicBezTo>
                  <a:cubicBezTo>
                    <a:pt x="517042" y="83173"/>
                    <a:pt x="494434" y="125738"/>
                    <a:pt x="468800" y="189986"/>
                  </a:cubicBezTo>
                  <a:cubicBezTo>
                    <a:pt x="494612" y="167148"/>
                    <a:pt x="520780" y="149998"/>
                    <a:pt x="547037" y="138801"/>
                  </a:cubicBezTo>
                  <a:cubicBezTo>
                    <a:pt x="557896" y="134269"/>
                    <a:pt x="570445" y="137557"/>
                    <a:pt x="577566" y="146888"/>
                  </a:cubicBezTo>
                  <a:cubicBezTo>
                    <a:pt x="584597" y="156218"/>
                    <a:pt x="584508" y="169192"/>
                    <a:pt x="577210" y="178345"/>
                  </a:cubicBezTo>
                  <a:cubicBezTo>
                    <a:pt x="577210" y="178434"/>
                    <a:pt x="574896" y="181189"/>
                    <a:pt x="570979" y="186432"/>
                  </a:cubicBezTo>
                  <a:cubicBezTo>
                    <a:pt x="570445" y="187142"/>
                    <a:pt x="539204" y="227842"/>
                    <a:pt x="504403" y="283647"/>
                  </a:cubicBezTo>
                  <a:cubicBezTo>
                    <a:pt x="529325" y="270940"/>
                    <a:pt x="553623" y="262232"/>
                    <a:pt x="577032" y="257700"/>
                  </a:cubicBezTo>
                  <a:cubicBezTo>
                    <a:pt x="588603" y="255478"/>
                    <a:pt x="600174" y="261343"/>
                    <a:pt x="605158" y="271918"/>
                  </a:cubicBezTo>
                  <a:cubicBezTo>
                    <a:pt x="610142" y="282581"/>
                    <a:pt x="607383" y="295200"/>
                    <a:pt x="598304" y="302664"/>
                  </a:cubicBezTo>
                  <a:cubicBezTo>
                    <a:pt x="597859" y="302931"/>
                    <a:pt x="558697" y="335455"/>
                    <a:pt x="508942" y="386906"/>
                  </a:cubicBezTo>
                  <a:cubicBezTo>
                    <a:pt x="502801" y="393215"/>
                    <a:pt x="496748" y="399614"/>
                    <a:pt x="490785" y="406101"/>
                  </a:cubicBezTo>
                  <a:lnTo>
                    <a:pt x="520780" y="406101"/>
                  </a:lnTo>
                  <a:cubicBezTo>
                    <a:pt x="525764" y="406101"/>
                    <a:pt x="529770" y="410099"/>
                    <a:pt x="529770" y="415076"/>
                  </a:cubicBezTo>
                  <a:cubicBezTo>
                    <a:pt x="529770" y="420052"/>
                    <a:pt x="525764" y="424140"/>
                    <a:pt x="520780" y="424140"/>
                  </a:cubicBezTo>
                  <a:lnTo>
                    <a:pt x="425365" y="424140"/>
                  </a:lnTo>
                  <a:cubicBezTo>
                    <a:pt x="422339" y="424140"/>
                    <a:pt x="419580" y="422629"/>
                    <a:pt x="417889" y="420141"/>
                  </a:cubicBezTo>
                  <a:cubicBezTo>
                    <a:pt x="416198" y="417653"/>
                    <a:pt x="415842" y="414542"/>
                    <a:pt x="416999" y="411788"/>
                  </a:cubicBezTo>
                  <a:cubicBezTo>
                    <a:pt x="463015" y="294133"/>
                    <a:pt x="563058" y="167148"/>
                    <a:pt x="563058" y="167148"/>
                  </a:cubicBezTo>
                  <a:cubicBezTo>
                    <a:pt x="565194" y="164394"/>
                    <a:pt x="565283" y="160572"/>
                    <a:pt x="563147" y="157818"/>
                  </a:cubicBezTo>
                  <a:cubicBezTo>
                    <a:pt x="561011" y="155063"/>
                    <a:pt x="557362" y="154085"/>
                    <a:pt x="554157" y="155418"/>
                  </a:cubicBezTo>
                  <a:cubicBezTo>
                    <a:pt x="520424" y="169725"/>
                    <a:pt x="486602" y="194873"/>
                    <a:pt x="453580" y="230152"/>
                  </a:cubicBezTo>
                  <a:cubicBezTo>
                    <a:pt x="435067" y="281159"/>
                    <a:pt x="414507" y="347273"/>
                    <a:pt x="402313" y="416675"/>
                  </a:cubicBezTo>
                  <a:cubicBezTo>
                    <a:pt x="401512" y="420941"/>
                    <a:pt x="397773" y="424140"/>
                    <a:pt x="393412" y="424140"/>
                  </a:cubicBezTo>
                  <a:lnTo>
                    <a:pt x="244683" y="424051"/>
                  </a:lnTo>
                  <a:cubicBezTo>
                    <a:pt x="235070" y="423695"/>
                    <a:pt x="235782" y="413387"/>
                    <a:pt x="235782" y="412588"/>
                  </a:cubicBezTo>
                  <a:cubicBezTo>
                    <a:pt x="240321" y="333944"/>
                    <a:pt x="233112" y="254945"/>
                    <a:pt x="224122" y="193274"/>
                  </a:cubicBezTo>
                  <a:cubicBezTo>
                    <a:pt x="208368" y="157729"/>
                    <a:pt x="173834" y="103345"/>
                    <a:pt x="117226" y="64689"/>
                  </a:cubicBezTo>
                  <a:cubicBezTo>
                    <a:pt x="114288" y="62734"/>
                    <a:pt x="110461" y="63090"/>
                    <a:pt x="107880" y="65400"/>
                  </a:cubicBezTo>
                  <a:cubicBezTo>
                    <a:pt x="105299" y="67711"/>
                    <a:pt x="104676" y="71532"/>
                    <a:pt x="106278" y="74553"/>
                  </a:cubicBezTo>
                  <a:cubicBezTo>
                    <a:pt x="107168" y="76242"/>
                    <a:pt x="199734" y="248191"/>
                    <a:pt x="220740" y="414276"/>
                  </a:cubicBezTo>
                  <a:cubicBezTo>
                    <a:pt x="221007" y="416853"/>
                    <a:pt x="220295" y="419430"/>
                    <a:pt x="218515" y="421385"/>
                  </a:cubicBezTo>
                  <a:cubicBezTo>
                    <a:pt x="216824" y="423340"/>
                    <a:pt x="214331" y="424495"/>
                    <a:pt x="211750" y="424495"/>
                  </a:cubicBezTo>
                  <a:lnTo>
                    <a:pt x="184336" y="424495"/>
                  </a:lnTo>
                  <a:cubicBezTo>
                    <a:pt x="180865" y="424495"/>
                    <a:pt x="177661" y="422451"/>
                    <a:pt x="176148" y="419252"/>
                  </a:cubicBezTo>
                  <a:cubicBezTo>
                    <a:pt x="160216" y="384685"/>
                    <a:pt x="141880" y="349673"/>
                    <a:pt x="121409" y="314661"/>
                  </a:cubicBezTo>
                  <a:cubicBezTo>
                    <a:pt x="88744" y="294400"/>
                    <a:pt x="57057" y="281159"/>
                    <a:pt x="27151" y="275383"/>
                  </a:cubicBezTo>
                  <a:cubicBezTo>
                    <a:pt x="23680" y="274761"/>
                    <a:pt x="20298" y="276450"/>
                    <a:pt x="18785" y="279649"/>
                  </a:cubicBezTo>
                  <a:cubicBezTo>
                    <a:pt x="17272" y="282759"/>
                    <a:pt x="18162" y="286491"/>
                    <a:pt x="20832" y="288713"/>
                  </a:cubicBezTo>
                  <a:cubicBezTo>
                    <a:pt x="21188" y="289068"/>
                    <a:pt x="60974" y="321947"/>
                    <a:pt x="111707" y="374465"/>
                  </a:cubicBezTo>
                  <a:cubicBezTo>
                    <a:pt x="122744" y="385840"/>
                    <a:pt x="146153" y="408056"/>
                    <a:pt x="146598" y="415431"/>
                  </a:cubicBezTo>
                  <a:cubicBezTo>
                    <a:pt x="147043" y="424495"/>
                    <a:pt x="137341" y="424140"/>
                    <a:pt x="137341" y="424140"/>
                  </a:cubicBezTo>
                  <a:lnTo>
                    <a:pt x="65157" y="424140"/>
                  </a:lnTo>
                  <a:cubicBezTo>
                    <a:pt x="60173" y="424140"/>
                    <a:pt x="56167" y="420052"/>
                    <a:pt x="56167" y="415076"/>
                  </a:cubicBezTo>
                  <a:cubicBezTo>
                    <a:pt x="56167" y="410099"/>
                    <a:pt x="60173" y="406101"/>
                    <a:pt x="65157" y="406101"/>
                  </a:cubicBezTo>
                  <a:lnTo>
                    <a:pt x="116870" y="406101"/>
                  </a:lnTo>
                  <a:cubicBezTo>
                    <a:pt x="110906" y="399614"/>
                    <a:pt x="104765" y="393215"/>
                    <a:pt x="98712" y="386906"/>
                  </a:cubicBezTo>
                  <a:cubicBezTo>
                    <a:pt x="48780" y="335277"/>
                    <a:pt x="9706" y="302931"/>
                    <a:pt x="9350" y="302664"/>
                  </a:cubicBezTo>
                  <a:cubicBezTo>
                    <a:pt x="271" y="295200"/>
                    <a:pt x="-2577" y="282581"/>
                    <a:pt x="2497" y="271918"/>
                  </a:cubicBezTo>
                  <a:cubicBezTo>
                    <a:pt x="7481" y="261343"/>
                    <a:pt x="19052" y="255478"/>
                    <a:pt x="30534" y="257700"/>
                  </a:cubicBezTo>
                  <a:cubicBezTo>
                    <a:pt x="53764" y="262232"/>
                    <a:pt x="77885" y="270762"/>
                    <a:pt x="102451" y="283292"/>
                  </a:cubicBezTo>
                  <a:cubicBezTo>
                    <a:pt x="73969" y="234595"/>
                    <a:pt x="30712" y="179056"/>
                    <a:pt x="30445" y="178700"/>
                  </a:cubicBezTo>
                  <a:cubicBezTo>
                    <a:pt x="23146" y="169548"/>
                    <a:pt x="22968" y="156574"/>
                    <a:pt x="30089" y="147243"/>
                  </a:cubicBezTo>
                  <a:cubicBezTo>
                    <a:pt x="37209" y="137912"/>
                    <a:pt x="49759" y="134624"/>
                    <a:pt x="60529" y="139156"/>
                  </a:cubicBezTo>
                  <a:cubicBezTo>
                    <a:pt x="87231" y="150442"/>
                    <a:pt x="113843" y="167948"/>
                    <a:pt x="140011" y="191408"/>
                  </a:cubicBezTo>
                  <a:cubicBezTo>
                    <a:pt x="114288" y="127515"/>
                    <a:pt x="90880" y="83973"/>
                    <a:pt x="90346" y="83084"/>
                  </a:cubicBezTo>
                  <a:cubicBezTo>
                    <a:pt x="84827" y="72687"/>
                    <a:pt x="87053" y="59980"/>
                    <a:pt x="95775" y="52071"/>
                  </a:cubicBezTo>
                  <a:cubicBezTo>
                    <a:pt x="104409" y="44162"/>
                    <a:pt x="117315" y="43185"/>
                    <a:pt x="127194" y="49672"/>
                  </a:cubicBezTo>
                  <a:cubicBezTo>
                    <a:pt x="159148" y="70732"/>
                    <a:pt x="189054" y="102545"/>
                    <a:pt x="216112" y="144133"/>
                  </a:cubicBezTo>
                  <a:cubicBezTo>
                    <a:pt x="204007" y="77930"/>
                    <a:pt x="191101" y="33321"/>
                    <a:pt x="191012" y="32876"/>
                  </a:cubicBezTo>
                  <a:cubicBezTo>
                    <a:pt x="187719" y="21769"/>
                    <a:pt x="192258" y="9772"/>
                    <a:pt x="202049" y="3729"/>
                  </a:cubicBezTo>
                  <a:cubicBezTo>
                    <a:pt x="207033" y="619"/>
                    <a:pt x="212640" y="-491"/>
                    <a:pt x="218059" y="1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10" name="组合 9"/>
          <p:cNvGrpSpPr/>
          <p:nvPr/>
        </p:nvGrpSpPr>
        <p:grpSpPr>
          <a:xfrm>
            <a:off x="1652729" y="5110000"/>
            <a:ext cx="1027570" cy="1027568"/>
            <a:chOff x="1652729" y="5110000"/>
            <a:chExt cx="1027570" cy="1027568"/>
          </a:xfrm>
        </p:grpSpPr>
        <p:sp>
          <p:nvSpPr>
            <p:cNvPr id="105" name="椭圆 104"/>
            <p:cNvSpPr/>
            <p:nvPr/>
          </p:nvSpPr>
          <p:spPr>
            <a:xfrm>
              <a:off x="1812761" y="5270031"/>
              <a:ext cx="707506" cy="707505"/>
            </a:xfrm>
            <a:prstGeom prst="ellipse">
              <a:avLst/>
            </a:prstGeom>
            <a:gradFill>
              <a:gsLst>
                <a:gs pos="0">
                  <a:srgbClr val="25529B"/>
                </a:gs>
                <a:gs pos="64000">
                  <a:srgbClr val="1A3B6E"/>
                </a:gs>
                <a:gs pos="100000">
                  <a:srgbClr val="15315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1652729" y="5110000"/>
              <a:ext cx="1027570" cy="1027568"/>
            </a:xfrm>
            <a:prstGeom prst="ellipse">
              <a:avLst/>
            </a:prstGeom>
            <a:noFill/>
            <a:ln w="19050">
              <a:solidFill>
                <a:srgbClr val="1A3B6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tools-and-utensils_353733"/>
            <p:cNvSpPr>
              <a:spLocks noChangeAspect="1"/>
            </p:cNvSpPr>
            <p:nvPr/>
          </p:nvSpPr>
          <p:spPr bwMode="auto">
            <a:xfrm>
              <a:off x="2043864" y="5405271"/>
              <a:ext cx="245300" cy="437026"/>
            </a:xfrm>
            <a:custGeom>
              <a:avLst/>
              <a:gdLst>
                <a:gd name="connsiteX0" fmla="*/ 90160 w 340549"/>
                <a:gd name="connsiteY0" fmla="*/ 340015 h 606722"/>
                <a:gd name="connsiteX1" fmla="*/ 73516 w 340549"/>
                <a:gd name="connsiteY1" fmla="*/ 356638 h 606722"/>
                <a:gd name="connsiteX2" fmla="*/ 73516 w 340549"/>
                <a:gd name="connsiteY2" fmla="*/ 516733 h 606722"/>
                <a:gd name="connsiteX3" fmla="*/ 90160 w 340549"/>
                <a:gd name="connsiteY3" fmla="*/ 533355 h 606722"/>
                <a:gd name="connsiteX4" fmla="*/ 250461 w 340549"/>
                <a:gd name="connsiteY4" fmla="*/ 533355 h 606722"/>
                <a:gd name="connsiteX5" fmla="*/ 267105 w 340549"/>
                <a:gd name="connsiteY5" fmla="*/ 516733 h 606722"/>
                <a:gd name="connsiteX6" fmla="*/ 267105 w 340549"/>
                <a:gd name="connsiteY6" fmla="*/ 356638 h 606722"/>
                <a:gd name="connsiteX7" fmla="*/ 250461 w 340549"/>
                <a:gd name="connsiteY7" fmla="*/ 340015 h 606722"/>
                <a:gd name="connsiteX8" fmla="*/ 90160 w 340549"/>
                <a:gd name="connsiteY8" fmla="*/ 320014 h 606722"/>
                <a:gd name="connsiteX9" fmla="*/ 250461 w 340549"/>
                <a:gd name="connsiteY9" fmla="*/ 320014 h 606722"/>
                <a:gd name="connsiteX10" fmla="*/ 287131 w 340549"/>
                <a:gd name="connsiteY10" fmla="*/ 356638 h 606722"/>
                <a:gd name="connsiteX11" fmla="*/ 287131 w 340549"/>
                <a:gd name="connsiteY11" fmla="*/ 516733 h 606722"/>
                <a:gd name="connsiteX12" fmla="*/ 250461 w 340549"/>
                <a:gd name="connsiteY12" fmla="*/ 553445 h 606722"/>
                <a:gd name="connsiteX13" fmla="*/ 90160 w 340549"/>
                <a:gd name="connsiteY13" fmla="*/ 553445 h 606722"/>
                <a:gd name="connsiteX14" fmla="*/ 53489 w 340549"/>
                <a:gd name="connsiteY14" fmla="*/ 516733 h 606722"/>
                <a:gd name="connsiteX15" fmla="*/ 53489 w 340549"/>
                <a:gd name="connsiteY15" fmla="*/ 356638 h 606722"/>
                <a:gd name="connsiteX16" fmla="*/ 90160 w 340549"/>
                <a:gd name="connsiteY16" fmla="*/ 320014 h 606722"/>
                <a:gd name="connsiteX17" fmla="*/ 287322 w 340549"/>
                <a:gd name="connsiteY17" fmla="*/ 147194 h 606722"/>
                <a:gd name="connsiteX18" fmla="*/ 299961 w 340549"/>
                <a:gd name="connsiteY18" fmla="*/ 153504 h 606722"/>
                <a:gd name="connsiteX19" fmla="*/ 331826 w 340549"/>
                <a:gd name="connsiteY19" fmla="*/ 248857 h 606722"/>
                <a:gd name="connsiteX20" fmla="*/ 340549 w 340549"/>
                <a:gd name="connsiteY20" fmla="*/ 302622 h 606722"/>
                <a:gd name="connsiteX21" fmla="*/ 340549 w 340549"/>
                <a:gd name="connsiteY21" fmla="*/ 556690 h 606722"/>
                <a:gd name="connsiteX22" fmla="*/ 290526 w 340549"/>
                <a:gd name="connsiteY22" fmla="*/ 606722 h 606722"/>
                <a:gd name="connsiteX23" fmla="*/ 50112 w 340549"/>
                <a:gd name="connsiteY23" fmla="*/ 606722 h 606722"/>
                <a:gd name="connsiteX24" fmla="*/ 0 w 340549"/>
                <a:gd name="connsiteY24" fmla="*/ 556690 h 606722"/>
                <a:gd name="connsiteX25" fmla="*/ 0 w 340549"/>
                <a:gd name="connsiteY25" fmla="*/ 396731 h 606722"/>
                <a:gd name="connsiteX26" fmla="*/ 10058 w 340549"/>
                <a:gd name="connsiteY26" fmla="*/ 386689 h 606722"/>
                <a:gd name="connsiteX27" fmla="*/ 20027 w 340549"/>
                <a:gd name="connsiteY27" fmla="*/ 396731 h 606722"/>
                <a:gd name="connsiteX28" fmla="*/ 20027 w 340549"/>
                <a:gd name="connsiteY28" fmla="*/ 556690 h 606722"/>
                <a:gd name="connsiteX29" fmla="*/ 50112 w 340549"/>
                <a:gd name="connsiteY29" fmla="*/ 586727 h 606722"/>
                <a:gd name="connsiteX30" fmla="*/ 290526 w 340549"/>
                <a:gd name="connsiteY30" fmla="*/ 586727 h 606722"/>
                <a:gd name="connsiteX31" fmla="*/ 320522 w 340549"/>
                <a:gd name="connsiteY31" fmla="*/ 556690 h 606722"/>
                <a:gd name="connsiteX32" fmla="*/ 320522 w 340549"/>
                <a:gd name="connsiteY32" fmla="*/ 302622 h 606722"/>
                <a:gd name="connsiteX33" fmla="*/ 312867 w 340549"/>
                <a:gd name="connsiteY33" fmla="*/ 255256 h 606722"/>
                <a:gd name="connsiteX34" fmla="*/ 281002 w 340549"/>
                <a:gd name="connsiteY34" fmla="*/ 159902 h 606722"/>
                <a:gd name="connsiteX35" fmla="*/ 287322 w 340549"/>
                <a:gd name="connsiteY35" fmla="*/ 147194 h 606722"/>
                <a:gd name="connsiteX36" fmla="*/ 99763 w 340549"/>
                <a:gd name="connsiteY36" fmla="*/ 126633 h 606722"/>
                <a:gd name="connsiteX37" fmla="*/ 89439 w 340549"/>
                <a:gd name="connsiteY37" fmla="*/ 186706 h 606722"/>
                <a:gd name="connsiteX38" fmla="*/ 110620 w 340549"/>
                <a:gd name="connsiteY38" fmla="*/ 186706 h 606722"/>
                <a:gd name="connsiteX39" fmla="*/ 132423 w 340549"/>
                <a:gd name="connsiteY39" fmla="*/ 126633 h 606722"/>
                <a:gd name="connsiteX40" fmla="*/ 67636 w 340549"/>
                <a:gd name="connsiteY40" fmla="*/ 19995 h 606722"/>
                <a:gd name="connsiteX41" fmla="*/ 60160 w 340549"/>
                <a:gd name="connsiteY41" fmla="*/ 27459 h 606722"/>
                <a:gd name="connsiteX42" fmla="*/ 60160 w 340549"/>
                <a:gd name="connsiteY42" fmla="*/ 99174 h 606722"/>
                <a:gd name="connsiteX43" fmla="*/ 67636 w 340549"/>
                <a:gd name="connsiteY43" fmla="*/ 106638 h 606722"/>
                <a:gd name="connsiteX44" fmla="*/ 307119 w 340549"/>
                <a:gd name="connsiteY44" fmla="*/ 106638 h 606722"/>
                <a:gd name="connsiteX45" fmla="*/ 307119 w 340549"/>
                <a:gd name="connsiteY45" fmla="*/ 19995 h 606722"/>
                <a:gd name="connsiteX46" fmla="*/ 63453 w 340549"/>
                <a:gd name="connsiteY46" fmla="*/ 0 h 606722"/>
                <a:gd name="connsiteX47" fmla="*/ 317175 w 340549"/>
                <a:gd name="connsiteY47" fmla="*/ 0 h 606722"/>
                <a:gd name="connsiteX48" fmla="*/ 327142 w 340549"/>
                <a:gd name="connsiteY48" fmla="*/ 10042 h 606722"/>
                <a:gd name="connsiteX49" fmla="*/ 327142 w 340549"/>
                <a:gd name="connsiteY49" fmla="*/ 116680 h 606722"/>
                <a:gd name="connsiteX50" fmla="*/ 317175 w 340549"/>
                <a:gd name="connsiteY50" fmla="*/ 126633 h 606722"/>
                <a:gd name="connsiteX51" fmla="*/ 277128 w 340549"/>
                <a:gd name="connsiteY51" fmla="*/ 126633 h 606722"/>
                <a:gd name="connsiteX52" fmla="*/ 204242 w 340549"/>
                <a:gd name="connsiteY52" fmla="*/ 126633 h 606722"/>
                <a:gd name="connsiteX53" fmla="*/ 162236 w 340549"/>
                <a:gd name="connsiteY53" fmla="*/ 252466 h 606722"/>
                <a:gd name="connsiteX54" fmla="*/ 114714 w 340549"/>
                <a:gd name="connsiteY54" fmla="*/ 286679 h 606722"/>
                <a:gd name="connsiteX55" fmla="*/ 90151 w 340549"/>
                <a:gd name="connsiteY55" fmla="*/ 286679 h 606722"/>
                <a:gd name="connsiteX56" fmla="*/ 20023 w 340549"/>
                <a:gd name="connsiteY56" fmla="*/ 356616 h 606722"/>
                <a:gd name="connsiteX57" fmla="*/ 10056 w 340549"/>
                <a:gd name="connsiteY57" fmla="*/ 366658 h 606722"/>
                <a:gd name="connsiteX58" fmla="*/ 0 w 340549"/>
                <a:gd name="connsiteY58" fmla="*/ 356616 h 606722"/>
                <a:gd name="connsiteX59" fmla="*/ 90151 w 340549"/>
                <a:gd name="connsiteY59" fmla="*/ 266685 h 606722"/>
                <a:gd name="connsiteX60" fmla="*/ 114714 w 340549"/>
                <a:gd name="connsiteY60" fmla="*/ 266685 h 606722"/>
                <a:gd name="connsiteX61" fmla="*/ 143192 w 340549"/>
                <a:gd name="connsiteY61" fmla="*/ 246157 h 606722"/>
                <a:gd name="connsiteX62" fmla="*/ 183061 w 340549"/>
                <a:gd name="connsiteY62" fmla="*/ 126633 h 606722"/>
                <a:gd name="connsiteX63" fmla="*/ 152714 w 340549"/>
                <a:gd name="connsiteY63" fmla="*/ 126633 h 606722"/>
                <a:gd name="connsiteX64" fmla="*/ 125838 w 340549"/>
                <a:gd name="connsiteY64" fmla="*/ 201102 h 606722"/>
                <a:gd name="connsiteX65" fmla="*/ 116849 w 340549"/>
                <a:gd name="connsiteY65" fmla="*/ 206701 h 606722"/>
                <a:gd name="connsiteX66" fmla="*/ 76802 w 340549"/>
                <a:gd name="connsiteY66" fmla="*/ 206701 h 606722"/>
                <a:gd name="connsiteX67" fmla="*/ 68882 w 340549"/>
                <a:gd name="connsiteY67" fmla="*/ 202790 h 606722"/>
                <a:gd name="connsiteX68" fmla="*/ 67102 w 340549"/>
                <a:gd name="connsiteY68" fmla="*/ 194259 h 606722"/>
                <a:gd name="connsiteX69" fmla="*/ 79650 w 340549"/>
                <a:gd name="connsiteY69" fmla="*/ 126633 h 606722"/>
                <a:gd name="connsiteX70" fmla="*/ 63453 w 340549"/>
                <a:gd name="connsiteY70" fmla="*/ 126633 h 606722"/>
                <a:gd name="connsiteX71" fmla="*/ 56333 w 340549"/>
                <a:gd name="connsiteY71" fmla="*/ 123700 h 606722"/>
                <a:gd name="connsiteX72" fmla="*/ 42984 w 340549"/>
                <a:gd name="connsiteY72" fmla="*/ 110371 h 606722"/>
                <a:gd name="connsiteX73" fmla="*/ 40047 w 340549"/>
                <a:gd name="connsiteY73" fmla="*/ 103350 h 606722"/>
                <a:gd name="connsiteX74" fmla="*/ 40047 w 340549"/>
                <a:gd name="connsiteY74" fmla="*/ 84422 h 606722"/>
                <a:gd name="connsiteX75" fmla="*/ 26698 w 340549"/>
                <a:gd name="connsiteY75" fmla="*/ 63361 h 606722"/>
                <a:gd name="connsiteX76" fmla="*/ 40047 w 340549"/>
                <a:gd name="connsiteY76" fmla="*/ 42300 h 606722"/>
                <a:gd name="connsiteX77" fmla="*/ 40047 w 340549"/>
                <a:gd name="connsiteY77" fmla="*/ 23372 h 606722"/>
                <a:gd name="connsiteX78" fmla="*/ 42984 w 340549"/>
                <a:gd name="connsiteY78" fmla="*/ 16262 h 606722"/>
                <a:gd name="connsiteX79" fmla="*/ 56333 w 340549"/>
                <a:gd name="connsiteY79" fmla="*/ 2933 h 606722"/>
                <a:gd name="connsiteX80" fmla="*/ 63453 w 340549"/>
                <a:gd name="connsiteY80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340549" h="606722">
                  <a:moveTo>
                    <a:pt x="90160" y="340015"/>
                  </a:moveTo>
                  <a:cubicBezTo>
                    <a:pt x="80992" y="340015"/>
                    <a:pt x="73516" y="347482"/>
                    <a:pt x="73516" y="356638"/>
                  </a:cubicBezTo>
                  <a:lnTo>
                    <a:pt x="73516" y="516733"/>
                  </a:lnTo>
                  <a:cubicBezTo>
                    <a:pt x="73516" y="525888"/>
                    <a:pt x="80992" y="533355"/>
                    <a:pt x="90160" y="533355"/>
                  </a:cubicBezTo>
                  <a:lnTo>
                    <a:pt x="250461" y="533355"/>
                  </a:lnTo>
                  <a:cubicBezTo>
                    <a:pt x="259628" y="533355"/>
                    <a:pt x="267105" y="525888"/>
                    <a:pt x="267105" y="516733"/>
                  </a:cubicBezTo>
                  <a:lnTo>
                    <a:pt x="267105" y="356638"/>
                  </a:lnTo>
                  <a:cubicBezTo>
                    <a:pt x="267105" y="347482"/>
                    <a:pt x="259628" y="340015"/>
                    <a:pt x="250461" y="340015"/>
                  </a:cubicBezTo>
                  <a:close/>
                  <a:moveTo>
                    <a:pt x="90160" y="320014"/>
                  </a:moveTo>
                  <a:lnTo>
                    <a:pt x="250461" y="320014"/>
                  </a:lnTo>
                  <a:cubicBezTo>
                    <a:pt x="270665" y="320014"/>
                    <a:pt x="287131" y="336459"/>
                    <a:pt x="287131" y="356638"/>
                  </a:cubicBezTo>
                  <a:lnTo>
                    <a:pt x="287131" y="516733"/>
                  </a:lnTo>
                  <a:cubicBezTo>
                    <a:pt x="287131" y="536911"/>
                    <a:pt x="270665" y="553445"/>
                    <a:pt x="250461" y="553445"/>
                  </a:cubicBezTo>
                  <a:lnTo>
                    <a:pt x="90160" y="553445"/>
                  </a:lnTo>
                  <a:cubicBezTo>
                    <a:pt x="69955" y="553445"/>
                    <a:pt x="53489" y="536911"/>
                    <a:pt x="53489" y="516733"/>
                  </a:cubicBezTo>
                  <a:lnTo>
                    <a:pt x="53489" y="356638"/>
                  </a:lnTo>
                  <a:cubicBezTo>
                    <a:pt x="53489" y="336459"/>
                    <a:pt x="69955" y="320014"/>
                    <a:pt x="90160" y="320014"/>
                  </a:cubicBezTo>
                  <a:close/>
                  <a:moveTo>
                    <a:pt x="287322" y="147194"/>
                  </a:moveTo>
                  <a:cubicBezTo>
                    <a:pt x="292573" y="145506"/>
                    <a:pt x="298270" y="148261"/>
                    <a:pt x="299961" y="153504"/>
                  </a:cubicBezTo>
                  <a:lnTo>
                    <a:pt x="331826" y="248857"/>
                  </a:lnTo>
                  <a:cubicBezTo>
                    <a:pt x="337612" y="266275"/>
                    <a:pt x="340549" y="284315"/>
                    <a:pt x="340549" y="302622"/>
                  </a:cubicBezTo>
                  <a:lnTo>
                    <a:pt x="340549" y="556690"/>
                  </a:lnTo>
                  <a:cubicBezTo>
                    <a:pt x="340549" y="584239"/>
                    <a:pt x="318119" y="606722"/>
                    <a:pt x="290526" y="606722"/>
                  </a:cubicBezTo>
                  <a:lnTo>
                    <a:pt x="50112" y="606722"/>
                  </a:lnTo>
                  <a:cubicBezTo>
                    <a:pt x="22519" y="606722"/>
                    <a:pt x="0" y="584239"/>
                    <a:pt x="0" y="556690"/>
                  </a:cubicBezTo>
                  <a:lnTo>
                    <a:pt x="0" y="396731"/>
                  </a:lnTo>
                  <a:cubicBezTo>
                    <a:pt x="0" y="391132"/>
                    <a:pt x="4539" y="386689"/>
                    <a:pt x="10058" y="386689"/>
                  </a:cubicBezTo>
                  <a:cubicBezTo>
                    <a:pt x="15576" y="386689"/>
                    <a:pt x="20027" y="391132"/>
                    <a:pt x="20027" y="396731"/>
                  </a:cubicBezTo>
                  <a:lnTo>
                    <a:pt x="20027" y="556690"/>
                  </a:lnTo>
                  <a:cubicBezTo>
                    <a:pt x="20027" y="573219"/>
                    <a:pt x="33556" y="586727"/>
                    <a:pt x="50112" y="586727"/>
                  </a:cubicBezTo>
                  <a:lnTo>
                    <a:pt x="290526" y="586727"/>
                  </a:lnTo>
                  <a:cubicBezTo>
                    <a:pt x="307082" y="586727"/>
                    <a:pt x="320522" y="573219"/>
                    <a:pt x="320522" y="556690"/>
                  </a:cubicBezTo>
                  <a:lnTo>
                    <a:pt x="320522" y="302622"/>
                  </a:lnTo>
                  <a:cubicBezTo>
                    <a:pt x="320522" y="286537"/>
                    <a:pt x="317941" y="270541"/>
                    <a:pt x="312867" y="255256"/>
                  </a:cubicBezTo>
                  <a:lnTo>
                    <a:pt x="281002" y="159902"/>
                  </a:lnTo>
                  <a:cubicBezTo>
                    <a:pt x="279222" y="154659"/>
                    <a:pt x="282070" y="148972"/>
                    <a:pt x="287322" y="147194"/>
                  </a:cubicBezTo>
                  <a:close/>
                  <a:moveTo>
                    <a:pt x="99763" y="126633"/>
                  </a:moveTo>
                  <a:cubicBezTo>
                    <a:pt x="98161" y="146094"/>
                    <a:pt x="92821" y="171688"/>
                    <a:pt x="89439" y="186706"/>
                  </a:cubicBezTo>
                  <a:lnTo>
                    <a:pt x="110620" y="186706"/>
                  </a:lnTo>
                  <a:cubicBezTo>
                    <a:pt x="117472" y="172132"/>
                    <a:pt x="128864" y="145384"/>
                    <a:pt x="132423" y="126633"/>
                  </a:cubicBezTo>
                  <a:close/>
                  <a:moveTo>
                    <a:pt x="67636" y="19995"/>
                  </a:moveTo>
                  <a:lnTo>
                    <a:pt x="60160" y="27459"/>
                  </a:lnTo>
                  <a:lnTo>
                    <a:pt x="60160" y="99174"/>
                  </a:lnTo>
                  <a:lnTo>
                    <a:pt x="67636" y="106638"/>
                  </a:lnTo>
                  <a:lnTo>
                    <a:pt x="307119" y="106638"/>
                  </a:lnTo>
                  <a:lnTo>
                    <a:pt x="307119" y="19995"/>
                  </a:lnTo>
                  <a:close/>
                  <a:moveTo>
                    <a:pt x="63453" y="0"/>
                  </a:moveTo>
                  <a:lnTo>
                    <a:pt x="317175" y="0"/>
                  </a:lnTo>
                  <a:cubicBezTo>
                    <a:pt x="322693" y="0"/>
                    <a:pt x="327142" y="4443"/>
                    <a:pt x="327142" y="10042"/>
                  </a:cubicBezTo>
                  <a:lnTo>
                    <a:pt x="327142" y="116680"/>
                  </a:lnTo>
                  <a:cubicBezTo>
                    <a:pt x="327142" y="122190"/>
                    <a:pt x="322693" y="126633"/>
                    <a:pt x="317175" y="126633"/>
                  </a:cubicBezTo>
                  <a:lnTo>
                    <a:pt x="277128" y="126633"/>
                  </a:lnTo>
                  <a:lnTo>
                    <a:pt x="204242" y="126633"/>
                  </a:lnTo>
                  <a:lnTo>
                    <a:pt x="162236" y="252466"/>
                  </a:lnTo>
                  <a:cubicBezTo>
                    <a:pt x="155384" y="272905"/>
                    <a:pt x="136250" y="286679"/>
                    <a:pt x="114714" y="286679"/>
                  </a:cubicBezTo>
                  <a:lnTo>
                    <a:pt x="90151" y="286679"/>
                  </a:lnTo>
                  <a:cubicBezTo>
                    <a:pt x="51527" y="286679"/>
                    <a:pt x="20023" y="318049"/>
                    <a:pt x="20023" y="356616"/>
                  </a:cubicBezTo>
                  <a:cubicBezTo>
                    <a:pt x="20023" y="362215"/>
                    <a:pt x="15574" y="366658"/>
                    <a:pt x="10056" y="366658"/>
                  </a:cubicBezTo>
                  <a:cubicBezTo>
                    <a:pt x="4538" y="366658"/>
                    <a:pt x="0" y="362215"/>
                    <a:pt x="0" y="356616"/>
                  </a:cubicBezTo>
                  <a:cubicBezTo>
                    <a:pt x="0" y="307029"/>
                    <a:pt x="40492" y="266685"/>
                    <a:pt x="90151" y="266685"/>
                  </a:cubicBezTo>
                  <a:lnTo>
                    <a:pt x="114714" y="266685"/>
                  </a:lnTo>
                  <a:cubicBezTo>
                    <a:pt x="127618" y="266685"/>
                    <a:pt x="139098" y="258420"/>
                    <a:pt x="143192" y="246157"/>
                  </a:cubicBezTo>
                  <a:lnTo>
                    <a:pt x="183061" y="126633"/>
                  </a:lnTo>
                  <a:lnTo>
                    <a:pt x="152714" y="126633"/>
                  </a:lnTo>
                  <a:cubicBezTo>
                    <a:pt x="148353" y="155425"/>
                    <a:pt x="128330" y="196126"/>
                    <a:pt x="125838" y="201102"/>
                  </a:cubicBezTo>
                  <a:cubicBezTo>
                    <a:pt x="124147" y="204479"/>
                    <a:pt x="120676" y="206701"/>
                    <a:pt x="116849" y="206701"/>
                  </a:cubicBezTo>
                  <a:lnTo>
                    <a:pt x="76802" y="206701"/>
                  </a:lnTo>
                  <a:cubicBezTo>
                    <a:pt x="73687" y="206701"/>
                    <a:pt x="70839" y="205279"/>
                    <a:pt x="68882" y="202790"/>
                  </a:cubicBezTo>
                  <a:cubicBezTo>
                    <a:pt x="67013" y="200391"/>
                    <a:pt x="66390" y="197192"/>
                    <a:pt x="67102" y="194259"/>
                  </a:cubicBezTo>
                  <a:cubicBezTo>
                    <a:pt x="67191" y="193815"/>
                    <a:pt x="77247" y="153470"/>
                    <a:pt x="79650" y="126633"/>
                  </a:cubicBezTo>
                  <a:lnTo>
                    <a:pt x="63453" y="126633"/>
                  </a:lnTo>
                  <a:cubicBezTo>
                    <a:pt x="60783" y="126633"/>
                    <a:pt x="58291" y="125655"/>
                    <a:pt x="56333" y="123700"/>
                  </a:cubicBezTo>
                  <a:lnTo>
                    <a:pt x="42984" y="110371"/>
                  </a:lnTo>
                  <a:cubicBezTo>
                    <a:pt x="41115" y="108504"/>
                    <a:pt x="40047" y="106016"/>
                    <a:pt x="40047" y="103350"/>
                  </a:cubicBezTo>
                  <a:lnTo>
                    <a:pt x="40047" y="84422"/>
                  </a:lnTo>
                  <a:cubicBezTo>
                    <a:pt x="32216" y="80601"/>
                    <a:pt x="26698" y="72603"/>
                    <a:pt x="26698" y="63361"/>
                  </a:cubicBezTo>
                  <a:cubicBezTo>
                    <a:pt x="26698" y="54030"/>
                    <a:pt x="32216" y="46032"/>
                    <a:pt x="40047" y="42300"/>
                  </a:cubicBezTo>
                  <a:lnTo>
                    <a:pt x="40047" y="23372"/>
                  </a:lnTo>
                  <a:cubicBezTo>
                    <a:pt x="40047" y="20706"/>
                    <a:pt x="41115" y="18129"/>
                    <a:pt x="42984" y="16262"/>
                  </a:cubicBezTo>
                  <a:lnTo>
                    <a:pt x="56333" y="2933"/>
                  </a:lnTo>
                  <a:cubicBezTo>
                    <a:pt x="58291" y="1066"/>
                    <a:pt x="60783" y="0"/>
                    <a:pt x="634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07" name="文本框 106"/>
          <p:cNvSpPr txBox="1"/>
          <p:nvPr/>
        </p:nvSpPr>
        <p:spPr>
          <a:xfrm>
            <a:off x="4892885" y="3709054"/>
            <a:ext cx="74571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起绒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Napping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836784" y="5376106"/>
            <a:ext cx="74892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喷胶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Spraying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" name="平行四边形 111"/>
          <p:cNvSpPr/>
          <p:nvPr/>
        </p:nvSpPr>
        <p:spPr>
          <a:xfrm>
            <a:off x="4054189" y="5557979"/>
            <a:ext cx="538156" cy="206289"/>
          </a:xfrm>
          <a:prstGeom prst="parallelogram">
            <a:avLst>
              <a:gd name="adj" fmla="val 70167"/>
            </a:avLst>
          </a:prstGeom>
          <a:noFill/>
          <a:ln w="19050">
            <a:solidFill>
              <a:schemeClr val="bg1"/>
            </a:solidFill>
          </a:ln>
          <a:scene3d>
            <a:camera prst="perspectiveRelaxedModerately">
              <a:rot lat="18290635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3812106" y="5110000"/>
            <a:ext cx="1027570" cy="1027568"/>
            <a:chOff x="3812106" y="5110000"/>
            <a:chExt cx="1027570" cy="1027568"/>
          </a:xfrm>
        </p:grpSpPr>
        <p:sp>
          <p:nvSpPr>
            <p:cNvPr id="37" name="椭圆 36"/>
            <p:cNvSpPr/>
            <p:nvPr/>
          </p:nvSpPr>
          <p:spPr>
            <a:xfrm>
              <a:off x="3972138" y="5270031"/>
              <a:ext cx="707506" cy="707505"/>
            </a:xfrm>
            <a:prstGeom prst="ellipse">
              <a:avLst/>
            </a:prstGeom>
            <a:gradFill>
              <a:gsLst>
                <a:gs pos="0">
                  <a:srgbClr val="25529B"/>
                </a:gs>
                <a:gs pos="64000">
                  <a:srgbClr val="1A3B6E"/>
                </a:gs>
                <a:gs pos="100000">
                  <a:srgbClr val="15315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椭圆 37"/>
            <p:cNvSpPr/>
            <p:nvPr/>
          </p:nvSpPr>
          <p:spPr>
            <a:xfrm>
              <a:off x="3812106" y="5110000"/>
              <a:ext cx="1027570" cy="1027568"/>
            </a:xfrm>
            <a:prstGeom prst="ellipse">
              <a:avLst/>
            </a:prstGeom>
            <a:noFill/>
            <a:ln w="19050">
              <a:solidFill>
                <a:srgbClr val="1A3B6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平行四边形 110"/>
            <p:cNvSpPr/>
            <p:nvPr/>
          </p:nvSpPr>
          <p:spPr>
            <a:xfrm>
              <a:off x="4059437" y="5483301"/>
              <a:ext cx="538156" cy="206289"/>
            </a:xfrm>
            <a:prstGeom prst="parallelogram">
              <a:avLst>
                <a:gd name="adj" fmla="val 70167"/>
              </a:avLst>
            </a:prstGeom>
            <a:noFill/>
            <a:ln w="19050">
              <a:solidFill>
                <a:schemeClr val="bg1"/>
              </a:solidFill>
            </a:ln>
            <a:scene3d>
              <a:camera prst="perspectiveRelaxedModerately">
                <a:rot lat="18290635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5" name="文本框 114"/>
          <p:cNvSpPr txBox="1"/>
          <p:nvPr/>
        </p:nvSpPr>
        <p:spPr>
          <a:xfrm>
            <a:off x="2962653" y="5347452"/>
            <a:ext cx="841897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再加工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Reprocess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0492237" y="3722316"/>
            <a:ext cx="61427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热烘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Drying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705154" y="5110000"/>
            <a:ext cx="1027570" cy="1027568"/>
            <a:chOff x="7705154" y="5110000"/>
            <a:chExt cx="1027570" cy="1027568"/>
          </a:xfrm>
        </p:grpSpPr>
        <p:sp>
          <p:nvSpPr>
            <p:cNvPr id="19" name="椭圆 18"/>
            <p:cNvSpPr/>
            <p:nvPr/>
          </p:nvSpPr>
          <p:spPr>
            <a:xfrm>
              <a:off x="7865186" y="5270031"/>
              <a:ext cx="707506" cy="707505"/>
            </a:xfrm>
            <a:prstGeom prst="ellipse">
              <a:avLst/>
            </a:prstGeom>
            <a:gradFill>
              <a:gsLst>
                <a:gs pos="0">
                  <a:srgbClr val="596977"/>
                </a:gs>
                <a:gs pos="64000">
                  <a:srgbClr val="434F5A"/>
                </a:gs>
                <a:gs pos="100000">
                  <a:srgbClr val="2C343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7705154" y="5110000"/>
              <a:ext cx="1027570" cy="1027568"/>
            </a:xfrm>
            <a:prstGeom prst="ellipse">
              <a:avLst/>
            </a:prstGeom>
            <a:noFill/>
            <a:ln w="19050">
              <a:solidFill>
                <a:srgbClr val="434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research_101950"/>
            <p:cNvSpPr>
              <a:spLocks noChangeAspect="1"/>
            </p:cNvSpPr>
            <p:nvPr/>
          </p:nvSpPr>
          <p:spPr bwMode="auto">
            <a:xfrm>
              <a:off x="8031449" y="5401956"/>
              <a:ext cx="374980" cy="443656"/>
            </a:xfrm>
            <a:custGeom>
              <a:avLst/>
              <a:gdLst>
                <a:gd name="connsiteX0" fmla="*/ 449082 w 513222"/>
                <a:gd name="connsiteY0" fmla="*/ 422924 h 607216"/>
                <a:gd name="connsiteX1" fmla="*/ 404542 w 513222"/>
                <a:gd name="connsiteY1" fmla="*/ 467495 h 607216"/>
                <a:gd name="connsiteX2" fmla="*/ 449179 w 513222"/>
                <a:gd name="connsiteY2" fmla="*/ 512067 h 607216"/>
                <a:gd name="connsiteX3" fmla="*/ 493815 w 513222"/>
                <a:gd name="connsiteY3" fmla="*/ 467495 h 607216"/>
                <a:gd name="connsiteX4" fmla="*/ 449179 w 513222"/>
                <a:gd name="connsiteY4" fmla="*/ 422924 h 607216"/>
                <a:gd name="connsiteX5" fmla="*/ 229005 w 513222"/>
                <a:gd name="connsiteY5" fmla="*/ 269735 h 607216"/>
                <a:gd name="connsiteX6" fmla="*/ 229005 w 513222"/>
                <a:gd name="connsiteY6" fmla="*/ 295315 h 607216"/>
                <a:gd name="connsiteX7" fmla="*/ 286838 w 513222"/>
                <a:gd name="connsiteY7" fmla="*/ 295315 h 607216"/>
                <a:gd name="connsiteX8" fmla="*/ 286838 w 513222"/>
                <a:gd name="connsiteY8" fmla="*/ 269735 h 607216"/>
                <a:gd name="connsiteX9" fmla="*/ 214449 w 513222"/>
                <a:gd name="connsiteY9" fmla="*/ 58119 h 607216"/>
                <a:gd name="connsiteX10" fmla="*/ 214449 w 513222"/>
                <a:gd name="connsiteY10" fmla="*/ 250356 h 607216"/>
                <a:gd name="connsiteX11" fmla="*/ 301393 w 513222"/>
                <a:gd name="connsiteY11" fmla="*/ 250356 h 607216"/>
                <a:gd name="connsiteX12" fmla="*/ 301393 w 513222"/>
                <a:gd name="connsiteY12" fmla="*/ 58119 h 607216"/>
                <a:gd name="connsiteX13" fmla="*/ 204746 w 513222"/>
                <a:gd name="connsiteY13" fmla="*/ 38740 h 607216"/>
                <a:gd name="connsiteX14" fmla="*/ 311097 w 513222"/>
                <a:gd name="connsiteY14" fmla="*/ 38740 h 607216"/>
                <a:gd name="connsiteX15" fmla="*/ 320800 w 513222"/>
                <a:gd name="connsiteY15" fmla="*/ 48430 h 607216"/>
                <a:gd name="connsiteX16" fmla="*/ 320800 w 513222"/>
                <a:gd name="connsiteY16" fmla="*/ 160536 h 607216"/>
                <a:gd name="connsiteX17" fmla="*/ 349329 w 513222"/>
                <a:gd name="connsiteY17" fmla="*/ 160536 h 607216"/>
                <a:gd name="connsiteX18" fmla="*/ 458882 w 513222"/>
                <a:gd name="connsiteY18" fmla="*/ 269929 h 607216"/>
                <a:gd name="connsiteX19" fmla="*/ 458882 w 513222"/>
                <a:gd name="connsiteY19" fmla="*/ 404321 h 607216"/>
                <a:gd name="connsiteX20" fmla="*/ 513222 w 513222"/>
                <a:gd name="connsiteY20" fmla="*/ 467495 h 607216"/>
                <a:gd name="connsiteX21" fmla="*/ 458882 w 513222"/>
                <a:gd name="connsiteY21" fmla="*/ 530767 h 607216"/>
                <a:gd name="connsiteX22" fmla="*/ 458882 w 513222"/>
                <a:gd name="connsiteY22" fmla="*/ 587837 h 607216"/>
                <a:gd name="connsiteX23" fmla="*/ 488672 w 513222"/>
                <a:gd name="connsiteY23" fmla="*/ 587837 h 607216"/>
                <a:gd name="connsiteX24" fmla="*/ 498376 w 513222"/>
                <a:gd name="connsiteY24" fmla="*/ 597527 h 607216"/>
                <a:gd name="connsiteX25" fmla="*/ 488672 w 513222"/>
                <a:gd name="connsiteY25" fmla="*/ 607216 h 607216"/>
                <a:gd name="connsiteX26" fmla="*/ 9704 w 513222"/>
                <a:gd name="connsiteY26" fmla="*/ 607216 h 607216"/>
                <a:gd name="connsiteX27" fmla="*/ 0 w 513222"/>
                <a:gd name="connsiteY27" fmla="*/ 597527 h 607216"/>
                <a:gd name="connsiteX28" fmla="*/ 48130 w 513222"/>
                <a:gd name="connsiteY28" fmla="*/ 549371 h 607216"/>
                <a:gd name="connsiteX29" fmla="*/ 286838 w 513222"/>
                <a:gd name="connsiteY29" fmla="*/ 549371 h 607216"/>
                <a:gd name="connsiteX30" fmla="*/ 286838 w 513222"/>
                <a:gd name="connsiteY30" fmla="*/ 528635 h 607216"/>
                <a:gd name="connsiteX31" fmla="*/ 219301 w 513222"/>
                <a:gd name="connsiteY31" fmla="*/ 528635 h 607216"/>
                <a:gd name="connsiteX32" fmla="*/ 209597 w 513222"/>
                <a:gd name="connsiteY32" fmla="*/ 518946 h 607216"/>
                <a:gd name="connsiteX33" fmla="*/ 219301 w 513222"/>
                <a:gd name="connsiteY33" fmla="*/ 509257 h 607216"/>
                <a:gd name="connsiteX34" fmla="*/ 286838 w 513222"/>
                <a:gd name="connsiteY34" fmla="*/ 509257 h 607216"/>
                <a:gd name="connsiteX35" fmla="*/ 286838 w 513222"/>
                <a:gd name="connsiteY35" fmla="*/ 379322 h 607216"/>
                <a:gd name="connsiteX36" fmla="*/ 151764 w 513222"/>
                <a:gd name="connsiteY36" fmla="*/ 379322 h 607216"/>
                <a:gd name="connsiteX37" fmla="*/ 142061 w 513222"/>
                <a:gd name="connsiteY37" fmla="*/ 369633 h 607216"/>
                <a:gd name="connsiteX38" fmla="*/ 151764 w 513222"/>
                <a:gd name="connsiteY38" fmla="*/ 359943 h 607216"/>
                <a:gd name="connsiteX39" fmla="*/ 386688 w 513222"/>
                <a:gd name="connsiteY39" fmla="*/ 359943 h 607216"/>
                <a:gd name="connsiteX40" fmla="*/ 386688 w 513222"/>
                <a:gd name="connsiteY40" fmla="*/ 269929 h 607216"/>
                <a:gd name="connsiteX41" fmla="*/ 349329 w 513222"/>
                <a:gd name="connsiteY41" fmla="*/ 232528 h 607216"/>
                <a:gd name="connsiteX42" fmla="*/ 339625 w 513222"/>
                <a:gd name="connsiteY42" fmla="*/ 222838 h 607216"/>
                <a:gd name="connsiteX43" fmla="*/ 349329 w 513222"/>
                <a:gd name="connsiteY43" fmla="*/ 213149 h 607216"/>
                <a:gd name="connsiteX44" fmla="*/ 406095 w 513222"/>
                <a:gd name="connsiteY44" fmla="*/ 269929 h 607216"/>
                <a:gd name="connsiteX45" fmla="*/ 406095 w 513222"/>
                <a:gd name="connsiteY45" fmla="*/ 382519 h 607216"/>
                <a:gd name="connsiteX46" fmla="*/ 396391 w 513222"/>
                <a:gd name="connsiteY46" fmla="*/ 392209 h 607216"/>
                <a:gd name="connsiteX47" fmla="*/ 386688 w 513222"/>
                <a:gd name="connsiteY47" fmla="*/ 382519 h 607216"/>
                <a:gd name="connsiteX48" fmla="*/ 386688 w 513222"/>
                <a:gd name="connsiteY48" fmla="*/ 379322 h 607216"/>
                <a:gd name="connsiteX49" fmla="*/ 306245 w 513222"/>
                <a:gd name="connsiteY49" fmla="*/ 379322 h 607216"/>
                <a:gd name="connsiteX50" fmla="*/ 306245 w 513222"/>
                <a:gd name="connsiteY50" fmla="*/ 549371 h 607216"/>
                <a:gd name="connsiteX51" fmla="*/ 410364 w 513222"/>
                <a:gd name="connsiteY51" fmla="*/ 549371 h 607216"/>
                <a:gd name="connsiteX52" fmla="*/ 420068 w 513222"/>
                <a:gd name="connsiteY52" fmla="*/ 559060 h 607216"/>
                <a:gd name="connsiteX53" fmla="*/ 410364 w 513222"/>
                <a:gd name="connsiteY53" fmla="*/ 568749 h 607216"/>
                <a:gd name="connsiteX54" fmla="*/ 48130 w 513222"/>
                <a:gd name="connsiteY54" fmla="*/ 568749 h 607216"/>
                <a:gd name="connsiteX55" fmla="*/ 21057 w 513222"/>
                <a:gd name="connsiteY55" fmla="*/ 587837 h 607216"/>
                <a:gd name="connsiteX56" fmla="*/ 439475 w 513222"/>
                <a:gd name="connsiteY56" fmla="*/ 587837 h 607216"/>
                <a:gd name="connsiteX57" fmla="*/ 439475 w 513222"/>
                <a:gd name="connsiteY57" fmla="*/ 530767 h 607216"/>
                <a:gd name="connsiteX58" fmla="*/ 385135 w 513222"/>
                <a:gd name="connsiteY58" fmla="*/ 467495 h 607216"/>
                <a:gd name="connsiteX59" fmla="*/ 439475 w 513222"/>
                <a:gd name="connsiteY59" fmla="*/ 404321 h 607216"/>
                <a:gd name="connsiteX60" fmla="*/ 439475 w 513222"/>
                <a:gd name="connsiteY60" fmla="*/ 269929 h 607216"/>
                <a:gd name="connsiteX61" fmla="*/ 349329 w 513222"/>
                <a:gd name="connsiteY61" fmla="*/ 179915 h 607216"/>
                <a:gd name="connsiteX62" fmla="*/ 320800 w 513222"/>
                <a:gd name="connsiteY62" fmla="*/ 179915 h 607216"/>
                <a:gd name="connsiteX63" fmla="*/ 320800 w 513222"/>
                <a:gd name="connsiteY63" fmla="*/ 250356 h 607216"/>
                <a:gd name="connsiteX64" fmla="*/ 324003 w 513222"/>
                <a:gd name="connsiteY64" fmla="*/ 250356 h 607216"/>
                <a:gd name="connsiteX65" fmla="*/ 333706 w 513222"/>
                <a:gd name="connsiteY65" fmla="*/ 260046 h 607216"/>
                <a:gd name="connsiteX66" fmla="*/ 324003 w 513222"/>
                <a:gd name="connsiteY66" fmla="*/ 269735 h 607216"/>
                <a:gd name="connsiteX67" fmla="*/ 306245 w 513222"/>
                <a:gd name="connsiteY67" fmla="*/ 269735 h 607216"/>
                <a:gd name="connsiteX68" fmla="*/ 306245 w 513222"/>
                <a:gd name="connsiteY68" fmla="*/ 305004 h 607216"/>
                <a:gd name="connsiteX69" fmla="*/ 296541 w 513222"/>
                <a:gd name="connsiteY69" fmla="*/ 314694 h 607216"/>
                <a:gd name="connsiteX70" fmla="*/ 219301 w 513222"/>
                <a:gd name="connsiteY70" fmla="*/ 314694 h 607216"/>
                <a:gd name="connsiteX71" fmla="*/ 209597 w 513222"/>
                <a:gd name="connsiteY71" fmla="*/ 305004 h 607216"/>
                <a:gd name="connsiteX72" fmla="*/ 209597 w 513222"/>
                <a:gd name="connsiteY72" fmla="*/ 269735 h 607216"/>
                <a:gd name="connsiteX73" fmla="*/ 191840 w 513222"/>
                <a:gd name="connsiteY73" fmla="*/ 269735 h 607216"/>
                <a:gd name="connsiteX74" fmla="*/ 182136 w 513222"/>
                <a:gd name="connsiteY74" fmla="*/ 260046 h 607216"/>
                <a:gd name="connsiteX75" fmla="*/ 191840 w 513222"/>
                <a:gd name="connsiteY75" fmla="*/ 250356 h 607216"/>
                <a:gd name="connsiteX76" fmla="*/ 195042 w 513222"/>
                <a:gd name="connsiteY76" fmla="*/ 250356 h 607216"/>
                <a:gd name="connsiteX77" fmla="*/ 195042 w 513222"/>
                <a:gd name="connsiteY77" fmla="*/ 48430 h 607216"/>
                <a:gd name="connsiteX78" fmla="*/ 204746 w 513222"/>
                <a:gd name="connsiteY78" fmla="*/ 38740 h 607216"/>
                <a:gd name="connsiteX79" fmla="*/ 204751 w 513222"/>
                <a:gd name="connsiteY79" fmla="*/ 0 h 607216"/>
                <a:gd name="connsiteX80" fmla="*/ 311153 w 513222"/>
                <a:gd name="connsiteY80" fmla="*/ 0 h 607216"/>
                <a:gd name="connsiteX81" fmla="*/ 320861 w 513222"/>
                <a:gd name="connsiteY81" fmla="*/ 9703 h 607216"/>
                <a:gd name="connsiteX82" fmla="*/ 311153 w 513222"/>
                <a:gd name="connsiteY82" fmla="*/ 19406 h 607216"/>
                <a:gd name="connsiteX83" fmla="*/ 204751 w 513222"/>
                <a:gd name="connsiteY83" fmla="*/ 19406 h 607216"/>
                <a:gd name="connsiteX84" fmla="*/ 195043 w 513222"/>
                <a:gd name="connsiteY84" fmla="*/ 9703 h 607216"/>
                <a:gd name="connsiteX85" fmla="*/ 204751 w 513222"/>
                <a:gd name="connsiteY85" fmla="*/ 0 h 60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513222" h="607216">
                  <a:moveTo>
                    <a:pt x="449082" y="422924"/>
                  </a:moveTo>
                  <a:cubicBezTo>
                    <a:pt x="424532" y="422924"/>
                    <a:pt x="404542" y="442981"/>
                    <a:pt x="404542" y="467495"/>
                  </a:cubicBezTo>
                  <a:cubicBezTo>
                    <a:pt x="404542" y="492106"/>
                    <a:pt x="424532" y="512067"/>
                    <a:pt x="449179" y="512067"/>
                  </a:cubicBezTo>
                  <a:cubicBezTo>
                    <a:pt x="473729" y="512067"/>
                    <a:pt x="493815" y="492106"/>
                    <a:pt x="493815" y="467495"/>
                  </a:cubicBezTo>
                  <a:cubicBezTo>
                    <a:pt x="493815" y="442981"/>
                    <a:pt x="473729" y="422924"/>
                    <a:pt x="449179" y="422924"/>
                  </a:cubicBezTo>
                  <a:close/>
                  <a:moveTo>
                    <a:pt x="229005" y="269735"/>
                  </a:moveTo>
                  <a:lnTo>
                    <a:pt x="229005" y="295315"/>
                  </a:lnTo>
                  <a:lnTo>
                    <a:pt x="286838" y="295315"/>
                  </a:lnTo>
                  <a:lnTo>
                    <a:pt x="286838" y="269735"/>
                  </a:lnTo>
                  <a:close/>
                  <a:moveTo>
                    <a:pt x="214449" y="58119"/>
                  </a:moveTo>
                  <a:lnTo>
                    <a:pt x="214449" y="250356"/>
                  </a:lnTo>
                  <a:lnTo>
                    <a:pt x="301393" y="250356"/>
                  </a:lnTo>
                  <a:lnTo>
                    <a:pt x="301393" y="58119"/>
                  </a:lnTo>
                  <a:close/>
                  <a:moveTo>
                    <a:pt x="204746" y="38740"/>
                  </a:moveTo>
                  <a:lnTo>
                    <a:pt x="311097" y="38740"/>
                  </a:lnTo>
                  <a:cubicBezTo>
                    <a:pt x="316434" y="38740"/>
                    <a:pt x="320800" y="43100"/>
                    <a:pt x="320800" y="48430"/>
                  </a:cubicBezTo>
                  <a:lnTo>
                    <a:pt x="320800" y="160536"/>
                  </a:lnTo>
                  <a:lnTo>
                    <a:pt x="349329" y="160536"/>
                  </a:lnTo>
                  <a:cubicBezTo>
                    <a:pt x="409685" y="160536"/>
                    <a:pt x="458882" y="209564"/>
                    <a:pt x="458882" y="269929"/>
                  </a:cubicBezTo>
                  <a:lnTo>
                    <a:pt x="458882" y="404321"/>
                  </a:lnTo>
                  <a:cubicBezTo>
                    <a:pt x="489546" y="408971"/>
                    <a:pt x="513222" y="435520"/>
                    <a:pt x="513222" y="467495"/>
                  </a:cubicBezTo>
                  <a:cubicBezTo>
                    <a:pt x="513222" y="499470"/>
                    <a:pt x="489546" y="526019"/>
                    <a:pt x="458882" y="530767"/>
                  </a:cubicBezTo>
                  <a:lnTo>
                    <a:pt x="458882" y="587837"/>
                  </a:lnTo>
                  <a:lnTo>
                    <a:pt x="488672" y="587837"/>
                  </a:lnTo>
                  <a:cubicBezTo>
                    <a:pt x="494009" y="587837"/>
                    <a:pt x="498376" y="592101"/>
                    <a:pt x="498376" y="597527"/>
                  </a:cubicBezTo>
                  <a:cubicBezTo>
                    <a:pt x="498376" y="602856"/>
                    <a:pt x="494009" y="607216"/>
                    <a:pt x="488672" y="607216"/>
                  </a:cubicBezTo>
                  <a:lnTo>
                    <a:pt x="9704" y="607216"/>
                  </a:lnTo>
                  <a:cubicBezTo>
                    <a:pt x="4367" y="607216"/>
                    <a:pt x="0" y="602856"/>
                    <a:pt x="0" y="597527"/>
                  </a:cubicBezTo>
                  <a:cubicBezTo>
                    <a:pt x="0" y="570978"/>
                    <a:pt x="21639" y="549371"/>
                    <a:pt x="48130" y="549371"/>
                  </a:cubicBezTo>
                  <a:lnTo>
                    <a:pt x="286838" y="549371"/>
                  </a:lnTo>
                  <a:lnTo>
                    <a:pt x="286838" y="528635"/>
                  </a:lnTo>
                  <a:lnTo>
                    <a:pt x="219301" y="528635"/>
                  </a:lnTo>
                  <a:cubicBezTo>
                    <a:pt x="213867" y="528635"/>
                    <a:pt x="209597" y="524275"/>
                    <a:pt x="209597" y="518946"/>
                  </a:cubicBezTo>
                  <a:cubicBezTo>
                    <a:pt x="209597" y="513617"/>
                    <a:pt x="213867" y="509257"/>
                    <a:pt x="219301" y="509257"/>
                  </a:cubicBezTo>
                  <a:lnTo>
                    <a:pt x="286838" y="509257"/>
                  </a:lnTo>
                  <a:lnTo>
                    <a:pt x="286838" y="379322"/>
                  </a:lnTo>
                  <a:lnTo>
                    <a:pt x="151764" y="379322"/>
                  </a:lnTo>
                  <a:cubicBezTo>
                    <a:pt x="146427" y="379322"/>
                    <a:pt x="142061" y="374962"/>
                    <a:pt x="142061" y="369633"/>
                  </a:cubicBezTo>
                  <a:cubicBezTo>
                    <a:pt x="142061" y="364207"/>
                    <a:pt x="146427" y="359943"/>
                    <a:pt x="151764" y="359943"/>
                  </a:cubicBezTo>
                  <a:lnTo>
                    <a:pt x="386688" y="359943"/>
                  </a:lnTo>
                  <a:lnTo>
                    <a:pt x="386688" y="269929"/>
                  </a:lnTo>
                  <a:cubicBezTo>
                    <a:pt x="386688" y="249290"/>
                    <a:pt x="369900" y="232528"/>
                    <a:pt x="349329" y="232528"/>
                  </a:cubicBezTo>
                  <a:cubicBezTo>
                    <a:pt x="343992" y="232528"/>
                    <a:pt x="339625" y="228265"/>
                    <a:pt x="339625" y="222838"/>
                  </a:cubicBezTo>
                  <a:cubicBezTo>
                    <a:pt x="339625" y="217509"/>
                    <a:pt x="343992" y="213149"/>
                    <a:pt x="349329" y="213149"/>
                  </a:cubicBezTo>
                  <a:cubicBezTo>
                    <a:pt x="380671" y="213149"/>
                    <a:pt x="406095" y="238632"/>
                    <a:pt x="406095" y="269929"/>
                  </a:cubicBezTo>
                  <a:lnTo>
                    <a:pt x="406095" y="382519"/>
                  </a:lnTo>
                  <a:cubicBezTo>
                    <a:pt x="406095" y="387849"/>
                    <a:pt x="401728" y="392209"/>
                    <a:pt x="396391" y="392209"/>
                  </a:cubicBezTo>
                  <a:cubicBezTo>
                    <a:pt x="391054" y="392209"/>
                    <a:pt x="386688" y="387849"/>
                    <a:pt x="386688" y="382519"/>
                  </a:cubicBezTo>
                  <a:lnTo>
                    <a:pt x="386688" y="379322"/>
                  </a:lnTo>
                  <a:lnTo>
                    <a:pt x="306245" y="379322"/>
                  </a:lnTo>
                  <a:lnTo>
                    <a:pt x="306245" y="549371"/>
                  </a:lnTo>
                  <a:lnTo>
                    <a:pt x="410364" y="549371"/>
                  </a:lnTo>
                  <a:cubicBezTo>
                    <a:pt x="415701" y="549371"/>
                    <a:pt x="420068" y="553731"/>
                    <a:pt x="420068" y="559060"/>
                  </a:cubicBezTo>
                  <a:cubicBezTo>
                    <a:pt x="420068" y="564486"/>
                    <a:pt x="415701" y="568749"/>
                    <a:pt x="410364" y="568749"/>
                  </a:cubicBezTo>
                  <a:lnTo>
                    <a:pt x="48130" y="568749"/>
                  </a:lnTo>
                  <a:cubicBezTo>
                    <a:pt x="35709" y="568749"/>
                    <a:pt x="25133" y="576695"/>
                    <a:pt x="21057" y="587837"/>
                  </a:cubicBezTo>
                  <a:lnTo>
                    <a:pt x="439475" y="587837"/>
                  </a:lnTo>
                  <a:lnTo>
                    <a:pt x="439475" y="530767"/>
                  </a:lnTo>
                  <a:cubicBezTo>
                    <a:pt x="408715" y="526019"/>
                    <a:pt x="385135" y="499470"/>
                    <a:pt x="385135" y="467495"/>
                  </a:cubicBezTo>
                  <a:cubicBezTo>
                    <a:pt x="385135" y="435520"/>
                    <a:pt x="408715" y="408971"/>
                    <a:pt x="439475" y="404321"/>
                  </a:cubicBezTo>
                  <a:lnTo>
                    <a:pt x="439475" y="269929"/>
                  </a:lnTo>
                  <a:cubicBezTo>
                    <a:pt x="439475" y="220319"/>
                    <a:pt x="399011" y="179915"/>
                    <a:pt x="349329" y="179915"/>
                  </a:cubicBezTo>
                  <a:lnTo>
                    <a:pt x="320800" y="179915"/>
                  </a:lnTo>
                  <a:lnTo>
                    <a:pt x="320800" y="250356"/>
                  </a:lnTo>
                  <a:lnTo>
                    <a:pt x="324003" y="250356"/>
                  </a:lnTo>
                  <a:cubicBezTo>
                    <a:pt x="329340" y="250356"/>
                    <a:pt x="333706" y="254717"/>
                    <a:pt x="333706" y="260046"/>
                  </a:cubicBezTo>
                  <a:cubicBezTo>
                    <a:pt x="333706" y="265375"/>
                    <a:pt x="329340" y="269735"/>
                    <a:pt x="324003" y="269735"/>
                  </a:cubicBezTo>
                  <a:lnTo>
                    <a:pt x="306245" y="269735"/>
                  </a:lnTo>
                  <a:lnTo>
                    <a:pt x="306245" y="305004"/>
                  </a:lnTo>
                  <a:cubicBezTo>
                    <a:pt x="306245" y="310334"/>
                    <a:pt x="301975" y="314694"/>
                    <a:pt x="296541" y="314694"/>
                  </a:cubicBezTo>
                  <a:lnTo>
                    <a:pt x="219301" y="314694"/>
                  </a:lnTo>
                  <a:cubicBezTo>
                    <a:pt x="213867" y="314694"/>
                    <a:pt x="209597" y="310334"/>
                    <a:pt x="209597" y="305004"/>
                  </a:cubicBezTo>
                  <a:lnTo>
                    <a:pt x="209597" y="269735"/>
                  </a:lnTo>
                  <a:lnTo>
                    <a:pt x="191840" y="269735"/>
                  </a:lnTo>
                  <a:cubicBezTo>
                    <a:pt x="186503" y="269735"/>
                    <a:pt x="182136" y="265375"/>
                    <a:pt x="182136" y="260046"/>
                  </a:cubicBezTo>
                  <a:cubicBezTo>
                    <a:pt x="182136" y="254717"/>
                    <a:pt x="186503" y="250356"/>
                    <a:pt x="191840" y="250356"/>
                  </a:cubicBezTo>
                  <a:lnTo>
                    <a:pt x="195042" y="250356"/>
                  </a:lnTo>
                  <a:lnTo>
                    <a:pt x="195042" y="48430"/>
                  </a:lnTo>
                  <a:cubicBezTo>
                    <a:pt x="195042" y="43100"/>
                    <a:pt x="199409" y="38740"/>
                    <a:pt x="204746" y="38740"/>
                  </a:cubicBezTo>
                  <a:close/>
                  <a:moveTo>
                    <a:pt x="204751" y="0"/>
                  </a:moveTo>
                  <a:lnTo>
                    <a:pt x="311153" y="0"/>
                  </a:lnTo>
                  <a:cubicBezTo>
                    <a:pt x="316493" y="0"/>
                    <a:pt x="320861" y="4366"/>
                    <a:pt x="320861" y="9703"/>
                  </a:cubicBezTo>
                  <a:cubicBezTo>
                    <a:pt x="320861" y="15039"/>
                    <a:pt x="316493" y="19406"/>
                    <a:pt x="311153" y="19406"/>
                  </a:cubicBezTo>
                  <a:lnTo>
                    <a:pt x="204751" y="19406"/>
                  </a:lnTo>
                  <a:cubicBezTo>
                    <a:pt x="199412" y="19406"/>
                    <a:pt x="195043" y="15039"/>
                    <a:pt x="195043" y="9703"/>
                  </a:cubicBezTo>
                  <a:cubicBezTo>
                    <a:pt x="195043" y="4366"/>
                    <a:pt x="199412" y="0"/>
                    <a:pt x="2047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13" name="组合 12"/>
          <p:cNvGrpSpPr/>
          <p:nvPr/>
        </p:nvGrpSpPr>
        <p:grpSpPr>
          <a:xfrm>
            <a:off x="6549906" y="1753731"/>
            <a:ext cx="1027570" cy="1027568"/>
            <a:chOff x="6549906" y="1753731"/>
            <a:chExt cx="1027570" cy="1027568"/>
          </a:xfrm>
        </p:grpSpPr>
        <p:sp>
          <p:nvSpPr>
            <p:cNvPr id="60" name="椭圆 59"/>
            <p:cNvSpPr/>
            <p:nvPr/>
          </p:nvSpPr>
          <p:spPr>
            <a:xfrm>
              <a:off x="6709938" y="1913762"/>
              <a:ext cx="707506" cy="707505"/>
            </a:xfrm>
            <a:prstGeom prst="ellipse">
              <a:avLst/>
            </a:prstGeom>
            <a:gradFill>
              <a:gsLst>
                <a:gs pos="0">
                  <a:srgbClr val="596977"/>
                </a:gs>
                <a:gs pos="64000">
                  <a:srgbClr val="434F5A"/>
                </a:gs>
                <a:gs pos="100000">
                  <a:srgbClr val="2C343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1" name="椭圆 60"/>
            <p:cNvSpPr/>
            <p:nvPr/>
          </p:nvSpPr>
          <p:spPr>
            <a:xfrm>
              <a:off x="6549906" y="1753731"/>
              <a:ext cx="1027570" cy="1027568"/>
            </a:xfrm>
            <a:prstGeom prst="ellipse">
              <a:avLst/>
            </a:prstGeom>
            <a:noFill/>
            <a:ln w="19050">
              <a:solidFill>
                <a:srgbClr val="434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knitting-neddles_352927"/>
            <p:cNvSpPr>
              <a:spLocks noChangeAspect="1"/>
            </p:cNvSpPr>
            <p:nvPr/>
          </p:nvSpPr>
          <p:spPr bwMode="auto">
            <a:xfrm>
              <a:off x="6869581" y="2073699"/>
              <a:ext cx="388220" cy="387633"/>
            </a:xfrm>
            <a:custGeom>
              <a:avLst/>
              <a:gdLst>
                <a:gd name="connsiteX0" fmla="*/ 300215 w 607639"/>
                <a:gd name="connsiteY0" fmla="*/ 324023 h 606722"/>
                <a:gd name="connsiteX1" fmla="*/ 161901 w 607639"/>
                <a:gd name="connsiteY1" fmla="*/ 460618 h 606722"/>
                <a:gd name="connsiteX2" fmla="*/ 161990 w 607639"/>
                <a:gd name="connsiteY2" fmla="*/ 465151 h 606722"/>
                <a:gd name="connsiteX3" fmla="*/ 161990 w 607639"/>
                <a:gd name="connsiteY3" fmla="*/ 546023 h 606722"/>
                <a:gd name="connsiteX4" fmla="*/ 202576 w 607639"/>
                <a:gd name="connsiteY4" fmla="*/ 586459 h 606722"/>
                <a:gd name="connsiteX5" fmla="*/ 243073 w 607639"/>
                <a:gd name="connsiteY5" fmla="*/ 546023 h 606722"/>
                <a:gd name="connsiteX6" fmla="*/ 243073 w 607639"/>
                <a:gd name="connsiteY6" fmla="*/ 485324 h 606722"/>
                <a:gd name="connsiteX7" fmla="*/ 303775 w 607639"/>
                <a:gd name="connsiteY7" fmla="*/ 424714 h 606722"/>
                <a:gd name="connsiteX8" fmla="*/ 364566 w 607639"/>
                <a:gd name="connsiteY8" fmla="*/ 485324 h 606722"/>
                <a:gd name="connsiteX9" fmla="*/ 364566 w 607639"/>
                <a:gd name="connsiteY9" fmla="*/ 546023 h 606722"/>
                <a:gd name="connsiteX10" fmla="*/ 405063 w 607639"/>
                <a:gd name="connsiteY10" fmla="*/ 586459 h 606722"/>
                <a:gd name="connsiteX11" fmla="*/ 445560 w 607639"/>
                <a:gd name="connsiteY11" fmla="*/ 546023 h 606722"/>
                <a:gd name="connsiteX12" fmla="*/ 445560 w 607639"/>
                <a:gd name="connsiteY12" fmla="*/ 469150 h 606722"/>
                <a:gd name="connsiteX13" fmla="*/ 546836 w 607639"/>
                <a:gd name="connsiteY13" fmla="*/ 40434 h 606722"/>
                <a:gd name="connsiteX14" fmla="*/ 556973 w 607639"/>
                <a:gd name="connsiteY14" fmla="*/ 50571 h 606722"/>
                <a:gd name="connsiteX15" fmla="*/ 546836 w 607639"/>
                <a:gd name="connsiteY15" fmla="*/ 60708 h 606722"/>
                <a:gd name="connsiteX16" fmla="*/ 526563 w 607639"/>
                <a:gd name="connsiteY16" fmla="*/ 80892 h 606722"/>
                <a:gd name="connsiteX17" fmla="*/ 516515 w 607639"/>
                <a:gd name="connsiteY17" fmla="*/ 91029 h 606722"/>
                <a:gd name="connsiteX18" fmla="*/ 506378 w 607639"/>
                <a:gd name="connsiteY18" fmla="*/ 80892 h 606722"/>
                <a:gd name="connsiteX19" fmla="*/ 546836 w 607639"/>
                <a:gd name="connsiteY19" fmla="*/ 40434 h 606722"/>
                <a:gd name="connsiteX20" fmla="*/ 81020 w 607639"/>
                <a:gd name="connsiteY20" fmla="*/ 40434 h 606722"/>
                <a:gd name="connsiteX21" fmla="*/ 91171 w 607639"/>
                <a:gd name="connsiteY21" fmla="*/ 50571 h 606722"/>
                <a:gd name="connsiteX22" fmla="*/ 81020 w 607639"/>
                <a:gd name="connsiteY22" fmla="*/ 60708 h 606722"/>
                <a:gd name="connsiteX23" fmla="*/ 60807 w 607639"/>
                <a:gd name="connsiteY23" fmla="*/ 80892 h 606722"/>
                <a:gd name="connsiteX24" fmla="*/ 50656 w 607639"/>
                <a:gd name="connsiteY24" fmla="*/ 91029 h 606722"/>
                <a:gd name="connsiteX25" fmla="*/ 40505 w 607639"/>
                <a:gd name="connsiteY25" fmla="*/ 80892 h 606722"/>
                <a:gd name="connsiteX26" fmla="*/ 81020 w 607639"/>
                <a:gd name="connsiteY26" fmla="*/ 40434 h 606722"/>
                <a:gd name="connsiteX27" fmla="*/ 536702 w 607639"/>
                <a:gd name="connsiteY27" fmla="*/ 20263 h 606722"/>
                <a:gd name="connsiteX28" fmla="*/ 486058 w 607639"/>
                <a:gd name="connsiteY28" fmla="*/ 70741 h 606722"/>
                <a:gd name="connsiteX29" fmla="*/ 536702 w 607639"/>
                <a:gd name="connsiteY29" fmla="*/ 121309 h 606722"/>
                <a:gd name="connsiteX30" fmla="*/ 587346 w 607639"/>
                <a:gd name="connsiteY30" fmla="*/ 70741 h 606722"/>
                <a:gd name="connsiteX31" fmla="*/ 536702 w 607639"/>
                <a:gd name="connsiteY31" fmla="*/ 20263 h 606722"/>
                <a:gd name="connsiteX32" fmla="*/ 70848 w 607639"/>
                <a:gd name="connsiteY32" fmla="*/ 20263 h 606722"/>
                <a:gd name="connsiteX33" fmla="*/ 20293 w 607639"/>
                <a:gd name="connsiteY33" fmla="*/ 70741 h 606722"/>
                <a:gd name="connsiteX34" fmla="*/ 70848 w 607639"/>
                <a:gd name="connsiteY34" fmla="*/ 121309 h 606722"/>
                <a:gd name="connsiteX35" fmla="*/ 121492 w 607639"/>
                <a:gd name="connsiteY35" fmla="*/ 70741 h 606722"/>
                <a:gd name="connsiteX36" fmla="*/ 70848 w 607639"/>
                <a:gd name="connsiteY36" fmla="*/ 20263 h 606722"/>
                <a:gd name="connsiteX37" fmla="*/ 70848 w 607639"/>
                <a:gd name="connsiteY37" fmla="*/ 0 h 606722"/>
                <a:gd name="connsiteX38" fmla="*/ 141785 w 607639"/>
                <a:gd name="connsiteY38" fmla="*/ 70741 h 606722"/>
                <a:gd name="connsiteX39" fmla="*/ 123094 w 607639"/>
                <a:gd name="connsiteY39" fmla="*/ 118909 h 606722"/>
                <a:gd name="connsiteX40" fmla="*/ 300304 w 607639"/>
                <a:gd name="connsiteY40" fmla="*/ 295763 h 606722"/>
                <a:gd name="connsiteX41" fmla="*/ 482053 w 607639"/>
                <a:gd name="connsiteY41" fmla="*/ 116154 h 606722"/>
                <a:gd name="connsiteX42" fmla="*/ 465854 w 607639"/>
                <a:gd name="connsiteY42" fmla="*/ 70741 h 606722"/>
                <a:gd name="connsiteX43" fmla="*/ 536702 w 607639"/>
                <a:gd name="connsiteY43" fmla="*/ 0 h 606722"/>
                <a:gd name="connsiteX44" fmla="*/ 607639 w 607639"/>
                <a:gd name="connsiteY44" fmla="*/ 70741 h 606722"/>
                <a:gd name="connsiteX45" fmla="*/ 536702 w 607639"/>
                <a:gd name="connsiteY45" fmla="*/ 141571 h 606722"/>
                <a:gd name="connsiteX46" fmla="*/ 497005 w 607639"/>
                <a:gd name="connsiteY46" fmla="*/ 129574 h 606722"/>
                <a:gd name="connsiteX47" fmla="*/ 314456 w 607639"/>
                <a:gd name="connsiteY47" fmla="*/ 309893 h 606722"/>
                <a:gd name="connsiteX48" fmla="*/ 446717 w 607639"/>
                <a:gd name="connsiteY48" fmla="*/ 441955 h 606722"/>
                <a:gd name="connsiteX49" fmla="*/ 526555 w 607639"/>
                <a:gd name="connsiteY49" fmla="*/ 384278 h 606722"/>
                <a:gd name="connsiteX50" fmla="*/ 536702 w 607639"/>
                <a:gd name="connsiteY50" fmla="*/ 394320 h 606722"/>
                <a:gd name="connsiteX51" fmla="*/ 526555 w 607639"/>
                <a:gd name="connsiteY51" fmla="*/ 404452 h 606722"/>
                <a:gd name="connsiteX52" fmla="*/ 465854 w 607639"/>
                <a:gd name="connsiteY52" fmla="*/ 455019 h 606722"/>
                <a:gd name="connsiteX53" fmla="*/ 465854 w 607639"/>
                <a:gd name="connsiteY53" fmla="*/ 461063 h 606722"/>
                <a:gd name="connsiteX54" fmla="*/ 594466 w 607639"/>
                <a:gd name="connsiteY54" fmla="*/ 589481 h 606722"/>
                <a:gd name="connsiteX55" fmla="*/ 594466 w 607639"/>
                <a:gd name="connsiteY55" fmla="*/ 603700 h 606722"/>
                <a:gd name="connsiteX56" fmla="*/ 587346 w 607639"/>
                <a:gd name="connsiteY56" fmla="*/ 606722 h 606722"/>
                <a:gd name="connsiteX57" fmla="*/ 580225 w 607639"/>
                <a:gd name="connsiteY57" fmla="*/ 603700 h 606722"/>
                <a:gd name="connsiteX58" fmla="*/ 465854 w 607639"/>
                <a:gd name="connsiteY58" fmla="*/ 489412 h 606722"/>
                <a:gd name="connsiteX59" fmla="*/ 465854 w 607639"/>
                <a:gd name="connsiteY59" fmla="*/ 546023 h 606722"/>
                <a:gd name="connsiteX60" fmla="*/ 405063 w 607639"/>
                <a:gd name="connsiteY60" fmla="*/ 606722 h 606722"/>
                <a:gd name="connsiteX61" fmla="*/ 344272 w 607639"/>
                <a:gd name="connsiteY61" fmla="*/ 546023 h 606722"/>
                <a:gd name="connsiteX62" fmla="*/ 344272 w 607639"/>
                <a:gd name="connsiteY62" fmla="*/ 485324 h 606722"/>
                <a:gd name="connsiteX63" fmla="*/ 303775 w 607639"/>
                <a:gd name="connsiteY63" fmla="*/ 444888 h 606722"/>
                <a:gd name="connsiteX64" fmla="*/ 263278 w 607639"/>
                <a:gd name="connsiteY64" fmla="*/ 485324 h 606722"/>
                <a:gd name="connsiteX65" fmla="*/ 263278 w 607639"/>
                <a:gd name="connsiteY65" fmla="*/ 546023 h 606722"/>
                <a:gd name="connsiteX66" fmla="*/ 202576 w 607639"/>
                <a:gd name="connsiteY66" fmla="*/ 606722 h 606722"/>
                <a:gd name="connsiteX67" fmla="*/ 141785 w 607639"/>
                <a:gd name="connsiteY67" fmla="*/ 546023 h 606722"/>
                <a:gd name="connsiteX68" fmla="*/ 141785 w 607639"/>
                <a:gd name="connsiteY68" fmla="*/ 480525 h 606722"/>
                <a:gd name="connsiteX69" fmla="*/ 27325 w 607639"/>
                <a:gd name="connsiteY69" fmla="*/ 593569 h 606722"/>
                <a:gd name="connsiteX70" fmla="*/ 20293 w 607639"/>
                <a:gd name="connsiteY70" fmla="*/ 596591 h 606722"/>
                <a:gd name="connsiteX71" fmla="*/ 13173 w 607639"/>
                <a:gd name="connsiteY71" fmla="*/ 593569 h 606722"/>
                <a:gd name="connsiteX72" fmla="*/ 13173 w 607639"/>
                <a:gd name="connsiteY72" fmla="*/ 579350 h 606722"/>
                <a:gd name="connsiteX73" fmla="*/ 140628 w 607639"/>
                <a:gd name="connsiteY73" fmla="*/ 453508 h 606722"/>
                <a:gd name="connsiteX74" fmla="*/ 80995 w 607639"/>
                <a:gd name="connsiteY74" fmla="*/ 404452 h 606722"/>
                <a:gd name="connsiteX75" fmla="*/ 70848 w 607639"/>
                <a:gd name="connsiteY75" fmla="*/ 394320 h 606722"/>
                <a:gd name="connsiteX76" fmla="*/ 80995 w 607639"/>
                <a:gd name="connsiteY76" fmla="*/ 384278 h 606722"/>
                <a:gd name="connsiteX77" fmla="*/ 157005 w 607639"/>
                <a:gd name="connsiteY77" fmla="*/ 437245 h 606722"/>
                <a:gd name="connsiteX78" fmla="*/ 285974 w 607639"/>
                <a:gd name="connsiteY78" fmla="*/ 309893 h 606722"/>
                <a:gd name="connsiteX79" fmla="*/ 107429 w 607639"/>
                <a:gd name="connsiteY79" fmla="*/ 131618 h 606722"/>
                <a:gd name="connsiteX80" fmla="*/ 70848 w 607639"/>
                <a:gd name="connsiteY80" fmla="*/ 141571 h 606722"/>
                <a:gd name="connsiteX81" fmla="*/ 0 w 607639"/>
                <a:gd name="connsiteY81" fmla="*/ 70741 h 606722"/>
                <a:gd name="connsiteX82" fmla="*/ 70848 w 607639"/>
                <a:gd name="connsiteY82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607639" h="606722">
                  <a:moveTo>
                    <a:pt x="300215" y="324023"/>
                  </a:moveTo>
                  <a:lnTo>
                    <a:pt x="161901" y="460618"/>
                  </a:lnTo>
                  <a:cubicBezTo>
                    <a:pt x="161990" y="462129"/>
                    <a:pt x="161990" y="463640"/>
                    <a:pt x="161990" y="465151"/>
                  </a:cubicBezTo>
                  <a:lnTo>
                    <a:pt x="161990" y="546023"/>
                  </a:lnTo>
                  <a:cubicBezTo>
                    <a:pt x="161990" y="568241"/>
                    <a:pt x="180236" y="586459"/>
                    <a:pt x="202576" y="586459"/>
                  </a:cubicBezTo>
                  <a:cubicBezTo>
                    <a:pt x="224827" y="586459"/>
                    <a:pt x="243073" y="568241"/>
                    <a:pt x="243073" y="546023"/>
                  </a:cubicBezTo>
                  <a:lnTo>
                    <a:pt x="243073" y="485324"/>
                  </a:lnTo>
                  <a:cubicBezTo>
                    <a:pt x="243073" y="451998"/>
                    <a:pt x="270398" y="424714"/>
                    <a:pt x="303775" y="424714"/>
                  </a:cubicBezTo>
                  <a:cubicBezTo>
                    <a:pt x="337241" y="424714"/>
                    <a:pt x="364566" y="451998"/>
                    <a:pt x="364566" y="485324"/>
                  </a:cubicBezTo>
                  <a:lnTo>
                    <a:pt x="364566" y="546023"/>
                  </a:lnTo>
                  <a:cubicBezTo>
                    <a:pt x="364566" y="568241"/>
                    <a:pt x="382812" y="586459"/>
                    <a:pt x="405063" y="586459"/>
                  </a:cubicBezTo>
                  <a:cubicBezTo>
                    <a:pt x="427314" y="586459"/>
                    <a:pt x="445560" y="568241"/>
                    <a:pt x="445560" y="546023"/>
                  </a:cubicBezTo>
                  <a:lnTo>
                    <a:pt x="445560" y="469150"/>
                  </a:lnTo>
                  <a:close/>
                  <a:moveTo>
                    <a:pt x="546836" y="40434"/>
                  </a:moveTo>
                  <a:cubicBezTo>
                    <a:pt x="552883" y="40434"/>
                    <a:pt x="556973" y="44524"/>
                    <a:pt x="556973" y="50571"/>
                  </a:cubicBezTo>
                  <a:cubicBezTo>
                    <a:pt x="556973" y="56617"/>
                    <a:pt x="552883" y="60708"/>
                    <a:pt x="546836" y="60708"/>
                  </a:cubicBezTo>
                  <a:cubicBezTo>
                    <a:pt x="535721" y="60708"/>
                    <a:pt x="526563" y="69777"/>
                    <a:pt x="526563" y="80892"/>
                  </a:cubicBezTo>
                  <a:cubicBezTo>
                    <a:pt x="526563" y="86939"/>
                    <a:pt x="522561" y="91029"/>
                    <a:pt x="516515" y="91029"/>
                  </a:cubicBezTo>
                  <a:cubicBezTo>
                    <a:pt x="510379" y="91029"/>
                    <a:pt x="506378" y="86939"/>
                    <a:pt x="506378" y="80892"/>
                  </a:cubicBezTo>
                  <a:cubicBezTo>
                    <a:pt x="506378" y="58662"/>
                    <a:pt x="524606" y="40434"/>
                    <a:pt x="546836" y="40434"/>
                  </a:cubicBezTo>
                  <a:close/>
                  <a:moveTo>
                    <a:pt x="81020" y="40434"/>
                  </a:moveTo>
                  <a:cubicBezTo>
                    <a:pt x="87075" y="40434"/>
                    <a:pt x="91171" y="44524"/>
                    <a:pt x="91171" y="50571"/>
                  </a:cubicBezTo>
                  <a:cubicBezTo>
                    <a:pt x="91171" y="56617"/>
                    <a:pt x="87075" y="60708"/>
                    <a:pt x="81020" y="60708"/>
                  </a:cubicBezTo>
                  <a:cubicBezTo>
                    <a:pt x="69890" y="60708"/>
                    <a:pt x="60807" y="69777"/>
                    <a:pt x="60807" y="80892"/>
                  </a:cubicBezTo>
                  <a:cubicBezTo>
                    <a:pt x="60807" y="86939"/>
                    <a:pt x="56711" y="91029"/>
                    <a:pt x="50656" y="91029"/>
                  </a:cubicBezTo>
                  <a:cubicBezTo>
                    <a:pt x="44601" y="91029"/>
                    <a:pt x="40505" y="86939"/>
                    <a:pt x="40505" y="80892"/>
                  </a:cubicBezTo>
                  <a:cubicBezTo>
                    <a:pt x="40505" y="58662"/>
                    <a:pt x="58759" y="40434"/>
                    <a:pt x="81020" y="40434"/>
                  </a:cubicBezTo>
                  <a:close/>
                  <a:moveTo>
                    <a:pt x="536702" y="20263"/>
                  </a:moveTo>
                  <a:cubicBezTo>
                    <a:pt x="508398" y="20263"/>
                    <a:pt x="486058" y="42480"/>
                    <a:pt x="486058" y="70741"/>
                  </a:cubicBezTo>
                  <a:cubicBezTo>
                    <a:pt x="486058" y="99091"/>
                    <a:pt x="508398" y="121309"/>
                    <a:pt x="536702" y="121309"/>
                  </a:cubicBezTo>
                  <a:cubicBezTo>
                    <a:pt x="565094" y="121309"/>
                    <a:pt x="587346" y="99091"/>
                    <a:pt x="587346" y="70741"/>
                  </a:cubicBezTo>
                  <a:cubicBezTo>
                    <a:pt x="587346" y="42480"/>
                    <a:pt x="565094" y="20263"/>
                    <a:pt x="536702" y="20263"/>
                  </a:cubicBezTo>
                  <a:close/>
                  <a:moveTo>
                    <a:pt x="70848" y="20263"/>
                  </a:moveTo>
                  <a:cubicBezTo>
                    <a:pt x="42545" y="20263"/>
                    <a:pt x="20293" y="42480"/>
                    <a:pt x="20293" y="70741"/>
                  </a:cubicBezTo>
                  <a:cubicBezTo>
                    <a:pt x="20293" y="99091"/>
                    <a:pt x="42545" y="121309"/>
                    <a:pt x="70848" y="121309"/>
                  </a:cubicBezTo>
                  <a:cubicBezTo>
                    <a:pt x="99241" y="121309"/>
                    <a:pt x="121492" y="99091"/>
                    <a:pt x="121492" y="70741"/>
                  </a:cubicBezTo>
                  <a:cubicBezTo>
                    <a:pt x="121492" y="42480"/>
                    <a:pt x="99241" y="20263"/>
                    <a:pt x="70848" y="20263"/>
                  </a:cubicBezTo>
                  <a:close/>
                  <a:moveTo>
                    <a:pt x="70848" y="0"/>
                  </a:moveTo>
                  <a:cubicBezTo>
                    <a:pt x="110367" y="0"/>
                    <a:pt x="141785" y="31371"/>
                    <a:pt x="141785" y="70741"/>
                  </a:cubicBezTo>
                  <a:cubicBezTo>
                    <a:pt x="141785" y="89493"/>
                    <a:pt x="134754" y="106290"/>
                    <a:pt x="123094" y="118909"/>
                  </a:cubicBezTo>
                  <a:lnTo>
                    <a:pt x="300304" y="295763"/>
                  </a:lnTo>
                  <a:lnTo>
                    <a:pt x="482053" y="116154"/>
                  </a:lnTo>
                  <a:cubicBezTo>
                    <a:pt x="471906" y="103890"/>
                    <a:pt x="465854" y="88160"/>
                    <a:pt x="465854" y="70741"/>
                  </a:cubicBezTo>
                  <a:cubicBezTo>
                    <a:pt x="465854" y="31371"/>
                    <a:pt x="497183" y="0"/>
                    <a:pt x="536702" y="0"/>
                  </a:cubicBezTo>
                  <a:cubicBezTo>
                    <a:pt x="576220" y="0"/>
                    <a:pt x="607639" y="31371"/>
                    <a:pt x="607639" y="70741"/>
                  </a:cubicBezTo>
                  <a:cubicBezTo>
                    <a:pt x="607639" y="110200"/>
                    <a:pt x="576220" y="141571"/>
                    <a:pt x="536702" y="141571"/>
                  </a:cubicBezTo>
                  <a:cubicBezTo>
                    <a:pt x="521927" y="141571"/>
                    <a:pt x="508309" y="137128"/>
                    <a:pt x="497005" y="129574"/>
                  </a:cubicBezTo>
                  <a:lnTo>
                    <a:pt x="314456" y="309893"/>
                  </a:lnTo>
                  <a:lnTo>
                    <a:pt x="446717" y="441955"/>
                  </a:lnTo>
                  <a:cubicBezTo>
                    <a:pt x="452681" y="406851"/>
                    <a:pt x="483121" y="384278"/>
                    <a:pt x="526555" y="384278"/>
                  </a:cubicBezTo>
                  <a:cubicBezTo>
                    <a:pt x="532697" y="384278"/>
                    <a:pt x="536702" y="388277"/>
                    <a:pt x="536702" y="394320"/>
                  </a:cubicBezTo>
                  <a:cubicBezTo>
                    <a:pt x="536702" y="400453"/>
                    <a:pt x="532697" y="404452"/>
                    <a:pt x="526555" y="404452"/>
                  </a:cubicBezTo>
                  <a:cubicBezTo>
                    <a:pt x="498252" y="404452"/>
                    <a:pt x="465854" y="417605"/>
                    <a:pt x="465854" y="455019"/>
                  </a:cubicBezTo>
                  <a:lnTo>
                    <a:pt x="465854" y="461063"/>
                  </a:lnTo>
                  <a:lnTo>
                    <a:pt x="594466" y="589481"/>
                  </a:lnTo>
                  <a:cubicBezTo>
                    <a:pt x="598471" y="593569"/>
                    <a:pt x="598471" y="599612"/>
                    <a:pt x="594466" y="603700"/>
                  </a:cubicBezTo>
                  <a:cubicBezTo>
                    <a:pt x="592419" y="605656"/>
                    <a:pt x="590372" y="606722"/>
                    <a:pt x="587346" y="606722"/>
                  </a:cubicBezTo>
                  <a:cubicBezTo>
                    <a:pt x="584320" y="606722"/>
                    <a:pt x="582272" y="605656"/>
                    <a:pt x="580225" y="603700"/>
                  </a:cubicBezTo>
                  <a:lnTo>
                    <a:pt x="465854" y="489412"/>
                  </a:lnTo>
                  <a:lnTo>
                    <a:pt x="465854" y="546023"/>
                  </a:lnTo>
                  <a:cubicBezTo>
                    <a:pt x="465854" y="579350"/>
                    <a:pt x="438529" y="606722"/>
                    <a:pt x="405063" y="606722"/>
                  </a:cubicBezTo>
                  <a:cubicBezTo>
                    <a:pt x="371686" y="606722"/>
                    <a:pt x="344272" y="579350"/>
                    <a:pt x="344272" y="546023"/>
                  </a:cubicBezTo>
                  <a:lnTo>
                    <a:pt x="344272" y="485324"/>
                  </a:lnTo>
                  <a:cubicBezTo>
                    <a:pt x="344272" y="463107"/>
                    <a:pt x="326115" y="444888"/>
                    <a:pt x="303775" y="444888"/>
                  </a:cubicBezTo>
                  <a:cubicBezTo>
                    <a:pt x="281524" y="444888"/>
                    <a:pt x="263278" y="463107"/>
                    <a:pt x="263278" y="485324"/>
                  </a:cubicBezTo>
                  <a:lnTo>
                    <a:pt x="263278" y="546023"/>
                  </a:lnTo>
                  <a:cubicBezTo>
                    <a:pt x="263278" y="579350"/>
                    <a:pt x="235953" y="606722"/>
                    <a:pt x="202576" y="606722"/>
                  </a:cubicBezTo>
                  <a:cubicBezTo>
                    <a:pt x="169110" y="606722"/>
                    <a:pt x="141785" y="579350"/>
                    <a:pt x="141785" y="546023"/>
                  </a:cubicBezTo>
                  <a:lnTo>
                    <a:pt x="141785" y="480525"/>
                  </a:lnTo>
                  <a:lnTo>
                    <a:pt x="27325" y="593569"/>
                  </a:lnTo>
                  <a:cubicBezTo>
                    <a:pt x="25277" y="595613"/>
                    <a:pt x="23319" y="596591"/>
                    <a:pt x="20293" y="596591"/>
                  </a:cubicBezTo>
                  <a:cubicBezTo>
                    <a:pt x="17178" y="596591"/>
                    <a:pt x="15220" y="595613"/>
                    <a:pt x="13173" y="593569"/>
                  </a:cubicBezTo>
                  <a:cubicBezTo>
                    <a:pt x="9079" y="589481"/>
                    <a:pt x="9079" y="583438"/>
                    <a:pt x="13173" y="579350"/>
                  </a:cubicBezTo>
                  <a:lnTo>
                    <a:pt x="140628" y="453508"/>
                  </a:lnTo>
                  <a:cubicBezTo>
                    <a:pt x="135110" y="425603"/>
                    <a:pt x="110456" y="404452"/>
                    <a:pt x="80995" y="404452"/>
                  </a:cubicBezTo>
                  <a:cubicBezTo>
                    <a:pt x="74942" y="404452"/>
                    <a:pt x="70848" y="400453"/>
                    <a:pt x="70848" y="394320"/>
                  </a:cubicBezTo>
                  <a:cubicBezTo>
                    <a:pt x="70848" y="388277"/>
                    <a:pt x="74942" y="384278"/>
                    <a:pt x="80995" y="384278"/>
                  </a:cubicBezTo>
                  <a:cubicBezTo>
                    <a:pt x="115796" y="384278"/>
                    <a:pt x="145613" y="406407"/>
                    <a:pt x="157005" y="437245"/>
                  </a:cubicBezTo>
                  <a:lnTo>
                    <a:pt x="285974" y="309893"/>
                  </a:lnTo>
                  <a:lnTo>
                    <a:pt x="107429" y="131618"/>
                  </a:lnTo>
                  <a:cubicBezTo>
                    <a:pt x="96838" y="137928"/>
                    <a:pt x="84288" y="141571"/>
                    <a:pt x="70848" y="141571"/>
                  </a:cubicBezTo>
                  <a:cubicBezTo>
                    <a:pt x="31419" y="141571"/>
                    <a:pt x="0" y="110200"/>
                    <a:pt x="0" y="70741"/>
                  </a:cubicBezTo>
                  <a:cubicBezTo>
                    <a:pt x="0" y="31371"/>
                    <a:pt x="31419" y="0"/>
                    <a:pt x="7084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705154" y="3517800"/>
            <a:ext cx="1027570" cy="1027568"/>
            <a:chOff x="9426058" y="3431670"/>
            <a:chExt cx="1027570" cy="1027568"/>
          </a:xfrm>
        </p:grpSpPr>
        <p:sp>
          <p:nvSpPr>
            <p:cNvPr id="65" name="椭圆 64"/>
            <p:cNvSpPr/>
            <p:nvPr/>
          </p:nvSpPr>
          <p:spPr>
            <a:xfrm>
              <a:off x="9586090" y="3591701"/>
              <a:ext cx="707506" cy="707505"/>
            </a:xfrm>
            <a:prstGeom prst="ellipse">
              <a:avLst/>
            </a:prstGeom>
            <a:gradFill>
              <a:gsLst>
                <a:gs pos="0">
                  <a:srgbClr val="596977"/>
                </a:gs>
                <a:gs pos="64000">
                  <a:srgbClr val="434F5A"/>
                </a:gs>
                <a:gs pos="100000">
                  <a:srgbClr val="2C343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6" name="椭圆 65"/>
            <p:cNvSpPr/>
            <p:nvPr/>
          </p:nvSpPr>
          <p:spPr>
            <a:xfrm>
              <a:off x="9426058" y="3431670"/>
              <a:ext cx="1027570" cy="1027568"/>
            </a:xfrm>
            <a:prstGeom prst="ellipse">
              <a:avLst/>
            </a:prstGeom>
            <a:noFill/>
            <a:ln w="19050">
              <a:solidFill>
                <a:srgbClr val="434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scissors_166790"/>
            <p:cNvSpPr>
              <a:spLocks noChangeAspect="1"/>
            </p:cNvSpPr>
            <p:nvPr/>
          </p:nvSpPr>
          <p:spPr bwMode="auto">
            <a:xfrm rot="10800000">
              <a:off x="9760748" y="3719874"/>
              <a:ext cx="358190" cy="451161"/>
            </a:xfrm>
            <a:custGeom>
              <a:avLst/>
              <a:gdLst>
                <a:gd name="connsiteX0" fmla="*/ 205994 w 482032"/>
                <a:gd name="connsiteY0" fmla="*/ 362340 h 607145"/>
                <a:gd name="connsiteX1" fmla="*/ 95559 w 482032"/>
                <a:gd name="connsiteY1" fmla="*/ 544788 h 607145"/>
                <a:gd name="connsiteX2" fmla="*/ 91914 w 482032"/>
                <a:gd name="connsiteY2" fmla="*/ 569082 h 607145"/>
                <a:gd name="connsiteX3" fmla="*/ 98810 w 482032"/>
                <a:gd name="connsiteY3" fmla="*/ 582556 h 607145"/>
                <a:gd name="connsiteX4" fmla="*/ 225303 w 482032"/>
                <a:gd name="connsiteY4" fmla="*/ 373552 h 607145"/>
                <a:gd name="connsiteX5" fmla="*/ 205994 w 482032"/>
                <a:gd name="connsiteY5" fmla="*/ 362340 h 607145"/>
                <a:gd name="connsiteX6" fmla="*/ 241038 w 482032"/>
                <a:gd name="connsiteY6" fmla="*/ 314087 h 607145"/>
                <a:gd name="connsiteX7" fmla="*/ 241136 w 482032"/>
                <a:gd name="connsiteY7" fmla="*/ 314087 h 607145"/>
                <a:gd name="connsiteX8" fmla="*/ 251566 w 482032"/>
                <a:gd name="connsiteY8" fmla="*/ 324601 h 607145"/>
                <a:gd name="connsiteX9" fmla="*/ 241136 w 482032"/>
                <a:gd name="connsiteY9" fmla="*/ 335115 h 607145"/>
                <a:gd name="connsiteX10" fmla="*/ 230608 w 482032"/>
                <a:gd name="connsiteY10" fmla="*/ 324601 h 607145"/>
                <a:gd name="connsiteX11" fmla="*/ 241038 w 482032"/>
                <a:gd name="connsiteY11" fmla="*/ 314087 h 607145"/>
                <a:gd name="connsiteX12" fmla="*/ 377581 w 482032"/>
                <a:gd name="connsiteY12" fmla="*/ 61662 h 607145"/>
                <a:gd name="connsiteX13" fmla="*/ 334920 w 482032"/>
                <a:gd name="connsiteY13" fmla="*/ 104260 h 607145"/>
                <a:gd name="connsiteX14" fmla="*/ 377581 w 482032"/>
                <a:gd name="connsiteY14" fmla="*/ 146858 h 607145"/>
                <a:gd name="connsiteX15" fmla="*/ 420340 w 482032"/>
                <a:gd name="connsiteY15" fmla="*/ 104260 h 607145"/>
                <a:gd name="connsiteX16" fmla="*/ 377581 w 482032"/>
                <a:gd name="connsiteY16" fmla="*/ 61662 h 607145"/>
                <a:gd name="connsiteX17" fmla="*/ 104402 w 482032"/>
                <a:gd name="connsiteY17" fmla="*/ 61662 h 607145"/>
                <a:gd name="connsiteX18" fmla="*/ 61755 w 482032"/>
                <a:gd name="connsiteY18" fmla="*/ 104260 h 607145"/>
                <a:gd name="connsiteX19" fmla="*/ 104402 w 482032"/>
                <a:gd name="connsiteY19" fmla="*/ 146858 h 607145"/>
                <a:gd name="connsiteX20" fmla="*/ 147048 w 482032"/>
                <a:gd name="connsiteY20" fmla="*/ 104260 h 607145"/>
                <a:gd name="connsiteX21" fmla="*/ 104402 w 482032"/>
                <a:gd name="connsiteY21" fmla="*/ 61662 h 607145"/>
                <a:gd name="connsiteX22" fmla="*/ 377581 w 482032"/>
                <a:gd name="connsiteY22" fmla="*/ 41986 h 607145"/>
                <a:gd name="connsiteX23" fmla="*/ 440045 w 482032"/>
                <a:gd name="connsiteY23" fmla="*/ 104260 h 607145"/>
                <a:gd name="connsiteX24" fmla="*/ 377581 w 482032"/>
                <a:gd name="connsiteY24" fmla="*/ 166534 h 607145"/>
                <a:gd name="connsiteX25" fmla="*/ 315215 w 482032"/>
                <a:gd name="connsiteY25" fmla="*/ 104260 h 607145"/>
                <a:gd name="connsiteX26" fmla="*/ 377581 w 482032"/>
                <a:gd name="connsiteY26" fmla="*/ 41986 h 607145"/>
                <a:gd name="connsiteX27" fmla="*/ 104402 w 482032"/>
                <a:gd name="connsiteY27" fmla="*/ 41986 h 607145"/>
                <a:gd name="connsiteX28" fmla="*/ 166746 w 482032"/>
                <a:gd name="connsiteY28" fmla="*/ 104260 h 607145"/>
                <a:gd name="connsiteX29" fmla="*/ 104402 w 482032"/>
                <a:gd name="connsiteY29" fmla="*/ 166534 h 607145"/>
                <a:gd name="connsiteX30" fmla="*/ 42057 w 482032"/>
                <a:gd name="connsiteY30" fmla="*/ 104260 h 607145"/>
                <a:gd name="connsiteX31" fmla="*/ 104402 w 482032"/>
                <a:gd name="connsiteY31" fmla="*/ 41986 h 607145"/>
                <a:gd name="connsiteX32" fmla="*/ 377606 w 482032"/>
                <a:gd name="connsiteY32" fmla="*/ 19671 h 607145"/>
                <a:gd name="connsiteX33" fmla="*/ 292884 w 482032"/>
                <a:gd name="connsiteY33" fmla="*/ 104256 h 607145"/>
                <a:gd name="connsiteX34" fmla="*/ 317513 w 482032"/>
                <a:gd name="connsiteY34" fmla="*/ 163761 h 607145"/>
                <a:gd name="connsiteX35" fmla="*/ 318892 w 482032"/>
                <a:gd name="connsiteY35" fmla="*/ 175760 h 607145"/>
                <a:gd name="connsiteX36" fmla="*/ 258601 w 482032"/>
                <a:gd name="connsiteY36" fmla="*/ 275492 h 607145"/>
                <a:gd name="connsiteX37" fmla="*/ 277516 w 482032"/>
                <a:gd name="connsiteY37" fmla="*/ 287393 h 607145"/>
                <a:gd name="connsiteX38" fmla="*/ 337610 w 482032"/>
                <a:gd name="connsiteY38" fmla="*/ 188054 h 607145"/>
                <a:gd name="connsiteX39" fmla="*/ 349333 w 482032"/>
                <a:gd name="connsiteY39" fmla="*/ 183825 h 607145"/>
                <a:gd name="connsiteX40" fmla="*/ 377606 w 482032"/>
                <a:gd name="connsiteY40" fmla="*/ 188841 h 607145"/>
                <a:gd name="connsiteX41" fmla="*/ 462329 w 482032"/>
                <a:gd name="connsiteY41" fmla="*/ 104256 h 607145"/>
                <a:gd name="connsiteX42" fmla="*/ 377606 w 482032"/>
                <a:gd name="connsiteY42" fmla="*/ 19671 h 607145"/>
                <a:gd name="connsiteX43" fmla="*/ 104425 w 482032"/>
                <a:gd name="connsiteY43" fmla="*/ 19671 h 607145"/>
                <a:gd name="connsiteX44" fmla="*/ 19703 w 482032"/>
                <a:gd name="connsiteY44" fmla="*/ 104256 h 607145"/>
                <a:gd name="connsiteX45" fmla="*/ 104425 w 482032"/>
                <a:gd name="connsiteY45" fmla="*/ 188841 h 607145"/>
                <a:gd name="connsiteX46" fmla="*/ 132798 w 482032"/>
                <a:gd name="connsiteY46" fmla="*/ 183825 h 607145"/>
                <a:gd name="connsiteX47" fmla="*/ 136049 w 482032"/>
                <a:gd name="connsiteY47" fmla="*/ 183333 h 607145"/>
                <a:gd name="connsiteX48" fmla="*/ 144521 w 482032"/>
                <a:gd name="connsiteY48" fmla="*/ 188054 h 607145"/>
                <a:gd name="connsiteX49" fmla="*/ 212200 w 482032"/>
                <a:gd name="connsiteY49" fmla="*/ 299982 h 607145"/>
                <a:gd name="connsiteX50" fmla="*/ 212595 w 482032"/>
                <a:gd name="connsiteY50" fmla="*/ 309621 h 607145"/>
                <a:gd name="connsiteX51" fmla="*/ 208851 w 482032"/>
                <a:gd name="connsiteY51" fmla="*/ 324178 h 607145"/>
                <a:gd name="connsiteX52" fmla="*/ 240868 w 482032"/>
                <a:gd name="connsiteY52" fmla="*/ 356340 h 607145"/>
                <a:gd name="connsiteX53" fmla="*/ 249242 w 482032"/>
                <a:gd name="connsiteY53" fmla="*/ 361061 h 607145"/>
                <a:gd name="connsiteX54" fmla="*/ 383222 w 482032"/>
                <a:gd name="connsiteY54" fmla="*/ 582556 h 607145"/>
                <a:gd name="connsiteX55" fmla="*/ 390216 w 482032"/>
                <a:gd name="connsiteY55" fmla="*/ 569082 h 607145"/>
                <a:gd name="connsiteX56" fmla="*/ 386473 w 482032"/>
                <a:gd name="connsiteY56" fmla="*/ 544788 h 607145"/>
                <a:gd name="connsiteX57" fmla="*/ 268748 w 482032"/>
                <a:gd name="connsiteY57" fmla="*/ 350341 h 607145"/>
                <a:gd name="connsiteX58" fmla="*/ 268748 w 482032"/>
                <a:gd name="connsiteY58" fmla="*/ 340308 h 607145"/>
                <a:gd name="connsiteX59" fmla="*/ 273181 w 482032"/>
                <a:gd name="connsiteY59" fmla="*/ 324178 h 607145"/>
                <a:gd name="connsiteX60" fmla="*/ 241361 w 482032"/>
                <a:gd name="connsiteY60" fmla="*/ 292114 h 607145"/>
                <a:gd name="connsiteX61" fmla="*/ 239686 w 482032"/>
                <a:gd name="connsiteY61" fmla="*/ 292212 h 607145"/>
                <a:gd name="connsiteX62" fmla="*/ 230820 w 482032"/>
                <a:gd name="connsiteY62" fmla="*/ 287491 h 607145"/>
                <a:gd name="connsiteX63" fmla="*/ 163140 w 482032"/>
                <a:gd name="connsiteY63" fmla="*/ 175760 h 607145"/>
                <a:gd name="connsiteX64" fmla="*/ 164618 w 482032"/>
                <a:gd name="connsiteY64" fmla="*/ 163761 h 607145"/>
                <a:gd name="connsiteX65" fmla="*/ 189148 w 482032"/>
                <a:gd name="connsiteY65" fmla="*/ 104256 h 607145"/>
                <a:gd name="connsiteX66" fmla="*/ 104425 w 482032"/>
                <a:gd name="connsiteY66" fmla="*/ 19671 h 607145"/>
                <a:gd name="connsiteX67" fmla="*/ 104425 w 482032"/>
                <a:gd name="connsiteY67" fmla="*/ 0 h 607145"/>
                <a:gd name="connsiteX68" fmla="*/ 208851 w 482032"/>
                <a:gd name="connsiteY68" fmla="*/ 104256 h 607145"/>
                <a:gd name="connsiteX69" fmla="*/ 183828 w 482032"/>
                <a:gd name="connsiteY69" fmla="*/ 171924 h 607145"/>
                <a:gd name="connsiteX70" fmla="*/ 241065 w 482032"/>
                <a:gd name="connsiteY70" fmla="*/ 266443 h 607145"/>
                <a:gd name="connsiteX71" fmla="*/ 298204 w 482032"/>
                <a:gd name="connsiteY71" fmla="*/ 171924 h 607145"/>
                <a:gd name="connsiteX72" fmla="*/ 273181 w 482032"/>
                <a:gd name="connsiteY72" fmla="*/ 104256 h 607145"/>
                <a:gd name="connsiteX73" fmla="*/ 377606 w 482032"/>
                <a:gd name="connsiteY73" fmla="*/ 0 h 607145"/>
                <a:gd name="connsiteX74" fmla="*/ 482032 w 482032"/>
                <a:gd name="connsiteY74" fmla="*/ 104256 h 607145"/>
                <a:gd name="connsiteX75" fmla="*/ 377606 w 482032"/>
                <a:gd name="connsiteY75" fmla="*/ 208512 h 607145"/>
                <a:gd name="connsiteX76" fmla="*/ 350416 w 482032"/>
                <a:gd name="connsiteY76" fmla="*/ 204873 h 607145"/>
                <a:gd name="connsiteX77" fmla="*/ 289436 w 482032"/>
                <a:gd name="connsiteY77" fmla="*/ 305589 h 607145"/>
                <a:gd name="connsiteX78" fmla="*/ 292884 w 482032"/>
                <a:gd name="connsiteY78" fmla="*/ 324178 h 607145"/>
                <a:gd name="connsiteX79" fmla="*/ 288451 w 482032"/>
                <a:gd name="connsiteY79" fmla="*/ 344833 h 607145"/>
                <a:gd name="connsiteX80" fmla="*/ 403319 w 482032"/>
                <a:gd name="connsiteY80" fmla="*/ 534658 h 607145"/>
                <a:gd name="connsiteX81" fmla="*/ 409328 w 482032"/>
                <a:gd name="connsiteY81" fmla="*/ 573803 h 607145"/>
                <a:gd name="connsiteX82" fmla="*/ 385783 w 482032"/>
                <a:gd name="connsiteY82" fmla="*/ 605768 h 607145"/>
                <a:gd name="connsiteX83" fmla="*/ 380660 w 482032"/>
                <a:gd name="connsiteY83" fmla="*/ 607145 h 607145"/>
                <a:gd name="connsiteX84" fmla="*/ 372188 w 482032"/>
                <a:gd name="connsiteY84" fmla="*/ 602424 h 607145"/>
                <a:gd name="connsiteX85" fmla="*/ 241065 w 482032"/>
                <a:gd name="connsiteY85" fmla="*/ 385650 h 607145"/>
                <a:gd name="connsiteX86" fmla="*/ 109844 w 482032"/>
                <a:gd name="connsiteY86" fmla="*/ 602424 h 607145"/>
                <a:gd name="connsiteX87" fmla="*/ 101372 w 482032"/>
                <a:gd name="connsiteY87" fmla="*/ 607145 h 607145"/>
                <a:gd name="connsiteX88" fmla="*/ 96347 w 482032"/>
                <a:gd name="connsiteY88" fmla="*/ 605768 h 607145"/>
                <a:gd name="connsiteX89" fmla="*/ 72802 w 482032"/>
                <a:gd name="connsiteY89" fmla="*/ 573803 h 607145"/>
                <a:gd name="connsiteX90" fmla="*/ 78713 w 482032"/>
                <a:gd name="connsiteY90" fmla="*/ 534658 h 607145"/>
                <a:gd name="connsiteX91" fmla="*/ 193483 w 482032"/>
                <a:gd name="connsiteY91" fmla="*/ 344931 h 607145"/>
                <a:gd name="connsiteX92" fmla="*/ 189148 w 482032"/>
                <a:gd name="connsiteY92" fmla="*/ 324178 h 607145"/>
                <a:gd name="connsiteX93" fmla="*/ 192695 w 482032"/>
                <a:gd name="connsiteY93" fmla="*/ 305785 h 607145"/>
                <a:gd name="connsiteX94" fmla="*/ 131616 w 482032"/>
                <a:gd name="connsiteY94" fmla="*/ 204873 h 607145"/>
                <a:gd name="connsiteX95" fmla="*/ 104425 w 482032"/>
                <a:gd name="connsiteY95" fmla="*/ 208512 h 607145"/>
                <a:gd name="connsiteX96" fmla="*/ 0 w 482032"/>
                <a:gd name="connsiteY96" fmla="*/ 104256 h 607145"/>
                <a:gd name="connsiteX97" fmla="*/ 104425 w 482032"/>
                <a:gd name="connsiteY97" fmla="*/ 0 h 60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82032" h="607145">
                  <a:moveTo>
                    <a:pt x="205994" y="362340"/>
                  </a:moveTo>
                  <a:lnTo>
                    <a:pt x="95559" y="544788"/>
                  </a:lnTo>
                  <a:cubicBezTo>
                    <a:pt x="91126" y="552165"/>
                    <a:pt x="89845" y="560820"/>
                    <a:pt x="91914" y="569082"/>
                  </a:cubicBezTo>
                  <a:cubicBezTo>
                    <a:pt x="93096" y="574196"/>
                    <a:pt x="95559" y="578721"/>
                    <a:pt x="98810" y="582556"/>
                  </a:cubicBezTo>
                  <a:lnTo>
                    <a:pt x="225303" y="373552"/>
                  </a:lnTo>
                  <a:cubicBezTo>
                    <a:pt x="218111" y="371192"/>
                    <a:pt x="211511" y="367356"/>
                    <a:pt x="205994" y="362340"/>
                  </a:cubicBezTo>
                  <a:close/>
                  <a:moveTo>
                    <a:pt x="241038" y="314087"/>
                  </a:moveTo>
                  <a:lnTo>
                    <a:pt x="241136" y="314087"/>
                  </a:lnTo>
                  <a:cubicBezTo>
                    <a:pt x="246941" y="314087"/>
                    <a:pt x="251566" y="318804"/>
                    <a:pt x="251566" y="324601"/>
                  </a:cubicBezTo>
                  <a:cubicBezTo>
                    <a:pt x="251566" y="330399"/>
                    <a:pt x="246941" y="335115"/>
                    <a:pt x="241136" y="335115"/>
                  </a:cubicBezTo>
                  <a:cubicBezTo>
                    <a:pt x="235331" y="335115"/>
                    <a:pt x="230608" y="330399"/>
                    <a:pt x="230608" y="324601"/>
                  </a:cubicBezTo>
                  <a:cubicBezTo>
                    <a:pt x="230608" y="318804"/>
                    <a:pt x="235233" y="314087"/>
                    <a:pt x="241038" y="314087"/>
                  </a:cubicBezTo>
                  <a:close/>
                  <a:moveTo>
                    <a:pt x="377581" y="61662"/>
                  </a:moveTo>
                  <a:cubicBezTo>
                    <a:pt x="354033" y="61662"/>
                    <a:pt x="334920" y="80747"/>
                    <a:pt x="334920" y="104260"/>
                  </a:cubicBezTo>
                  <a:cubicBezTo>
                    <a:pt x="334920" y="127772"/>
                    <a:pt x="354033" y="146858"/>
                    <a:pt x="377581" y="146858"/>
                  </a:cubicBezTo>
                  <a:cubicBezTo>
                    <a:pt x="401128" y="146858"/>
                    <a:pt x="420340" y="127772"/>
                    <a:pt x="420340" y="104260"/>
                  </a:cubicBezTo>
                  <a:cubicBezTo>
                    <a:pt x="420340" y="80747"/>
                    <a:pt x="401128" y="61662"/>
                    <a:pt x="377581" y="61662"/>
                  </a:cubicBezTo>
                  <a:close/>
                  <a:moveTo>
                    <a:pt x="104402" y="61662"/>
                  </a:moveTo>
                  <a:cubicBezTo>
                    <a:pt x="80862" y="61662"/>
                    <a:pt x="61755" y="80747"/>
                    <a:pt x="61755" y="104260"/>
                  </a:cubicBezTo>
                  <a:cubicBezTo>
                    <a:pt x="61755" y="127772"/>
                    <a:pt x="80862" y="146858"/>
                    <a:pt x="104402" y="146858"/>
                  </a:cubicBezTo>
                  <a:cubicBezTo>
                    <a:pt x="127941" y="146858"/>
                    <a:pt x="147048" y="127772"/>
                    <a:pt x="147048" y="104260"/>
                  </a:cubicBezTo>
                  <a:cubicBezTo>
                    <a:pt x="147048" y="80747"/>
                    <a:pt x="127941" y="61662"/>
                    <a:pt x="104402" y="61662"/>
                  </a:cubicBezTo>
                  <a:close/>
                  <a:moveTo>
                    <a:pt x="377581" y="41986"/>
                  </a:moveTo>
                  <a:cubicBezTo>
                    <a:pt x="412064" y="41986"/>
                    <a:pt x="440045" y="69925"/>
                    <a:pt x="440045" y="104260"/>
                  </a:cubicBezTo>
                  <a:cubicBezTo>
                    <a:pt x="440045" y="138594"/>
                    <a:pt x="412064" y="166534"/>
                    <a:pt x="377581" y="166534"/>
                  </a:cubicBezTo>
                  <a:cubicBezTo>
                    <a:pt x="343196" y="166534"/>
                    <a:pt x="315215" y="138594"/>
                    <a:pt x="315215" y="104260"/>
                  </a:cubicBezTo>
                  <a:cubicBezTo>
                    <a:pt x="315215" y="69925"/>
                    <a:pt x="343196" y="41986"/>
                    <a:pt x="377581" y="41986"/>
                  </a:cubicBezTo>
                  <a:close/>
                  <a:moveTo>
                    <a:pt x="104402" y="41986"/>
                  </a:moveTo>
                  <a:cubicBezTo>
                    <a:pt x="138775" y="41986"/>
                    <a:pt x="166746" y="69925"/>
                    <a:pt x="166746" y="104260"/>
                  </a:cubicBezTo>
                  <a:cubicBezTo>
                    <a:pt x="166746" y="138594"/>
                    <a:pt x="138775" y="166534"/>
                    <a:pt x="104402" y="166534"/>
                  </a:cubicBezTo>
                  <a:cubicBezTo>
                    <a:pt x="70028" y="166534"/>
                    <a:pt x="42057" y="138594"/>
                    <a:pt x="42057" y="104260"/>
                  </a:cubicBezTo>
                  <a:cubicBezTo>
                    <a:pt x="42057" y="69925"/>
                    <a:pt x="70028" y="41986"/>
                    <a:pt x="104402" y="41986"/>
                  </a:cubicBezTo>
                  <a:close/>
                  <a:moveTo>
                    <a:pt x="377606" y="19671"/>
                  </a:moveTo>
                  <a:cubicBezTo>
                    <a:pt x="330911" y="19671"/>
                    <a:pt x="292884" y="57636"/>
                    <a:pt x="292884" y="104256"/>
                  </a:cubicBezTo>
                  <a:cubicBezTo>
                    <a:pt x="292884" y="126681"/>
                    <a:pt x="301652" y="147729"/>
                    <a:pt x="317513" y="163761"/>
                  </a:cubicBezTo>
                  <a:cubicBezTo>
                    <a:pt x="320665" y="166908"/>
                    <a:pt x="321256" y="171924"/>
                    <a:pt x="318892" y="175760"/>
                  </a:cubicBezTo>
                  <a:lnTo>
                    <a:pt x="258601" y="275492"/>
                  </a:lnTo>
                  <a:cubicBezTo>
                    <a:pt x="265694" y="278049"/>
                    <a:pt x="272196" y="282180"/>
                    <a:pt x="277516" y="287393"/>
                  </a:cubicBezTo>
                  <a:lnTo>
                    <a:pt x="337610" y="188054"/>
                  </a:lnTo>
                  <a:cubicBezTo>
                    <a:pt x="339974" y="184022"/>
                    <a:pt x="344900" y="182251"/>
                    <a:pt x="349333" y="183825"/>
                  </a:cubicBezTo>
                  <a:cubicBezTo>
                    <a:pt x="358593" y="187169"/>
                    <a:pt x="368149" y="188841"/>
                    <a:pt x="377606" y="188841"/>
                  </a:cubicBezTo>
                  <a:cubicBezTo>
                    <a:pt x="424401" y="188841"/>
                    <a:pt x="462329" y="150876"/>
                    <a:pt x="462329" y="104256"/>
                  </a:cubicBezTo>
                  <a:cubicBezTo>
                    <a:pt x="462329" y="57636"/>
                    <a:pt x="424401" y="19671"/>
                    <a:pt x="377606" y="19671"/>
                  </a:cubicBezTo>
                  <a:close/>
                  <a:moveTo>
                    <a:pt x="104425" y="19671"/>
                  </a:moveTo>
                  <a:cubicBezTo>
                    <a:pt x="57730" y="19671"/>
                    <a:pt x="19703" y="57636"/>
                    <a:pt x="19703" y="104256"/>
                  </a:cubicBezTo>
                  <a:cubicBezTo>
                    <a:pt x="19703" y="150876"/>
                    <a:pt x="57730" y="188841"/>
                    <a:pt x="104425" y="188841"/>
                  </a:cubicBezTo>
                  <a:cubicBezTo>
                    <a:pt x="113981" y="188841"/>
                    <a:pt x="123439" y="187169"/>
                    <a:pt x="132798" y="183825"/>
                  </a:cubicBezTo>
                  <a:cubicBezTo>
                    <a:pt x="133881" y="183432"/>
                    <a:pt x="134965" y="183333"/>
                    <a:pt x="136049" y="183333"/>
                  </a:cubicBezTo>
                  <a:cubicBezTo>
                    <a:pt x="139398" y="183333"/>
                    <a:pt x="142649" y="185005"/>
                    <a:pt x="144521" y="188054"/>
                  </a:cubicBezTo>
                  <a:lnTo>
                    <a:pt x="212200" y="299982"/>
                  </a:lnTo>
                  <a:cubicBezTo>
                    <a:pt x="213974" y="302933"/>
                    <a:pt x="214171" y="306572"/>
                    <a:pt x="212595" y="309621"/>
                  </a:cubicBezTo>
                  <a:cubicBezTo>
                    <a:pt x="210132" y="314343"/>
                    <a:pt x="208851" y="319260"/>
                    <a:pt x="208851" y="324178"/>
                  </a:cubicBezTo>
                  <a:cubicBezTo>
                    <a:pt x="208851" y="341784"/>
                    <a:pt x="223234" y="356242"/>
                    <a:pt x="240868" y="356340"/>
                  </a:cubicBezTo>
                  <a:cubicBezTo>
                    <a:pt x="244218" y="356340"/>
                    <a:pt x="247469" y="358111"/>
                    <a:pt x="249242" y="361061"/>
                  </a:cubicBezTo>
                  <a:lnTo>
                    <a:pt x="383222" y="582556"/>
                  </a:lnTo>
                  <a:cubicBezTo>
                    <a:pt x="386571" y="578721"/>
                    <a:pt x="388936" y="574196"/>
                    <a:pt x="390216" y="569082"/>
                  </a:cubicBezTo>
                  <a:cubicBezTo>
                    <a:pt x="392285" y="560820"/>
                    <a:pt x="390906" y="552165"/>
                    <a:pt x="386473" y="544788"/>
                  </a:cubicBezTo>
                  <a:lnTo>
                    <a:pt x="268748" y="350341"/>
                  </a:lnTo>
                  <a:cubicBezTo>
                    <a:pt x="266876" y="347193"/>
                    <a:pt x="266876" y="343357"/>
                    <a:pt x="268748" y="340308"/>
                  </a:cubicBezTo>
                  <a:cubicBezTo>
                    <a:pt x="271703" y="335194"/>
                    <a:pt x="273181" y="329784"/>
                    <a:pt x="273181" y="324178"/>
                  </a:cubicBezTo>
                  <a:cubicBezTo>
                    <a:pt x="273181" y="306572"/>
                    <a:pt x="258995" y="292311"/>
                    <a:pt x="241361" y="292114"/>
                  </a:cubicBezTo>
                  <a:cubicBezTo>
                    <a:pt x="240967" y="292114"/>
                    <a:pt x="240376" y="292212"/>
                    <a:pt x="239686" y="292212"/>
                  </a:cubicBezTo>
                  <a:cubicBezTo>
                    <a:pt x="236041" y="292409"/>
                    <a:pt x="232593" y="290639"/>
                    <a:pt x="230820" y="287491"/>
                  </a:cubicBezTo>
                  <a:lnTo>
                    <a:pt x="163140" y="175760"/>
                  </a:lnTo>
                  <a:cubicBezTo>
                    <a:pt x="160776" y="171924"/>
                    <a:pt x="161367" y="166908"/>
                    <a:pt x="164618" y="163761"/>
                  </a:cubicBezTo>
                  <a:cubicBezTo>
                    <a:pt x="180380" y="147729"/>
                    <a:pt x="189148" y="126681"/>
                    <a:pt x="189148" y="104256"/>
                  </a:cubicBezTo>
                  <a:cubicBezTo>
                    <a:pt x="189148" y="57636"/>
                    <a:pt x="151121" y="19671"/>
                    <a:pt x="104425" y="19671"/>
                  </a:cubicBezTo>
                  <a:close/>
                  <a:moveTo>
                    <a:pt x="104425" y="0"/>
                  </a:moveTo>
                  <a:cubicBezTo>
                    <a:pt x="162057" y="0"/>
                    <a:pt x="208851" y="46817"/>
                    <a:pt x="208851" y="104256"/>
                  </a:cubicBezTo>
                  <a:cubicBezTo>
                    <a:pt x="208851" y="129238"/>
                    <a:pt x="199985" y="153040"/>
                    <a:pt x="183828" y="171924"/>
                  </a:cubicBezTo>
                  <a:lnTo>
                    <a:pt x="241065" y="266443"/>
                  </a:lnTo>
                  <a:lnTo>
                    <a:pt x="298204" y="171924"/>
                  </a:lnTo>
                  <a:cubicBezTo>
                    <a:pt x="282047" y="153040"/>
                    <a:pt x="273181" y="129238"/>
                    <a:pt x="273181" y="104256"/>
                  </a:cubicBezTo>
                  <a:cubicBezTo>
                    <a:pt x="273181" y="46817"/>
                    <a:pt x="320074" y="0"/>
                    <a:pt x="377606" y="0"/>
                  </a:cubicBezTo>
                  <a:cubicBezTo>
                    <a:pt x="435238" y="0"/>
                    <a:pt x="482032" y="46817"/>
                    <a:pt x="482032" y="104256"/>
                  </a:cubicBezTo>
                  <a:cubicBezTo>
                    <a:pt x="482032" y="161695"/>
                    <a:pt x="435238" y="208512"/>
                    <a:pt x="377606" y="208512"/>
                  </a:cubicBezTo>
                  <a:cubicBezTo>
                    <a:pt x="368543" y="208512"/>
                    <a:pt x="359381" y="207234"/>
                    <a:pt x="350416" y="204873"/>
                  </a:cubicBezTo>
                  <a:lnTo>
                    <a:pt x="289436" y="305589"/>
                  </a:lnTo>
                  <a:cubicBezTo>
                    <a:pt x="291702" y="311391"/>
                    <a:pt x="292884" y="317687"/>
                    <a:pt x="292884" y="324178"/>
                  </a:cubicBezTo>
                  <a:cubicBezTo>
                    <a:pt x="292884" y="331358"/>
                    <a:pt x="291406" y="338243"/>
                    <a:pt x="288451" y="344833"/>
                  </a:cubicBezTo>
                  <a:lnTo>
                    <a:pt x="403319" y="534658"/>
                  </a:lnTo>
                  <a:cubicBezTo>
                    <a:pt x="410510" y="546460"/>
                    <a:pt x="412678" y="560427"/>
                    <a:pt x="409328" y="573803"/>
                  </a:cubicBezTo>
                  <a:cubicBezTo>
                    <a:pt x="405979" y="587278"/>
                    <a:pt x="397605" y="598588"/>
                    <a:pt x="385783" y="605768"/>
                  </a:cubicBezTo>
                  <a:cubicBezTo>
                    <a:pt x="384207" y="606752"/>
                    <a:pt x="382434" y="607145"/>
                    <a:pt x="380660" y="607145"/>
                  </a:cubicBezTo>
                  <a:cubicBezTo>
                    <a:pt x="377311" y="607145"/>
                    <a:pt x="374060" y="605473"/>
                    <a:pt x="372188" y="602424"/>
                  </a:cubicBezTo>
                  <a:lnTo>
                    <a:pt x="241065" y="385650"/>
                  </a:lnTo>
                  <a:lnTo>
                    <a:pt x="109844" y="602424"/>
                  </a:lnTo>
                  <a:cubicBezTo>
                    <a:pt x="107972" y="605473"/>
                    <a:pt x="104721" y="607145"/>
                    <a:pt x="101372" y="607145"/>
                  </a:cubicBezTo>
                  <a:cubicBezTo>
                    <a:pt x="99697" y="607145"/>
                    <a:pt x="97924" y="606752"/>
                    <a:pt x="96347" y="605768"/>
                  </a:cubicBezTo>
                  <a:cubicBezTo>
                    <a:pt x="84427" y="598588"/>
                    <a:pt x="76053" y="587278"/>
                    <a:pt x="72802" y="573803"/>
                  </a:cubicBezTo>
                  <a:cubicBezTo>
                    <a:pt x="69453" y="560427"/>
                    <a:pt x="71522" y="546460"/>
                    <a:pt x="78713" y="534658"/>
                  </a:cubicBezTo>
                  <a:lnTo>
                    <a:pt x="193483" y="344931"/>
                  </a:lnTo>
                  <a:cubicBezTo>
                    <a:pt x="190724" y="338636"/>
                    <a:pt x="189148" y="331555"/>
                    <a:pt x="189148" y="324178"/>
                  </a:cubicBezTo>
                  <a:cubicBezTo>
                    <a:pt x="189148" y="317982"/>
                    <a:pt x="190330" y="311785"/>
                    <a:pt x="192695" y="305785"/>
                  </a:cubicBezTo>
                  <a:lnTo>
                    <a:pt x="131616" y="204873"/>
                  </a:lnTo>
                  <a:cubicBezTo>
                    <a:pt x="122651" y="207234"/>
                    <a:pt x="113587" y="208512"/>
                    <a:pt x="104425" y="208512"/>
                  </a:cubicBezTo>
                  <a:cubicBezTo>
                    <a:pt x="46893" y="208512"/>
                    <a:pt x="0" y="161695"/>
                    <a:pt x="0" y="104256"/>
                  </a:cubicBezTo>
                  <a:cubicBezTo>
                    <a:pt x="0" y="46817"/>
                    <a:pt x="46893" y="0"/>
                    <a:pt x="1044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26" name="组合 25"/>
          <p:cNvGrpSpPr/>
          <p:nvPr/>
        </p:nvGrpSpPr>
        <p:grpSpPr>
          <a:xfrm>
            <a:off x="9426058" y="3512864"/>
            <a:ext cx="1027570" cy="1027568"/>
            <a:chOff x="7705154" y="3431670"/>
            <a:chExt cx="1027570" cy="1027568"/>
          </a:xfrm>
        </p:grpSpPr>
        <p:sp>
          <p:nvSpPr>
            <p:cNvPr id="14" name="椭圆 13"/>
            <p:cNvSpPr/>
            <p:nvPr/>
          </p:nvSpPr>
          <p:spPr>
            <a:xfrm rot="19800000">
              <a:off x="7865186" y="3591701"/>
              <a:ext cx="707506" cy="707505"/>
            </a:xfrm>
            <a:prstGeom prst="ellipse">
              <a:avLst/>
            </a:prstGeom>
            <a:gradFill>
              <a:gsLst>
                <a:gs pos="0">
                  <a:srgbClr val="596977"/>
                </a:gs>
                <a:gs pos="64000">
                  <a:srgbClr val="434F5A"/>
                </a:gs>
                <a:gs pos="100000">
                  <a:srgbClr val="2C343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705154" y="3431670"/>
              <a:ext cx="1027570" cy="1027568"/>
            </a:xfrm>
            <a:prstGeom prst="ellipse">
              <a:avLst/>
            </a:prstGeom>
            <a:noFill/>
            <a:ln w="19050">
              <a:solidFill>
                <a:srgbClr val="434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heater_165682"/>
            <p:cNvSpPr>
              <a:spLocks noChangeAspect="1"/>
            </p:cNvSpPr>
            <p:nvPr/>
          </p:nvSpPr>
          <p:spPr bwMode="auto">
            <a:xfrm>
              <a:off x="8003940" y="3730805"/>
              <a:ext cx="429999" cy="429298"/>
            </a:xfrm>
            <a:custGeom>
              <a:avLst/>
              <a:gdLst>
                <a:gd name="T0" fmla="*/ 5733 w 6533"/>
                <a:gd name="T1" fmla="*/ 0 h 6533"/>
                <a:gd name="T2" fmla="*/ 5600 w 6533"/>
                <a:gd name="T3" fmla="*/ 867 h 6533"/>
                <a:gd name="T4" fmla="*/ 5400 w 6533"/>
                <a:gd name="T5" fmla="*/ 733 h 6533"/>
                <a:gd name="T6" fmla="*/ 4467 w 6533"/>
                <a:gd name="T7" fmla="*/ 381 h 6533"/>
                <a:gd name="T8" fmla="*/ 3667 w 6533"/>
                <a:gd name="T9" fmla="*/ 381 h 6533"/>
                <a:gd name="T10" fmla="*/ 2867 w 6533"/>
                <a:gd name="T11" fmla="*/ 381 h 6533"/>
                <a:gd name="T12" fmla="*/ 2067 w 6533"/>
                <a:gd name="T13" fmla="*/ 381 h 6533"/>
                <a:gd name="T14" fmla="*/ 1133 w 6533"/>
                <a:gd name="T15" fmla="*/ 733 h 6533"/>
                <a:gd name="T16" fmla="*/ 933 w 6533"/>
                <a:gd name="T17" fmla="*/ 867 h 6533"/>
                <a:gd name="T18" fmla="*/ 800 w 6533"/>
                <a:gd name="T19" fmla="*/ 0 h 6533"/>
                <a:gd name="T20" fmla="*/ 0 w 6533"/>
                <a:gd name="T21" fmla="*/ 133 h 6533"/>
                <a:gd name="T22" fmla="*/ 133 w 6533"/>
                <a:gd name="T23" fmla="*/ 6067 h 6533"/>
                <a:gd name="T24" fmla="*/ 267 w 6533"/>
                <a:gd name="T25" fmla="*/ 6400 h 6533"/>
                <a:gd name="T26" fmla="*/ 933 w 6533"/>
                <a:gd name="T27" fmla="*/ 6533 h 6533"/>
                <a:gd name="T28" fmla="*/ 1067 w 6533"/>
                <a:gd name="T29" fmla="*/ 6067 h 6533"/>
                <a:gd name="T30" fmla="*/ 5467 w 6533"/>
                <a:gd name="T31" fmla="*/ 6400 h 6533"/>
                <a:gd name="T32" fmla="*/ 6133 w 6533"/>
                <a:gd name="T33" fmla="*/ 6533 h 6533"/>
                <a:gd name="T34" fmla="*/ 6267 w 6533"/>
                <a:gd name="T35" fmla="*/ 6067 h 6533"/>
                <a:gd name="T36" fmla="*/ 6533 w 6533"/>
                <a:gd name="T37" fmla="*/ 5933 h 6533"/>
                <a:gd name="T38" fmla="*/ 6400 w 6533"/>
                <a:gd name="T39" fmla="*/ 0 h 6533"/>
                <a:gd name="T40" fmla="*/ 5600 w 6533"/>
                <a:gd name="T41" fmla="*/ 1133 h 6533"/>
                <a:gd name="T42" fmla="*/ 5400 w 6533"/>
                <a:gd name="T43" fmla="*/ 4200 h 6533"/>
                <a:gd name="T44" fmla="*/ 4600 w 6533"/>
                <a:gd name="T45" fmla="*/ 733 h 6533"/>
                <a:gd name="T46" fmla="*/ 5133 w 6533"/>
                <a:gd name="T47" fmla="*/ 733 h 6533"/>
                <a:gd name="T48" fmla="*/ 4867 w 6533"/>
                <a:gd name="T49" fmla="*/ 4867 h 6533"/>
                <a:gd name="T50" fmla="*/ 4600 w 6533"/>
                <a:gd name="T51" fmla="*/ 733 h 6533"/>
                <a:gd name="T52" fmla="*/ 4067 w 6533"/>
                <a:gd name="T53" fmla="*/ 467 h 6533"/>
                <a:gd name="T54" fmla="*/ 4333 w 6533"/>
                <a:gd name="T55" fmla="*/ 4600 h 6533"/>
                <a:gd name="T56" fmla="*/ 3800 w 6533"/>
                <a:gd name="T57" fmla="*/ 4600 h 6533"/>
                <a:gd name="T58" fmla="*/ 3000 w 6533"/>
                <a:gd name="T59" fmla="*/ 733 h 6533"/>
                <a:gd name="T60" fmla="*/ 3533 w 6533"/>
                <a:gd name="T61" fmla="*/ 733 h 6533"/>
                <a:gd name="T62" fmla="*/ 3267 w 6533"/>
                <a:gd name="T63" fmla="*/ 4867 h 6533"/>
                <a:gd name="T64" fmla="*/ 3000 w 6533"/>
                <a:gd name="T65" fmla="*/ 733 h 6533"/>
                <a:gd name="T66" fmla="*/ 2467 w 6533"/>
                <a:gd name="T67" fmla="*/ 467 h 6533"/>
                <a:gd name="T68" fmla="*/ 2733 w 6533"/>
                <a:gd name="T69" fmla="*/ 4600 h 6533"/>
                <a:gd name="T70" fmla="*/ 2200 w 6533"/>
                <a:gd name="T71" fmla="*/ 4600 h 6533"/>
                <a:gd name="T72" fmla="*/ 1400 w 6533"/>
                <a:gd name="T73" fmla="*/ 733 h 6533"/>
                <a:gd name="T74" fmla="*/ 1933 w 6533"/>
                <a:gd name="T75" fmla="*/ 733 h 6533"/>
                <a:gd name="T76" fmla="*/ 1667 w 6533"/>
                <a:gd name="T77" fmla="*/ 4867 h 6533"/>
                <a:gd name="T78" fmla="*/ 1400 w 6533"/>
                <a:gd name="T79" fmla="*/ 733 h 6533"/>
                <a:gd name="T80" fmla="*/ 1133 w 6533"/>
                <a:gd name="T81" fmla="*/ 1133 h 6533"/>
                <a:gd name="T82" fmla="*/ 933 w 6533"/>
                <a:gd name="T83" fmla="*/ 4200 h 6533"/>
                <a:gd name="T84" fmla="*/ 933 w 6533"/>
                <a:gd name="T85" fmla="*/ 4467 h 6533"/>
                <a:gd name="T86" fmla="*/ 1133 w 6533"/>
                <a:gd name="T87" fmla="*/ 4600 h 6533"/>
                <a:gd name="T88" fmla="*/ 2067 w 6533"/>
                <a:gd name="T89" fmla="*/ 4952 h 6533"/>
                <a:gd name="T90" fmla="*/ 2867 w 6533"/>
                <a:gd name="T91" fmla="*/ 4952 h 6533"/>
                <a:gd name="T92" fmla="*/ 3667 w 6533"/>
                <a:gd name="T93" fmla="*/ 4952 h 6533"/>
                <a:gd name="T94" fmla="*/ 4467 w 6533"/>
                <a:gd name="T95" fmla="*/ 4952 h 6533"/>
                <a:gd name="T96" fmla="*/ 5400 w 6533"/>
                <a:gd name="T97" fmla="*/ 4600 h 6533"/>
                <a:gd name="T98" fmla="*/ 5600 w 6533"/>
                <a:gd name="T99" fmla="*/ 4467 h 6533"/>
                <a:gd name="T100" fmla="*/ 933 w 6533"/>
                <a:gd name="T101" fmla="*/ 5333 h 6533"/>
                <a:gd name="T102" fmla="*/ 800 w 6533"/>
                <a:gd name="T103" fmla="*/ 6267 h 6533"/>
                <a:gd name="T104" fmla="*/ 533 w 6533"/>
                <a:gd name="T105" fmla="*/ 6067 h 6533"/>
                <a:gd name="T106" fmla="*/ 800 w 6533"/>
                <a:gd name="T107" fmla="*/ 6267 h 6533"/>
                <a:gd name="T108" fmla="*/ 5733 w 6533"/>
                <a:gd name="T109" fmla="*/ 6267 h 6533"/>
                <a:gd name="T110" fmla="*/ 6000 w 6533"/>
                <a:gd name="T111" fmla="*/ 6067 h 6533"/>
                <a:gd name="T112" fmla="*/ 6267 w 6533"/>
                <a:gd name="T113" fmla="*/ 5800 h 6533"/>
                <a:gd name="T114" fmla="*/ 267 w 6533"/>
                <a:gd name="T115" fmla="*/ 267 h 6533"/>
                <a:gd name="T116" fmla="*/ 667 w 6533"/>
                <a:gd name="T117" fmla="*/ 5333 h 6533"/>
                <a:gd name="T118" fmla="*/ 467 w 6533"/>
                <a:gd name="T119" fmla="*/ 5600 h 6533"/>
                <a:gd name="T120" fmla="*/ 6067 w 6533"/>
                <a:gd name="T121" fmla="*/ 5333 h 6533"/>
                <a:gd name="T122" fmla="*/ 5867 w 6533"/>
                <a:gd name="T123" fmla="*/ 267 h 6533"/>
                <a:gd name="T124" fmla="*/ 6267 w 6533"/>
                <a:gd name="T125" fmla="*/ 5800 h 6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533" h="6533">
                  <a:moveTo>
                    <a:pt x="6400" y="0"/>
                  </a:moveTo>
                  <a:lnTo>
                    <a:pt x="5733" y="0"/>
                  </a:lnTo>
                  <a:cubicBezTo>
                    <a:pt x="5660" y="0"/>
                    <a:pt x="5600" y="60"/>
                    <a:pt x="5600" y="133"/>
                  </a:cubicBezTo>
                  <a:lnTo>
                    <a:pt x="5600" y="867"/>
                  </a:lnTo>
                  <a:lnTo>
                    <a:pt x="5400" y="867"/>
                  </a:lnTo>
                  <a:lnTo>
                    <a:pt x="5400" y="733"/>
                  </a:lnTo>
                  <a:cubicBezTo>
                    <a:pt x="5400" y="439"/>
                    <a:pt x="5161" y="200"/>
                    <a:pt x="4867" y="200"/>
                  </a:cubicBezTo>
                  <a:cubicBezTo>
                    <a:pt x="4707" y="200"/>
                    <a:pt x="4564" y="270"/>
                    <a:pt x="4467" y="381"/>
                  </a:cubicBezTo>
                  <a:cubicBezTo>
                    <a:pt x="4369" y="270"/>
                    <a:pt x="4226" y="200"/>
                    <a:pt x="4067" y="200"/>
                  </a:cubicBezTo>
                  <a:cubicBezTo>
                    <a:pt x="3907" y="200"/>
                    <a:pt x="3764" y="270"/>
                    <a:pt x="3667" y="381"/>
                  </a:cubicBezTo>
                  <a:cubicBezTo>
                    <a:pt x="3569" y="270"/>
                    <a:pt x="3426" y="200"/>
                    <a:pt x="3267" y="200"/>
                  </a:cubicBezTo>
                  <a:cubicBezTo>
                    <a:pt x="3107" y="200"/>
                    <a:pt x="2964" y="270"/>
                    <a:pt x="2867" y="381"/>
                  </a:cubicBezTo>
                  <a:cubicBezTo>
                    <a:pt x="2769" y="270"/>
                    <a:pt x="2626" y="200"/>
                    <a:pt x="2467" y="200"/>
                  </a:cubicBezTo>
                  <a:cubicBezTo>
                    <a:pt x="2307" y="200"/>
                    <a:pt x="2164" y="270"/>
                    <a:pt x="2067" y="381"/>
                  </a:cubicBezTo>
                  <a:cubicBezTo>
                    <a:pt x="1969" y="270"/>
                    <a:pt x="1826" y="200"/>
                    <a:pt x="1667" y="200"/>
                  </a:cubicBezTo>
                  <a:cubicBezTo>
                    <a:pt x="1373" y="200"/>
                    <a:pt x="1133" y="439"/>
                    <a:pt x="1133" y="733"/>
                  </a:cubicBezTo>
                  <a:lnTo>
                    <a:pt x="1133" y="867"/>
                  </a:lnTo>
                  <a:lnTo>
                    <a:pt x="933" y="867"/>
                  </a:lnTo>
                  <a:lnTo>
                    <a:pt x="933" y="133"/>
                  </a:lnTo>
                  <a:cubicBezTo>
                    <a:pt x="933" y="60"/>
                    <a:pt x="874" y="0"/>
                    <a:pt x="800" y="0"/>
                  </a:cubicBezTo>
                  <a:lnTo>
                    <a:pt x="133" y="0"/>
                  </a:lnTo>
                  <a:cubicBezTo>
                    <a:pt x="60" y="0"/>
                    <a:pt x="0" y="60"/>
                    <a:pt x="0" y="133"/>
                  </a:cubicBezTo>
                  <a:lnTo>
                    <a:pt x="0" y="5933"/>
                  </a:lnTo>
                  <a:cubicBezTo>
                    <a:pt x="0" y="6007"/>
                    <a:pt x="60" y="6067"/>
                    <a:pt x="133" y="6067"/>
                  </a:cubicBezTo>
                  <a:lnTo>
                    <a:pt x="267" y="6067"/>
                  </a:lnTo>
                  <a:lnTo>
                    <a:pt x="267" y="6400"/>
                  </a:lnTo>
                  <a:cubicBezTo>
                    <a:pt x="267" y="6474"/>
                    <a:pt x="326" y="6533"/>
                    <a:pt x="400" y="6533"/>
                  </a:cubicBezTo>
                  <a:lnTo>
                    <a:pt x="933" y="6533"/>
                  </a:lnTo>
                  <a:cubicBezTo>
                    <a:pt x="1007" y="6533"/>
                    <a:pt x="1067" y="6474"/>
                    <a:pt x="1067" y="6400"/>
                  </a:cubicBezTo>
                  <a:lnTo>
                    <a:pt x="1067" y="6067"/>
                  </a:lnTo>
                  <a:lnTo>
                    <a:pt x="5467" y="6067"/>
                  </a:lnTo>
                  <a:lnTo>
                    <a:pt x="5467" y="6400"/>
                  </a:lnTo>
                  <a:cubicBezTo>
                    <a:pt x="5467" y="6474"/>
                    <a:pt x="5526" y="6533"/>
                    <a:pt x="5600" y="6533"/>
                  </a:cubicBezTo>
                  <a:lnTo>
                    <a:pt x="6133" y="6533"/>
                  </a:lnTo>
                  <a:cubicBezTo>
                    <a:pt x="6207" y="6533"/>
                    <a:pt x="6267" y="6474"/>
                    <a:pt x="6267" y="6400"/>
                  </a:cubicBezTo>
                  <a:lnTo>
                    <a:pt x="6267" y="6067"/>
                  </a:lnTo>
                  <a:lnTo>
                    <a:pt x="6400" y="6067"/>
                  </a:lnTo>
                  <a:cubicBezTo>
                    <a:pt x="6474" y="6067"/>
                    <a:pt x="6533" y="6007"/>
                    <a:pt x="6533" y="5933"/>
                  </a:cubicBezTo>
                  <a:lnTo>
                    <a:pt x="6533" y="133"/>
                  </a:lnTo>
                  <a:cubicBezTo>
                    <a:pt x="6533" y="60"/>
                    <a:pt x="6474" y="0"/>
                    <a:pt x="6400" y="0"/>
                  </a:cubicBezTo>
                  <a:close/>
                  <a:moveTo>
                    <a:pt x="5400" y="1133"/>
                  </a:moveTo>
                  <a:lnTo>
                    <a:pt x="5600" y="1133"/>
                  </a:lnTo>
                  <a:lnTo>
                    <a:pt x="5600" y="4200"/>
                  </a:lnTo>
                  <a:lnTo>
                    <a:pt x="5400" y="4200"/>
                  </a:lnTo>
                  <a:lnTo>
                    <a:pt x="5400" y="1133"/>
                  </a:lnTo>
                  <a:close/>
                  <a:moveTo>
                    <a:pt x="4600" y="733"/>
                  </a:moveTo>
                  <a:cubicBezTo>
                    <a:pt x="4600" y="586"/>
                    <a:pt x="4720" y="467"/>
                    <a:pt x="4867" y="467"/>
                  </a:cubicBezTo>
                  <a:cubicBezTo>
                    <a:pt x="5014" y="467"/>
                    <a:pt x="5133" y="586"/>
                    <a:pt x="5133" y="733"/>
                  </a:cubicBezTo>
                  <a:lnTo>
                    <a:pt x="5133" y="4600"/>
                  </a:lnTo>
                  <a:cubicBezTo>
                    <a:pt x="5133" y="4747"/>
                    <a:pt x="5014" y="4867"/>
                    <a:pt x="4867" y="4867"/>
                  </a:cubicBezTo>
                  <a:cubicBezTo>
                    <a:pt x="4720" y="4867"/>
                    <a:pt x="4600" y="4747"/>
                    <a:pt x="4600" y="4600"/>
                  </a:cubicBezTo>
                  <a:lnTo>
                    <a:pt x="4600" y="733"/>
                  </a:lnTo>
                  <a:close/>
                  <a:moveTo>
                    <a:pt x="3800" y="733"/>
                  </a:moveTo>
                  <a:cubicBezTo>
                    <a:pt x="3800" y="586"/>
                    <a:pt x="3920" y="467"/>
                    <a:pt x="4067" y="467"/>
                  </a:cubicBezTo>
                  <a:cubicBezTo>
                    <a:pt x="4214" y="467"/>
                    <a:pt x="4333" y="586"/>
                    <a:pt x="4333" y="733"/>
                  </a:cubicBezTo>
                  <a:lnTo>
                    <a:pt x="4333" y="4600"/>
                  </a:lnTo>
                  <a:cubicBezTo>
                    <a:pt x="4333" y="4747"/>
                    <a:pt x="4214" y="4867"/>
                    <a:pt x="4067" y="4867"/>
                  </a:cubicBezTo>
                  <a:cubicBezTo>
                    <a:pt x="3920" y="4867"/>
                    <a:pt x="3800" y="4747"/>
                    <a:pt x="3800" y="4600"/>
                  </a:cubicBezTo>
                  <a:lnTo>
                    <a:pt x="3800" y="733"/>
                  </a:lnTo>
                  <a:close/>
                  <a:moveTo>
                    <a:pt x="3000" y="733"/>
                  </a:moveTo>
                  <a:cubicBezTo>
                    <a:pt x="3000" y="586"/>
                    <a:pt x="3120" y="467"/>
                    <a:pt x="3267" y="467"/>
                  </a:cubicBezTo>
                  <a:cubicBezTo>
                    <a:pt x="3414" y="467"/>
                    <a:pt x="3533" y="586"/>
                    <a:pt x="3533" y="733"/>
                  </a:cubicBezTo>
                  <a:lnTo>
                    <a:pt x="3533" y="4600"/>
                  </a:lnTo>
                  <a:cubicBezTo>
                    <a:pt x="3533" y="4747"/>
                    <a:pt x="3414" y="4867"/>
                    <a:pt x="3267" y="4867"/>
                  </a:cubicBezTo>
                  <a:cubicBezTo>
                    <a:pt x="3120" y="4867"/>
                    <a:pt x="3000" y="4747"/>
                    <a:pt x="3000" y="4600"/>
                  </a:cubicBezTo>
                  <a:lnTo>
                    <a:pt x="3000" y="733"/>
                  </a:lnTo>
                  <a:close/>
                  <a:moveTo>
                    <a:pt x="2200" y="733"/>
                  </a:moveTo>
                  <a:cubicBezTo>
                    <a:pt x="2200" y="586"/>
                    <a:pt x="2320" y="467"/>
                    <a:pt x="2467" y="467"/>
                  </a:cubicBezTo>
                  <a:cubicBezTo>
                    <a:pt x="2614" y="467"/>
                    <a:pt x="2733" y="586"/>
                    <a:pt x="2733" y="733"/>
                  </a:cubicBezTo>
                  <a:lnTo>
                    <a:pt x="2733" y="4600"/>
                  </a:lnTo>
                  <a:cubicBezTo>
                    <a:pt x="2733" y="4747"/>
                    <a:pt x="2614" y="4867"/>
                    <a:pt x="2467" y="4867"/>
                  </a:cubicBezTo>
                  <a:cubicBezTo>
                    <a:pt x="2320" y="4867"/>
                    <a:pt x="2200" y="4747"/>
                    <a:pt x="2200" y="4600"/>
                  </a:cubicBezTo>
                  <a:lnTo>
                    <a:pt x="2200" y="733"/>
                  </a:lnTo>
                  <a:close/>
                  <a:moveTo>
                    <a:pt x="1400" y="733"/>
                  </a:moveTo>
                  <a:cubicBezTo>
                    <a:pt x="1400" y="586"/>
                    <a:pt x="1520" y="467"/>
                    <a:pt x="1667" y="467"/>
                  </a:cubicBezTo>
                  <a:cubicBezTo>
                    <a:pt x="1814" y="467"/>
                    <a:pt x="1933" y="586"/>
                    <a:pt x="1933" y="733"/>
                  </a:cubicBezTo>
                  <a:lnTo>
                    <a:pt x="1933" y="4600"/>
                  </a:lnTo>
                  <a:cubicBezTo>
                    <a:pt x="1933" y="4747"/>
                    <a:pt x="1814" y="4867"/>
                    <a:pt x="1667" y="4867"/>
                  </a:cubicBezTo>
                  <a:cubicBezTo>
                    <a:pt x="1520" y="4867"/>
                    <a:pt x="1400" y="4747"/>
                    <a:pt x="1400" y="4600"/>
                  </a:cubicBezTo>
                  <a:lnTo>
                    <a:pt x="1400" y="733"/>
                  </a:lnTo>
                  <a:close/>
                  <a:moveTo>
                    <a:pt x="933" y="1133"/>
                  </a:moveTo>
                  <a:lnTo>
                    <a:pt x="1133" y="1133"/>
                  </a:lnTo>
                  <a:lnTo>
                    <a:pt x="1133" y="4200"/>
                  </a:lnTo>
                  <a:lnTo>
                    <a:pt x="933" y="4200"/>
                  </a:lnTo>
                  <a:lnTo>
                    <a:pt x="933" y="1133"/>
                  </a:lnTo>
                  <a:close/>
                  <a:moveTo>
                    <a:pt x="933" y="4467"/>
                  </a:moveTo>
                  <a:lnTo>
                    <a:pt x="1133" y="4467"/>
                  </a:lnTo>
                  <a:lnTo>
                    <a:pt x="1133" y="4600"/>
                  </a:lnTo>
                  <a:cubicBezTo>
                    <a:pt x="1133" y="4894"/>
                    <a:pt x="1373" y="5133"/>
                    <a:pt x="1667" y="5133"/>
                  </a:cubicBezTo>
                  <a:cubicBezTo>
                    <a:pt x="1826" y="5133"/>
                    <a:pt x="1969" y="5063"/>
                    <a:pt x="2067" y="4952"/>
                  </a:cubicBezTo>
                  <a:cubicBezTo>
                    <a:pt x="2164" y="5063"/>
                    <a:pt x="2307" y="5133"/>
                    <a:pt x="2467" y="5133"/>
                  </a:cubicBezTo>
                  <a:cubicBezTo>
                    <a:pt x="2626" y="5133"/>
                    <a:pt x="2769" y="5063"/>
                    <a:pt x="2867" y="4952"/>
                  </a:cubicBezTo>
                  <a:cubicBezTo>
                    <a:pt x="2964" y="5063"/>
                    <a:pt x="3107" y="5133"/>
                    <a:pt x="3267" y="5133"/>
                  </a:cubicBezTo>
                  <a:cubicBezTo>
                    <a:pt x="3426" y="5133"/>
                    <a:pt x="3569" y="5063"/>
                    <a:pt x="3667" y="4952"/>
                  </a:cubicBezTo>
                  <a:cubicBezTo>
                    <a:pt x="3764" y="5063"/>
                    <a:pt x="3907" y="5133"/>
                    <a:pt x="4067" y="5133"/>
                  </a:cubicBezTo>
                  <a:cubicBezTo>
                    <a:pt x="4226" y="5133"/>
                    <a:pt x="4369" y="5063"/>
                    <a:pt x="4467" y="4952"/>
                  </a:cubicBezTo>
                  <a:cubicBezTo>
                    <a:pt x="4564" y="5063"/>
                    <a:pt x="4707" y="5133"/>
                    <a:pt x="4867" y="5133"/>
                  </a:cubicBezTo>
                  <a:cubicBezTo>
                    <a:pt x="5161" y="5133"/>
                    <a:pt x="5400" y="4894"/>
                    <a:pt x="5400" y="4600"/>
                  </a:cubicBezTo>
                  <a:lnTo>
                    <a:pt x="5400" y="4467"/>
                  </a:lnTo>
                  <a:lnTo>
                    <a:pt x="5600" y="4467"/>
                  </a:lnTo>
                  <a:lnTo>
                    <a:pt x="5600" y="5333"/>
                  </a:lnTo>
                  <a:lnTo>
                    <a:pt x="933" y="5333"/>
                  </a:lnTo>
                  <a:lnTo>
                    <a:pt x="933" y="4467"/>
                  </a:lnTo>
                  <a:close/>
                  <a:moveTo>
                    <a:pt x="800" y="6267"/>
                  </a:moveTo>
                  <a:lnTo>
                    <a:pt x="533" y="6267"/>
                  </a:lnTo>
                  <a:lnTo>
                    <a:pt x="533" y="6067"/>
                  </a:lnTo>
                  <a:lnTo>
                    <a:pt x="800" y="6067"/>
                  </a:lnTo>
                  <a:lnTo>
                    <a:pt x="800" y="6267"/>
                  </a:lnTo>
                  <a:close/>
                  <a:moveTo>
                    <a:pt x="6000" y="6267"/>
                  </a:moveTo>
                  <a:lnTo>
                    <a:pt x="5733" y="6267"/>
                  </a:lnTo>
                  <a:lnTo>
                    <a:pt x="5733" y="6067"/>
                  </a:lnTo>
                  <a:lnTo>
                    <a:pt x="6000" y="6067"/>
                  </a:lnTo>
                  <a:lnTo>
                    <a:pt x="6000" y="6267"/>
                  </a:lnTo>
                  <a:close/>
                  <a:moveTo>
                    <a:pt x="6267" y="5800"/>
                  </a:moveTo>
                  <a:lnTo>
                    <a:pt x="267" y="5800"/>
                  </a:lnTo>
                  <a:lnTo>
                    <a:pt x="267" y="267"/>
                  </a:lnTo>
                  <a:lnTo>
                    <a:pt x="667" y="267"/>
                  </a:lnTo>
                  <a:lnTo>
                    <a:pt x="667" y="5333"/>
                  </a:lnTo>
                  <a:lnTo>
                    <a:pt x="467" y="5333"/>
                  </a:lnTo>
                  <a:lnTo>
                    <a:pt x="467" y="5600"/>
                  </a:lnTo>
                  <a:lnTo>
                    <a:pt x="6067" y="5600"/>
                  </a:lnTo>
                  <a:lnTo>
                    <a:pt x="6067" y="5333"/>
                  </a:lnTo>
                  <a:lnTo>
                    <a:pt x="5867" y="5333"/>
                  </a:lnTo>
                  <a:lnTo>
                    <a:pt x="5867" y="267"/>
                  </a:lnTo>
                  <a:lnTo>
                    <a:pt x="6267" y="267"/>
                  </a:lnTo>
                  <a:lnTo>
                    <a:pt x="6267" y="58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9" name="文本框 78"/>
          <p:cNvSpPr txBox="1"/>
          <p:nvPr/>
        </p:nvSpPr>
        <p:spPr>
          <a:xfrm>
            <a:off x="8753606" y="5400646"/>
            <a:ext cx="88517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Inspection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6656367" y="2804767"/>
            <a:ext cx="81464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针刺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Punching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7830765" y="2991145"/>
            <a:ext cx="70243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   裁剪</a:t>
            </a:r>
            <a:endParaRPr lang="en-US" altLang="zh-CN" dirty="0"/>
          </a:p>
          <a:p>
            <a:r>
              <a:rPr lang="en-US" altLang="zh-CN" sz="1050" dirty="0"/>
              <a:t> Cutting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9426058" y="1753731"/>
            <a:ext cx="1027570" cy="1027568"/>
            <a:chOff x="9426058" y="1753731"/>
            <a:chExt cx="1027570" cy="1027568"/>
          </a:xfrm>
        </p:grpSpPr>
        <p:sp>
          <p:nvSpPr>
            <p:cNvPr id="119" name="椭圆 118"/>
            <p:cNvSpPr/>
            <p:nvPr/>
          </p:nvSpPr>
          <p:spPr>
            <a:xfrm>
              <a:off x="9586090" y="1913762"/>
              <a:ext cx="707506" cy="707505"/>
            </a:xfrm>
            <a:prstGeom prst="ellipse">
              <a:avLst/>
            </a:prstGeom>
            <a:gradFill>
              <a:gsLst>
                <a:gs pos="0">
                  <a:srgbClr val="596977"/>
                </a:gs>
                <a:gs pos="64000">
                  <a:srgbClr val="434F5A"/>
                </a:gs>
                <a:gs pos="100000">
                  <a:srgbClr val="2C343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9426058" y="1753731"/>
              <a:ext cx="1027570" cy="1027568"/>
            </a:xfrm>
            <a:prstGeom prst="ellipse">
              <a:avLst/>
            </a:prstGeom>
            <a:noFill/>
            <a:ln w="19050">
              <a:solidFill>
                <a:srgbClr val="434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stack-of-paper-outline_29963"/>
            <p:cNvSpPr>
              <a:spLocks noChangeAspect="1"/>
            </p:cNvSpPr>
            <p:nvPr/>
          </p:nvSpPr>
          <p:spPr bwMode="auto">
            <a:xfrm>
              <a:off x="9706278" y="2102670"/>
              <a:ext cx="467130" cy="329690"/>
            </a:xfrm>
            <a:custGeom>
              <a:avLst/>
              <a:gdLst>
                <a:gd name="connsiteX0" fmla="*/ 590615 w 603997"/>
                <a:gd name="connsiteY0" fmla="*/ 280752 h 426288"/>
                <a:gd name="connsiteX1" fmla="*/ 603521 w 603997"/>
                <a:gd name="connsiteY1" fmla="*/ 287703 h 426288"/>
                <a:gd name="connsiteX2" fmla="*/ 596561 w 603997"/>
                <a:gd name="connsiteY2" fmla="*/ 300736 h 426288"/>
                <a:gd name="connsiteX3" fmla="*/ 177482 w 603997"/>
                <a:gd name="connsiteY3" fmla="*/ 426288 h 426288"/>
                <a:gd name="connsiteX4" fmla="*/ 5211 w 603997"/>
                <a:gd name="connsiteY4" fmla="*/ 325354 h 426288"/>
                <a:gd name="connsiteX5" fmla="*/ 1440 w 603997"/>
                <a:gd name="connsiteY5" fmla="*/ 311018 h 426288"/>
                <a:gd name="connsiteX6" fmla="*/ 15651 w 603997"/>
                <a:gd name="connsiteY6" fmla="*/ 307397 h 426288"/>
                <a:gd name="connsiteX7" fmla="*/ 180238 w 603997"/>
                <a:gd name="connsiteY7" fmla="*/ 403697 h 426288"/>
                <a:gd name="connsiteX8" fmla="*/ 590615 w 603997"/>
                <a:gd name="connsiteY8" fmla="*/ 239048 h 426288"/>
                <a:gd name="connsiteX9" fmla="*/ 603521 w 603997"/>
                <a:gd name="connsiteY9" fmla="*/ 245999 h 426288"/>
                <a:gd name="connsiteX10" fmla="*/ 596561 w 603997"/>
                <a:gd name="connsiteY10" fmla="*/ 259032 h 426288"/>
                <a:gd name="connsiteX11" fmla="*/ 177482 w 603997"/>
                <a:gd name="connsiteY11" fmla="*/ 384584 h 426288"/>
                <a:gd name="connsiteX12" fmla="*/ 5211 w 603997"/>
                <a:gd name="connsiteY12" fmla="*/ 283650 h 426288"/>
                <a:gd name="connsiteX13" fmla="*/ 1440 w 603997"/>
                <a:gd name="connsiteY13" fmla="*/ 269314 h 426288"/>
                <a:gd name="connsiteX14" fmla="*/ 15651 w 603997"/>
                <a:gd name="connsiteY14" fmla="*/ 265693 h 426288"/>
                <a:gd name="connsiteX15" fmla="*/ 180238 w 603997"/>
                <a:gd name="connsiteY15" fmla="*/ 361993 h 426288"/>
                <a:gd name="connsiteX16" fmla="*/ 590615 w 603997"/>
                <a:gd name="connsiteY16" fmla="*/ 197344 h 426288"/>
                <a:gd name="connsiteX17" fmla="*/ 603521 w 603997"/>
                <a:gd name="connsiteY17" fmla="*/ 204295 h 426288"/>
                <a:gd name="connsiteX18" fmla="*/ 596561 w 603997"/>
                <a:gd name="connsiteY18" fmla="*/ 217328 h 426288"/>
                <a:gd name="connsiteX19" fmla="*/ 177482 w 603997"/>
                <a:gd name="connsiteY19" fmla="*/ 342880 h 426288"/>
                <a:gd name="connsiteX20" fmla="*/ 5211 w 603997"/>
                <a:gd name="connsiteY20" fmla="*/ 241946 h 426288"/>
                <a:gd name="connsiteX21" fmla="*/ 1440 w 603997"/>
                <a:gd name="connsiteY21" fmla="*/ 227610 h 426288"/>
                <a:gd name="connsiteX22" fmla="*/ 15651 w 603997"/>
                <a:gd name="connsiteY22" fmla="*/ 223989 h 426288"/>
                <a:gd name="connsiteX23" fmla="*/ 180238 w 603997"/>
                <a:gd name="connsiteY23" fmla="*/ 320289 h 426288"/>
                <a:gd name="connsiteX24" fmla="*/ 590615 w 603997"/>
                <a:gd name="connsiteY24" fmla="*/ 155640 h 426288"/>
                <a:gd name="connsiteX25" fmla="*/ 603521 w 603997"/>
                <a:gd name="connsiteY25" fmla="*/ 162591 h 426288"/>
                <a:gd name="connsiteX26" fmla="*/ 596561 w 603997"/>
                <a:gd name="connsiteY26" fmla="*/ 175624 h 426288"/>
                <a:gd name="connsiteX27" fmla="*/ 177482 w 603997"/>
                <a:gd name="connsiteY27" fmla="*/ 301176 h 426288"/>
                <a:gd name="connsiteX28" fmla="*/ 5211 w 603997"/>
                <a:gd name="connsiteY28" fmla="*/ 200242 h 426288"/>
                <a:gd name="connsiteX29" fmla="*/ 1440 w 603997"/>
                <a:gd name="connsiteY29" fmla="*/ 185906 h 426288"/>
                <a:gd name="connsiteX30" fmla="*/ 15651 w 603997"/>
                <a:gd name="connsiteY30" fmla="*/ 182285 h 426288"/>
                <a:gd name="connsiteX31" fmla="*/ 180238 w 603997"/>
                <a:gd name="connsiteY31" fmla="*/ 278585 h 426288"/>
                <a:gd name="connsiteX32" fmla="*/ 402210 w 603997"/>
                <a:gd name="connsiteY32" fmla="*/ 27091 h 426288"/>
                <a:gd name="connsiteX33" fmla="*/ 327387 w 603997"/>
                <a:gd name="connsiteY33" fmla="*/ 73282 h 426288"/>
                <a:gd name="connsiteX34" fmla="*/ 37085 w 603997"/>
                <a:gd name="connsiteY34" fmla="*/ 153066 h 426288"/>
                <a:gd name="connsiteX35" fmla="*/ 180206 w 603997"/>
                <a:gd name="connsiteY35" fmla="*/ 236905 h 426288"/>
                <a:gd name="connsiteX36" fmla="*/ 562877 w 603997"/>
                <a:gd name="connsiteY36" fmla="*/ 122369 h 426288"/>
                <a:gd name="connsiteX37" fmla="*/ 487183 w 603997"/>
                <a:gd name="connsiteY37" fmla="*/ 90368 h 426288"/>
                <a:gd name="connsiteX38" fmla="*/ 402210 w 603997"/>
                <a:gd name="connsiteY38" fmla="*/ 27091 h 426288"/>
                <a:gd name="connsiteX39" fmla="*/ 398150 w 603997"/>
                <a:gd name="connsiteY39" fmla="*/ 158 h 426288"/>
                <a:gd name="connsiteX40" fmla="*/ 407285 w 603997"/>
                <a:gd name="connsiteY40" fmla="*/ 3054 h 426288"/>
                <a:gd name="connsiteX41" fmla="*/ 495739 w 603997"/>
                <a:gd name="connsiteY41" fmla="*/ 71255 h 426288"/>
                <a:gd name="connsiteX42" fmla="*/ 597678 w 603997"/>
                <a:gd name="connsiteY42" fmla="*/ 114405 h 426288"/>
                <a:gd name="connsiteX43" fmla="*/ 603913 w 603997"/>
                <a:gd name="connsiteY43" fmla="*/ 124541 h 426288"/>
                <a:gd name="connsiteX44" fmla="*/ 596518 w 603997"/>
                <a:gd name="connsiteY44" fmla="*/ 133953 h 426288"/>
                <a:gd name="connsiteX45" fmla="*/ 181801 w 603997"/>
                <a:gd name="connsiteY45" fmla="*/ 258191 h 426288"/>
                <a:gd name="connsiteX46" fmla="*/ 178756 w 603997"/>
                <a:gd name="connsiteY46" fmla="*/ 258625 h 426288"/>
                <a:gd name="connsiteX47" fmla="*/ 173535 w 603997"/>
                <a:gd name="connsiteY47" fmla="*/ 257177 h 426288"/>
                <a:gd name="connsiteX48" fmla="*/ 5183 w 603997"/>
                <a:gd name="connsiteY48" fmla="*/ 158569 h 426288"/>
                <a:gd name="connsiteX49" fmla="*/ 108 w 603997"/>
                <a:gd name="connsiteY49" fmla="*/ 148143 h 426288"/>
                <a:gd name="connsiteX50" fmla="*/ 7649 w 603997"/>
                <a:gd name="connsiteY50" fmla="*/ 139455 h 426288"/>
                <a:gd name="connsiteX51" fmla="*/ 322602 w 603997"/>
                <a:gd name="connsiteY51" fmla="*/ 53010 h 426288"/>
                <a:gd name="connsiteX52" fmla="*/ 390464 w 603997"/>
                <a:gd name="connsiteY52" fmla="*/ 5950 h 426288"/>
                <a:gd name="connsiteX53" fmla="*/ 398150 w 603997"/>
                <a:gd name="connsiteY53" fmla="*/ 158 h 42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603997" h="426288">
                  <a:moveTo>
                    <a:pt x="590615" y="280752"/>
                  </a:moveTo>
                  <a:cubicBezTo>
                    <a:pt x="596126" y="279159"/>
                    <a:pt x="601926" y="282200"/>
                    <a:pt x="603521" y="287703"/>
                  </a:cubicBezTo>
                  <a:cubicBezTo>
                    <a:pt x="605261" y="293351"/>
                    <a:pt x="602071" y="299143"/>
                    <a:pt x="596561" y="300736"/>
                  </a:cubicBezTo>
                  <a:lnTo>
                    <a:pt x="177482" y="426288"/>
                  </a:lnTo>
                  <a:lnTo>
                    <a:pt x="5211" y="325354"/>
                  </a:lnTo>
                  <a:cubicBezTo>
                    <a:pt x="135" y="322458"/>
                    <a:pt x="-1460" y="315941"/>
                    <a:pt x="1440" y="311018"/>
                  </a:cubicBezTo>
                  <a:cubicBezTo>
                    <a:pt x="4341" y="306094"/>
                    <a:pt x="10721" y="304356"/>
                    <a:pt x="15651" y="307397"/>
                  </a:cubicBezTo>
                  <a:lnTo>
                    <a:pt x="180238" y="403697"/>
                  </a:lnTo>
                  <a:close/>
                  <a:moveTo>
                    <a:pt x="590615" y="239048"/>
                  </a:moveTo>
                  <a:cubicBezTo>
                    <a:pt x="596126" y="237455"/>
                    <a:pt x="601926" y="240496"/>
                    <a:pt x="603521" y="245999"/>
                  </a:cubicBezTo>
                  <a:cubicBezTo>
                    <a:pt x="605261" y="251647"/>
                    <a:pt x="602071" y="257439"/>
                    <a:pt x="596561" y="259032"/>
                  </a:cubicBezTo>
                  <a:lnTo>
                    <a:pt x="177482" y="384584"/>
                  </a:lnTo>
                  <a:lnTo>
                    <a:pt x="5211" y="283650"/>
                  </a:lnTo>
                  <a:cubicBezTo>
                    <a:pt x="135" y="280754"/>
                    <a:pt x="-1460" y="274237"/>
                    <a:pt x="1440" y="269314"/>
                  </a:cubicBezTo>
                  <a:cubicBezTo>
                    <a:pt x="4341" y="264390"/>
                    <a:pt x="10721" y="262652"/>
                    <a:pt x="15651" y="265693"/>
                  </a:cubicBezTo>
                  <a:lnTo>
                    <a:pt x="180238" y="361993"/>
                  </a:lnTo>
                  <a:close/>
                  <a:moveTo>
                    <a:pt x="590615" y="197344"/>
                  </a:moveTo>
                  <a:cubicBezTo>
                    <a:pt x="596126" y="195751"/>
                    <a:pt x="601926" y="198792"/>
                    <a:pt x="603521" y="204295"/>
                  </a:cubicBezTo>
                  <a:cubicBezTo>
                    <a:pt x="605261" y="209943"/>
                    <a:pt x="602071" y="215735"/>
                    <a:pt x="596561" y="217328"/>
                  </a:cubicBezTo>
                  <a:lnTo>
                    <a:pt x="177482" y="342880"/>
                  </a:lnTo>
                  <a:lnTo>
                    <a:pt x="5211" y="241946"/>
                  </a:lnTo>
                  <a:cubicBezTo>
                    <a:pt x="135" y="239050"/>
                    <a:pt x="-1460" y="232533"/>
                    <a:pt x="1440" y="227610"/>
                  </a:cubicBezTo>
                  <a:cubicBezTo>
                    <a:pt x="4341" y="222686"/>
                    <a:pt x="10721" y="220948"/>
                    <a:pt x="15651" y="223989"/>
                  </a:cubicBezTo>
                  <a:lnTo>
                    <a:pt x="180238" y="320289"/>
                  </a:lnTo>
                  <a:close/>
                  <a:moveTo>
                    <a:pt x="590615" y="155640"/>
                  </a:moveTo>
                  <a:cubicBezTo>
                    <a:pt x="596126" y="154047"/>
                    <a:pt x="601926" y="157088"/>
                    <a:pt x="603521" y="162591"/>
                  </a:cubicBezTo>
                  <a:cubicBezTo>
                    <a:pt x="605261" y="168239"/>
                    <a:pt x="602071" y="174031"/>
                    <a:pt x="596561" y="175624"/>
                  </a:cubicBezTo>
                  <a:lnTo>
                    <a:pt x="177482" y="301176"/>
                  </a:lnTo>
                  <a:lnTo>
                    <a:pt x="5211" y="200242"/>
                  </a:lnTo>
                  <a:cubicBezTo>
                    <a:pt x="135" y="197346"/>
                    <a:pt x="-1460" y="190829"/>
                    <a:pt x="1440" y="185906"/>
                  </a:cubicBezTo>
                  <a:cubicBezTo>
                    <a:pt x="4341" y="180982"/>
                    <a:pt x="10721" y="179244"/>
                    <a:pt x="15651" y="182285"/>
                  </a:cubicBezTo>
                  <a:lnTo>
                    <a:pt x="180238" y="278585"/>
                  </a:lnTo>
                  <a:close/>
                  <a:moveTo>
                    <a:pt x="402210" y="27091"/>
                  </a:moveTo>
                  <a:cubicBezTo>
                    <a:pt x="377124" y="62712"/>
                    <a:pt x="329707" y="72847"/>
                    <a:pt x="327387" y="73282"/>
                  </a:cubicBezTo>
                  <a:lnTo>
                    <a:pt x="37085" y="153066"/>
                  </a:lnTo>
                  <a:lnTo>
                    <a:pt x="180206" y="236905"/>
                  </a:lnTo>
                  <a:lnTo>
                    <a:pt x="562877" y="122369"/>
                  </a:lnTo>
                  <a:lnTo>
                    <a:pt x="487183" y="90368"/>
                  </a:lnTo>
                  <a:cubicBezTo>
                    <a:pt x="455572" y="75309"/>
                    <a:pt x="419176" y="43019"/>
                    <a:pt x="402210" y="27091"/>
                  </a:cubicBezTo>
                  <a:close/>
                  <a:moveTo>
                    <a:pt x="398150" y="158"/>
                  </a:moveTo>
                  <a:cubicBezTo>
                    <a:pt x="401485" y="-421"/>
                    <a:pt x="404820" y="593"/>
                    <a:pt x="407285" y="3054"/>
                  </a:cubicBezTo>
                  <a:cubicBezTo>
                    <a:pt x="407720" y="3489"/>
                    <a:pt x="457312" y="53010"/>
                    <a:pt x="495739" y="71255"/>
                  </a:cubicBezTo>
                  <a:lnTo>
                    <a:pt x="597678" y="114405"/>
                  </a:lnTo>
                  <a:cubicBezTo>
                    <a:pt x="601738" y="116142"/>
                    <a:pt x="604203" y="120197"/>
                    <a:pt x="603913" y="124541"/>
                  </a:cubicBezTo>
                  <a:cubicBezTo>
                    <a:pt x="603768" y="128885"/>
                    <a:pt x="600723" y="132650"/>
                    <a:pt x="596518" y="133953"/>
                  </a:cubicBezTo>
                  <a:lnTo>
                    <a:pt x="181801" y="258191"/>
                  </a:lnTo>
                  <a:cubicBezTo>
                    <a:pt x="180786" y="258480"/>
                    <a:pt x="179771" y="258625"/>
                    <a:pt x="178756" y="258625"/>
                  </a:cubicBezTo>
                  <a:cubicBezTo>
                    <a:pt x="177016" y="258625"/>
                    <a:pt x="175131" y="258191"/>
                    <a:pt x="173535" y="257177"/>
                  </a:cubicBezTo>
                  <a:lnTo>
                    <a:pt x="5183" y="158569"/>
                  </a:lnTo>
                  <a:cubicBezTo>
                    <a:pt x="1558" y="156397"/>
                    <a:pt x="-472" y="152342"/>
                    <a:pt x="108" y="148143"/>
                  </a:cubicBezTo>
                  <a:cubicBezTo>
                    <a:pt x="543" y="144089"/>
                    <a:pt x="3588" y="140614"/>
                    <a:pt x="7649" y="139455"/>
                  </a:cubicBezTo>
                  <a:lnTo>
                    <a:pt x="322602" y="53010"/>
                  </a:lnTo>
                  <a:cubicBezTo>
                    <a:pt x="323762" y="52720"/>
                    <a:pt x="373354" y="42005"/>
                    <a:pt x="390464" y="5950"/>
                  </a:cubicBezTo>
                  <a:cubicBezTo>
                    <a:pt x="391914" y="2909"/>
                    <a:pt x="394670" y="737"/>
                    <a:pt x="398150" y="1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cxnSp>
        <p:nvCxnSpPr>
          <p:cNvPr id="121" name="直接箭头连接符 120"/>
          <p:cNvCxnSpPr/>
          <p:nvPr/>
        </p:nvCxnSpPr>
        <p:spPr>
          <a:xfrm>
            <a:off x="9939843" y="2920852"/>
            <a:ext cx="0" cy="362712"/>
          </a:xfrm>
          <a:prstGeom prst="straightConnector1">
            <a:avLst/>
          </a:prstGeom>
          <a:ln w="28575">
            <a:solidFill>
              <a:srgbClr val="434F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箭头连接符 121"/>
          <p:cNvCxnSpPr/>
          <p:nvPr/>
        </p:nvCxnSpPr>
        <p:spPr>
          <a:xfrm>
            <a:off x="8218939" y="4603263"/>
            <a:ext cx="0" cy="362712"/>
          </a:xfrm>
          <a:prstGeom prst="straightConnector1">
            <a:avLst/>
          </a:prstGeom>
          <a:ln w="28575">
            <a:solidFill>
              <a:srgbClr val="434F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接箭头连接符 122"/>
          <p:cNvCxnSpPr/>
          <p:nvPr/>
        </p:nvCxnSpPr>
        <p:spPr>
          <a:xfrm flipH="1">
            <a:off x="8863580" y="3945454"/>
            <a:ext cx="448982" cy="0"/>
          </a:xfrm>
          <a:prstGeom prst="straightConnector1">
            <a:avLst/>
          </a:prstGeom>
          <a:ln w="28575">
            <a:solidFill>
              <a:srgbClr val="434F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接箭头连接符 123"/>
          <p:cNvCxnSpPr/>
          <p:nvPr/>
        </p:nvCxnSpPr>
        <p:spPr>
          <a:xfrm>
            <a:off x="8005802" y="2267515"/>
            <a:ext cx="991931" cy="0"/>
          </a:xfrm>
          <a:prstGeom prst="straightConnector1">
            <a:avLst/>
          </a:prstGeom>
          <a:ln w="28575">
            <a:solidFill>
              <a:srgbClr val="434F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文本框 124"/>
          <p:cNvSpPr txBox="1"/>
          <p:nvPr/>
        </p:nvSpPr>
        <p:spPr>
          <a:xfrm>
            <a:off x="10468193" y="2044377"/>
            <a:ext cx="93487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复合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Lamination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8" name="直接箭头连接符 127"/>
          <p:cNvCxnSpPr/>
          <p:nvPr/>
        </p:nvCxnSpPr>
        <p:spPr>
          <a:xfrm flipV="1">
            <a:off x="7065111" y="3295879"/>
            <a:ext cx="0" cy="2290566"/>
          </a:xfrm>
          <a:prstGeom prst="straightConnector1">
            <a:avLst/>
          </a:prstGeom>
          <a:ln w="28575">
            <a:solidFill>
              <a:srgbClr val="1A3B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连接符 131"/>
          <p:cNvCxnSpPr/>
          <p:nvPr/>
        </p:nvCxnSpPr>
        <p:spPr>
          <a:xfrm>
            <a:off x="5094035" y="5595397"/>
            <a:ext cx="1982986" cy="0"/>
          </a:xfrm>
          <a:prstGeom prst="line">
            <a:avLst/>
          </a:prstGeom>
          <a:ln w="28575">
            <a:solidFill>
              <a:srgbClr val="1A3B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37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107" grpId="0"/>
      <p:bldP spid="110" grpId="0"/>
      <p:bldP spid="115" grpId="0"/>
      <p:bldP spid="78" grpId="0"/>
      <p:bldP spid="79" grpId="0"/>
      <p:bldP spid="80" grpId="0"/>
      <p:bldP spid="83" grpId="0"/>
      <p:bldP spid="1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email"/>
          <a:stretch>
            <a:fillRect/>
          </a:stretch>
        </p:blipFill>
        <p:spPr>
          <a:xfrm>
            <a:off x="342582" y="1899460"/>
            <a:ext cx="5710577" cy="4284663"/>
          </a:xfrm>
          <a:prstGeom prst="rect">
            <a:avLst/>
          </a:prstGeom>
          <a:ln w="508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6060695" y="1899459"/>
            <a:ext cx="2868406" cy="2131695"/>
          </a:xfrm>
          <a:prstGeom prst="rect">
            <a:avLst/>
          </a:prstGeom>
          <a:ln w="508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060696" y="4031155"/>
            <a:ext cx="2868406" cy="2152968"/>
          </a:xfrm>
          <a:prstGeom prst="rect">
            <a:avLst/>
          </a:prstGeom>
          <a:ln w="50800" cap="sq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8975725" y="1899459"/>
            <a:ext cx="2868406" cy="4284663"/>
          </a:xfrm>
          <a:prstGeom prst="rect">
            <a:avLst/>
          </a:prstGeom>
          <a:gradFill>
            <a:gsLst>
              <a:gs pos="0">
                <a:srgbClr val="25529B"/>
              </a:gs>
              <a:gs pos="64000">
                <a:srgbClr val="1A3B6E"/>
              </a:gs>
              <a:gs pos="100000">
                <a:srgbClr val="15315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4378222" y="1043121"/>
            <a:ext cx="3435557" cy="788948"/>
            <a:chOff x="4378222" y="1043121"/>
            <a:chExt cx="3435557" cy="788948"/>
          </a:xfrm>
        </p:grpSpPr>
        <p:sp>
          <p:nvSpPr>
            <p:cNvPr id="7" name="矩形 6"/>
            <p:cNvSpPr/>
            <p:nvPr/>
          </p:nvSpPr>
          <p:spPr>
            <a:xfrm>
              <a:off x="5105986" y="1043121"/>
              <a:ext cx="19800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kern="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无纺布车间</a:t>
              </a:r>
              <a:endParaRPr lang="zh-CN" altLang="en-US" sz="28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378222" y="1462737"/>
              <a:ext cx="34355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Non-woven Fabric Workshop</a:t>
              </a:r>
              <a:endParaRPr lang="zh-CN" altLang="en-US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326845" y="2224208"/>
            <a:ext cx="2166167" cy="861774"/>
            <a:chOff x="9279084" y="2224208"/>
            <a:chExt cx="2166167" cy="861774"/>
          </a:xfrm>
        </p:grpSpPr>
        <p:sp>
          <p:nvSpPr>
            <p:cNvPr id="10" name="文本框 9"/>
            <p:cNvSpPr txBox="1"/>
            <p:nvPr/>
          </p:nvSpPr>
          <p:spPr>
            <a:xfrm>
              <a:off x="9279084" y="2224208"/>
              <a:ext cx="42992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000" b="1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7</a:t>
              </a:r>
              <a:endParaRPr lang="zh-CN" altLang="en-US" sz="5000" b="1" dirty="0">
                <a:solidFill>
                  <a:schemeClr val="bg1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644758" y="2344788"/>
              <a:ext cx="1800493" cy="661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条无纺布生产线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Production Lines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9542544" y="3499487"/>
            <a:ext cx="1734769" cy="491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毛毯复合线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Carpet Lamination Lines</a:t>
            </a:r>
            <a:endParaRPr lang="zh-CN" altLang="en-US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584221" y="4409248"/>
            <a:ext cx="1651414" cy="491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德国起绒机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Dollo Fuzzing Machine</a:t>
            </a:r>
            <a:endParaRPr lang="zh-CN" altLang="en-US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770170" y="5284001"/>
            <a:ext cx="1279517" cy="491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涂层机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Coating Machine</a:t>
            </a:r>
            <a:endParaRPr lang="zh-CN" altLang="en-US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9408624" y="3414528"/>
            <a:ext cx="2002609" cy="661334"/>
          </a:xfrm>
          <a:prstGeom prst="roundRect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>
            <a:off x="9408624" y="4324289"/>
            <a:ext cx="2002609" cy="661334"/>
          </a:xfrm>
          <a:prstGeom prst="roundRect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/>
          <p:cNvSpPr/>
          <p:nvPr/>
        </p:nvSpPr>
        <p:spPr>
          <a:xfrm>
            <a:off x="9408624" y="5199042"/>
            <a:ext cx="2002609" cy="661334"/>
          </a:xfrm>
          <a:prstGeom prst="roundRect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PA_文本框 20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生产能力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Production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decel="4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生产能力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Production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" name="图片 2" descr="裁剪车间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334961" y="3374391"/>
            <a:ext cx="5614426" cy="2788920"/>
          </a:xfrm>
          <a:prstGeom prst="rect">
            <a:avLst/>
          </a:prstGeom>
        </p:spPr>
      </p:pic>
      <p:pic>
        <p:nvPicPr>
          <p:cNvPr id="4" name="图片 3" descr="微信图片_20180419103726"/>
          <p:cNvPicPr>
            <a:picLocks noChangeAspect="1"/>
          </p:cNvPicPr>
          <p:nvPr/>
        </p:nvPicPr>
        <p:blipFill rotWithShape="1">
          <a:blip r:embed="rId5" cstate="email"/>
          <a:stretch>
            <a:fillRect/>
          </a:stretch>
        </p:blipFill>
        <p:spPr>
          <a:xfrm>
            <a:off x="6018849" y="1784668"/>
            <a:ext cx="5838190" cy="4378643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971332" y="962737"/>
            <a:ext cx="2249335" cy="788948"/>
            <a:chOff x="4971332" y="962737"/>
            <a:chExt cx="2249335" cy="788948"/>
          </a:xfrm>
        </p:grpSpPr>
        <p:sp>
          <p:nvSpPr>
            <p:cNvPr id="9" name="矩形 8"/>
            <p:cNvSpPr/>
            <p:nvPr/>
          </p:nvSpPr>
          <p:spPr>
            <a:xfrm>
              <a:off x="5285522" y="962737"/>
              <a:ext cx="16209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kern="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裁剪车间</a:t>
              </a:r>
              <a:endParaRPr lang="zh-CN" altLang="en-US" sz="28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971332" y="1382353"/>
              <a:ext cx="22493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Cutting Workshop</a:t>
              </a:r>
              <a:endParaRPr lang="zh-CN" altLang="en-US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63" y="1773238"/>
            <a:ext cx="2854007" cy="1528762"/>
            <a:chOff x="334963" y="1773238"/>
            <a:chExt cx="2854007" cy="1528762"/>
          </a:xfrm>
        </p:grpSpPr>
        <p:sp>
          <p:nvSpPr>
            <p:cNvPr id="23" name="任意多边形: 形状 22"/>
            <p:cNvSpPr/>
            <p:nvPr/>
          </p:nvSpPr>
          <p:spPr>
            <a:xfrm>
              <a:off x="334963" y="1773238"/>
              <a:ext cx="2854007" cy="1528762"/>
            </a:xfrm>
            <a:custGeom>
              <a:avLst/>
              <a:gdLst>
                <a:gd name="connsiteX0" fmla="*/ 442510 w 2854007"/>
                <a:gd name="connsiteY0" fmla="*/ 0 h 1528762"/>
                <a:gd name="connsiteX1" fmla="*/ 2854007 w 2854007"/>
                <a:gd name="connsiteY1" fmla="*/ 0 h 1528762"/>
                <a:gd name="connsiteX2" fmla="*/ 2854007 w 2854007"/>
                <a:gd name="connsiteY2" fmla="*/ 1528762 h 1528762"/>
                <a:gd name="connsiteX3" fmla="*/ 0 w 2854007"/>
                <a:gd name="connsiteY3" fmla="*/ 1528762 h 1528762"/>
                <a:gd name="connsiteX4" fmla="*/ 0 w 2854007"/>
                <a:gd name="connsiteY4" fmla="*/ 445211 h 152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4007" h="1528762">
                  <a:moveTo>
                    <a:pt x="442510" y="0"/>
                  </a:moveTo>
                  <a:lnTo>
                    <a:pt x="2854007" y="0"/>
                  </a:lnTo>
                  <a:lnTo>
                    <a:pt x="2854007" y="1528762"/>
                  </a:lnTo>
                  <a:lnTo>
                    <a:pt x="0" y="1528762"/>
                  </a:lnTo>
                  <a:lnTo>
                    <a:pt x="0" y="445211"/>
                  </a:lnTo>
                  <a:close/>
                </a:path>
              </a:pathLst>
            </a:custGeom>
            <a:gradFill>
              <a:gsLst>
                <a:gs pos="0">
                  <a:srgbClr val="25529B"/>
                </a:gs>
                <a:gs pos="64000">
                  <a:srgbClr val="1A3B6E"/>
                </a:gs>
                <a:gs pos="100000">
                  <a:srgbClr val="15315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899336" y="2152899"/>
              <a:ext cx="1725260" cy="769441"/>
              <a:chOff x="939006" y="1787139"/>
              <a:chExt cx="1725260" cy="769441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939006" y="1787139"/>
                <a:ext cx="42672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4400" b="1" dirty="0">
                    <a:solidFill>
                      <a:schemeClr val="bg1"/>
                    </a:solidFill>
                    <a:latin typeface="Bahnschrift Condensed" panose="020B0502040204020203" pitchFamily="34" charset="0"/>
                  </a:rPr>
                  <a:t>1.</a:t>
                </a:r>
                <a:endParaRPr lang="zh-CN" altLang="en-US" sz="4400" b="1" dirty="0">
                  <a:solidFill>
                    <a:schemeClr val="bg1"/>
                  </a:solidFill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336658" y="1877323"/>
                <a:ext cx="1327608" cy="5890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人工裁切</a:t>
                </a:r>
                <a:endPara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zh-CN" sz="1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Manual Cutting</a:t>
                </a:r>
                <a:endPara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3242309" y="1777048"/>
            <a:ext cx="2707077" cy="1528762"/>
            <a:chOff x="3242309" y="1777048"/>
            <a:chExt cx="2707077" cy="1528762"/>
          </a:xfrm>
        </p:grpSpPr>
        <p:sp>
          <p:nvSpPr>
            <p:cNvPr id="24" name="任意多边形: 形状 23"/>
            <p:cNvSpPr/>
            <p:nvPr/>
          </p:nvSpPr>
          <p:spPr>
            <a:xfrm>
              <a:off x="3242309" y="1777048"/>
              <a:ext cx="2707077" cy="1528762"/>
            </a:xfrm>
            <a:custGeom>
              <a:avLst/>
              <a:gdLst>
                <a:gd name="connsiteX0" fmla="*/ 375805 w 2707077"/>
                <a:gd name="connsiteY0" fmla="*/ 0 h 1528762"/>
                <a:gd name="connsiteX1" fmla="*/ 2707077 w 2707077"/>
                <a:gd name="connsiteY1" fmla="*/ 0 h 1528762"/>
                <a:gd name="connsiteX2" fmla="*/ 2707077 w 2707077"/>
                <a:gd name="connsiteY2" fmla="*/ 1528762 h 1528762"/>
                <a:gd name="connsiteX3" fmla="*/ 0 w 2707077"/>
                <a:gd name="connsiteY3" fmla="*/ 1528762 h 1528762"/>
                <a:gd name="connsiteX4" fmla="*/ 0 w 2707077"/>
                <a:gd name="connsiteY4" fmla="*/ 378099 h 152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7077" h="1528762">
                  <a:moveTo>
                    <a:pt x="375805" y="0"/>
                  </a:moveTo>
                  <a:lnTo>
                    <a:pt x="2707077" y="0"/>
                  </a:lnTo>
                  <a:lnTo>
                    <a:pt x="2707077" y="1528762"/>
                  </a:lnTo>
                  <a:lnTo>
                    <a:pt x="0" y="1528762"/>
                  </a:lnTo>
                  <a:lnTo>
                    <a:pt x="0" y="378099"/>
                  </a:lnTo>
                  <a:close/>
                </a:path>
              </a:pathLst>
            </a:custGeom>
            <a:gradFill>
              <a:gsLst>
                <a:gs pos="0">
                  <a:srgbClr val="596977"/>
                </a:gs>
                <a:gs pos="64000">
                  <a:srgbClr val="434F5A"/>
                </a:gs>
                <a:gs pos="100000">
                  <a:srgbClr val="2C343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3809742" y="2156709"/>
              <a:ext cx="1572210" cy="769441"/>
              <a:chOff x="3736018" y="1790949"/>
              <a:chExt cx="1572210" cy="769441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3736018" y="1790949"/>
                <a:ext cx="50045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4400" b="1" dirty="0">
                    <a:solidFill>
                      <a:schemeClr val="bg1"/>
                    </a:solidFill>
                    <a:latin typeface="Bahnschrift Condensed" panose="020B0502040204020203" pitchFamily="34" charset="0"/>
                  </a:rPr>
                  <a:t>2.</a:t>
                </a:r>
                <a:endParaRPr lang="zh-CN" altLang="en-US" sz="4400" b="1" dirty="0">
                  <a:solidFill>
                    <a:schemeClr val="bg1"/>
                  </a:solidFill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4152142" y="1886312"/>
                <a:ext cx="1156086" cy="5890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激光切割</a:t>
                </a:r>
                <a:endPara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zh-CN" sz="1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Laser Cutting</a:t>
                </a:r>
                <a:endPara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3416440" y="3740734"/>
            <a:ext cx="2532946" cy="410970"/>
            <a:chOff x="3416440" y="3740734"/>
            <a:chExt cx="2532946" cy="410970"/>
          </a:xfrm>
        </p:grpSpPr>
        <p:sp>
          <p:nvSpPr>
            <p:cNvPr id="25" name="箭头: 五边形 24"/>
            <p:cNvSpPr/>
            <p:nvPr/>
          </p:nvSpPr>
          <p:spPr>
            <a:xfrm rot="10800000">
              <a:off x="3416440" y="3740734"/>
              <a:ext cx="2532946" cy="410970"/>
            </a:xfrm>
            <a:prstGeom prst="homePlate">
              <a:avLst/>
            </a:prstGeom>
            <a:solidFill>
              <a:schemeClr val="tx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3826877" y="3761578"/>
              <a:ext cx="2064245" cy="3089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裁剪一科 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 Cutting Section 1.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018849" y="4752076"/>
            <a:ext cx="2532946" cy="410970"/>
            <a:chOff x="6018849" y="4752076"/>
            <a:chExt cx="2532946" cy="410970"/>
          </a:xfrm>
        </p:grpSpPr>
        <p:sp>
          <p:nvSpPr>
            <p:cNvPr id="29" name="箭头: 五边形 28"/>
            <p:cNvSpPr/>
            <p:nvPr/>
          </p:nvSpPr>
          <p:spPr>
            <a:xfrm>
              <a:off x="6018849" y="4752076"/>
              <a:ext cx="2532946" cy="410970"/>
            </a:xfrm>
            <a:prstGeom prst="homePlate">
              <a:avLst/>
            </a:prstGeom>
            <a:solidFill>
              <a:schemeClr val="tx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0" name="矩形 29"/>
            <p:cNvSpPr/>
            <p:nvPr/>
          </p:nvSpPr>
          <p:spPr>
            <a:xfrm>
              <a:off x="6115251" y="4793016"/>
              <a:ext cx="2230099" cy="3089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裁剪二科 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 Cutting Section 2.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生产能力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Production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图片 3" descr="仓库"/>
          <p:cNvPicPr>
            <a:picLocks noChangeAspect="1"/>
          </p:cNvPicPr>
          <p:nvPr/>
        </p:nvPicPr>
        <p:blipFill rotWithShape="1">
          <a:blip r:embed="rId4" cstate="email"/>
          <a:srcRect l="-8"/>
          <a:stretch>
            <a:fillRect/>
          </a:stretch>
        </p:blipFill>
        <p:spPr>
          <a:xfrm>
            <a:off x="6655185" y="952089"/>
            <a:ext cx="5201425" cy="2575972"/>
          </a:xfrm>
          <a:prstGeom prst="rect">
            <a:avLst/>
          </a:prstGeom>
        </p:spPr>
      </p:pic>
      <p:pic>
        <p:nvPicPr>
          <p:cNvPr id="7" name="图片 6" descr="仓库2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6655613" y="3601720"/>
            <a:ext cx="5201425" cy="25669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334963" y="952088"/>
            <a:ext cx="4249186" cy="1894667"/>
          </a:xfrm>
          <a:prstGeom prst="rect">
            <a:avLst/>
          </a:prstGeom>
        </p:spPr>
      </p:pic>
      <p:pic>
        <p:nvPicPr>
          <p:cNvPr id="9" name="图片 8" descr="微信图片_20180423142007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390" y="2919467"/>
            <a:ext cx="4248759" cy="3251873"/>
          </a:xfrm>
          <a:prstGeom prst="rect">
            <a:avLst/>
          </a:prstGeom>
        </p:spPr>
      </p:pic>
      <p:pic>
        <p:nvPicPr>
          <p:cNvPr id="13" name="图片 18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48"/>
          <a:stretch>
            <a:fillRect/>
          </a:stretch>
        </p:blipFill>
        <p:spPr>
          <a:xfrm rot="16200000">
            <a:off x="3004562" y="2599940"/>
            <a:ext cx="5230210" cy="191258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946634" y="2500036"/>
            <a:ext cx="4409332" cy="2120814"/>
            <a:chOff x="6946634" y="2500036"/>
            <a:chExt cx="4409332" cy="2120814"/>
          </a:xfrm>
        </p:grpSpPr>
        <p:sp>
          <p:nvSpPr>
            <p:cNvPr id="21" name="流程图: 决策 20"/>
            <p:cNvSpPr/>
            <p:nvPr/>
          </p:nvSpPr>
          <p:spPr>
            <a:xfrm>
              <a:off x="6946634" y="2500036"/>
              <a:ext cx="4409332" cy="2120814"/>
            </a:xfrm>
            <a:prstGeom prst="flowChartDecision">
              <a:avLst/>
            </a:prstGeom>
            <a:solidFill>
              <a:srgbClr val="434F5A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191005" y="3003852"/>
              <a:ext cx="1920590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仓库</a:t>
              </a:r>
              <a:endPara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Warehouse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>
              <a:off x="8817452" y="2579922"/>
              <a:ext cx="667695" cy="18519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等腰三角形 23"/>
            <p:cNvSpPr/>
            <p:nvPr/>
          </p:nvSpPr>
          <p:spPr>
            <a:xfrm rot="10800000">
              <a:off x="8817452" y="4359116"/>
              <a:ext cx="667695" cy="18519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348824" y="2506050"/>
            <a:ext cx="4409332" cy="2120814"/>
            <a:chOff x="1348824" y="2506050"/>
            <a:chExt cx="4409332" cy="2120814"/>
          </a:xfrm>
        </p:grpSpPr>
        <p:sp>
          <p:nvSpPr>
            <p:cNvPr id="20" name="流程图: 决策 19"/>
            <p:cNvSpPr/>
            <p:nvPr/>
          </p:nvSpPr>
          <p:spPr>
            <a:xfrm>
              <a:off x="1348824" y="2506050"/>
              <a:ext cx="4409332" cy="2120814"/>
            </a:xfrm>
            <a:prstGeom prst="flowChartDecision">
              <a:avLst/>
            </a:prstGeom>
            <a:solidFill>
              <a:srgbClr val="1A3B6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013485" y="3003852"/>
              <a:ext cx="3080010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包装车间</a:t>
              </a:r>
              <a:endPara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Packing</a:t>
              </a:r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Workshop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>
              <a:off x="3219641" y="2579923"/>
              <a:ext cx="667695" cy="18519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等腰三角形 24"/>
            <p:cNvSpPr/>
            <p:nvPr/>
          </p:nvSpPr>
          <p:spPr>
            <a:xfrm rot="10800000">
              <a:off x="3219642" y="4373871"/>
              <a:ext cx="667695" cy="185195"/>
            </a:xfrm>
            <a:prstGeom prst="triangle">
              <a:avLst>
                <a:gd name="adj" fmla="val 488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0" y="4224759"/>
            <a:ext cx="12192000" cy="2633241"/>
            <a:chOff x="4521560" y="4231817"/>
            <a:chExt cx="12192000" cy="263324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8" cstate="email"/>
            <a:srcRect/>
            <a:stretch>
              <a:fillRect/>
            </a:stretch>
          </p:blipFill>
          <p:spPr>
            <a:xfrm>
              <a:off x="4521560" y="4231817"/>
              <a:ext cx="12192000" cy="2633241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4521560" y="4231817"/>
              <a:ext cx="12192000" cy="263324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347507" y="1083139"/>
            <a:ext cx="1913028" cy="1519955"/>
            <a:chOff x="5347507" y="961219"/>
            <a:chExt cx="1913028" cy="1519955"/>
          </a:xfrm>
        </p:grpSpPr>
        <p:sp>
          <p:nvSpPr>
            <p:cNvPr id="3" name="矩形: 圆角 2"/>
            <p:cNvSpPr/>
            <p:nvPr/>
          </p:nvSpPr>
          <p:spPr>
            <a:xfrm>
              <a:off x="5347507" y="999614"/>
              <a:ext cx="1481560" cy="1481560"/>
            </a:xfrm>
            <a:prstGeom prst="roundRect">
              <a:avLst/>
            </a:prstGeom>
            <a:solidFill>
              <a:srgbClr val="1A3B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: 形状 5"/>
            <p:cNvSpPr/>
            <p:nvPr/>
          </p:nvSpPr>
          <p:spPr>
            <a:xfrm rot="18867541">
              <a:off x="6179431" y="539370"/>
              <a:ext cx="659256" cy="1502953"/>
            </a:xfrm>
            <a:custGeom>
              <a:avLst/>
              <a:gdLst>
                <a:gd name="connsiteX0" fmla="*/ 0 w 652779"/>
                <a:gd name="connsiteY0" fmla="*/ 0 h 1510362"/>
                <a:gd name="connsiteX1" fmla="*/ 582095 w 652779"/>
                <a:gd name="connsiteY1" fmla="*/ 593193 h 1510362"/>
                <a:gd name="connsiteX2" fmla="*/ 578798 w 652779"/>
                <a:gd name="connsiteY2" fmla="*/ 942392 h 1510362"/>
                <a:gd name="connsiteX3" fmla="*/ 0 w 652779"/>
                <a:gd name="connsiteY3" fmla="*/ 1510362 h 1510362"/>
                <a:gd name="connsiteX0-1" fmla="*/ 0 w 658284"/>
                <a:gd name="connsiteY0-2" fmla="*/ 0 h 1505025"/>
                <a:gd name="connsiteX1-3" fmla="*/ 587600 w 658284"/>
                <a:gd name="connsiteY1-4" fmla="*/ 587856 h 1505025"/>
                <a:gd name="connsiteX2-5" fmla="*/ 584303 w 658284"/>
                <a:gd name="connsiteY2-6" fmla="*/ 937055 h 1505025"/>
                <a:gd name="connsiteX3-7" fmla="*/ 5505 w 658284"/>
                <a:gd name="connsiteY3-8" fmla="*/ 1505025 h 1505025"/>
                <a:gd name="connsiteX4" fmla="*/ 0 w 658284"/>
                <a:gd name="connsiteY4" fmla="*/ 0 h 1505025"/>
                <a:gd name="connsiteX0-9" fmla="*/ 0 w 658284"/>
                <a:gd name="connsiteY0-10" fmla="*/ 0 h 1490297"/>
                <a:gd name="connsiteX1-11" fmla="*/ 587600 w 658284"/>
                <a:gd name="connsiteY1-12" fmla="*/ 587856 h 1490297"/>
                <a:gd name="connsiteX2-13" fmla="*/ 584303 w 658284"/>
                <a:gd name="connsiteY2-14" fmla="*/ 937055 h 1490297"/>
                <a:gd name="connsiteX3-15" fmla="*/ 15190 w 658284"/>
                <a:gd name="connsiteY3-16" fmla="*/ 1490297 h 1490297"/>
                <a:gd name="connsiteX4-17" fmla="*/ 0 w 658284"/>
                <a:gd name="connsiteY4-18" fmla="*/ 0 h 1490297"/>
                <a:gd name="connsiteX0-19" fmla="*/ 0 w 667254"/>
                <a:gd name="connsiteY0-20" fmla="*/ 0 h 1502953"/>
                <a:gd name="connsiteX1-21" fmla="*/ 596570 w 667254"/>
                <a:gd name="connsiteY1-22" fmla="*/ 600512 h 1502953"/>
                <a:gd name="connsiteX2-23" fmla="*/ 593273 w 667254"/>
                <a:gd name="connsiteY2-24" fmla="*/ 949711 h 1502953"/>
                <a:gd name="connsiteX3-25" fmla="*/ 24160 w 667254"/>
                <a:gd name="connsiteY3-26" fmla="*/ 1502953 h 1502953"/>
                <a:gd name="connsiteX4-27" fmla="*/ 0 w 667254"/>
                <a:gd name="connsiteY4-28" fmla="*/ 0 h 15029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667254" h="1502953">
                  <a:moveTo>
                    <a:pt x="0" y="0"/>
                  </a:moveTo>
                  <a:cubicBezTo>
                    <a:pt x="194032" y="197731"/>
                    <a:pt x="402538" y="402781"/>
                    <a:pt x="596570" y="600512"/>
                  </a:cubicBezTo>
                  <a:cubicBezTo>
                    <a:pt x="692089" y="697852"/>
                    <a:pt x="690613" y="854193"/>
                    <a:pt x="593273" y="949711"/>
                  </a:cubicBezTo>
                  <a:lnTo>
                    <a:pt x="24160" y="1502953"/>
                  </a:lnTo>
                  <a:cubicBezTo>
                    <a:pt x="24160" y="999499"/>
                    <a:pt x="0" y="50345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34000"/>
                  </a:schemeClr>
                </a:gs>
                <a:gs pos="100000">
                  <a:schemeClr val="bg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609631" y="1267288"/>
              <a:ext cx="95731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bg1"/>
                  </a:solidFill>
                  <a:latin typeface="Bahnschrift Condensed" panose="020B0502040204020203" pitchFamily="34" charset="0"/>
                  <a:ea typeface="微软雅黑" panose="020B0503020204020204" pitchFamily="34" charset="-122"/>
                </a:rPr>
                <a:t>04.</a:t>
              </a:r>
              <a:endParaRPr lang="zh-CN" altLang="en-US" sz="6000" b="1" dirty="0">
                <a:solidFill>
                  <a:schemeClr val="bg1"/>
                </a:solidFill>
                <a:latin typeface="Bahnschrift Condensed" panose="020B0502040204020203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029044" y="2769941"/>
            <a:ext cx="2133918" cy="1245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spc="2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质量管控</a:t>
            </a:r>
          </a:p>
          <a:p>
            <a:pPr algn="ctr">
              <a:lnSpc>
                <a:spcPct val="130000"/>
              </a:lnSpc>
            </a:pPr>
            <a:r>
              <a:rPr lang="en-US" altLang="zh-CN" sz="2400" spc="-2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Quality Control</a:t>
            </a:r>
            <a:endParaRPr lang="zh-CN" altLang="en-US" sz="2800" spc="-200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PA_文本框 16"/>
          <p:cNvSpPr txBox="1"/>
          <p:nvPr>
            <p:custDataLst>
              <p:tags r:id="rId1"/>
            </p:custDataLst>
          </p:nvPr>
        </p:nvSpPr>
        <p:spPr>
          <a:xfrm>
            <a:off x="2039058" y="5014847"/>
            <a:ext cx="3073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测试能力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Testing Capabilities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0" name="PA_文本框 19"/>
          <p:cNvSpPr txBox="1"/>
          <p:nvPr>
            <p:custDataLst>
              <p:tags r:id="rId2"/>
            </p:custDataLst>
          </p:nvPr>
        </p:nvSpPr>
        <p:spPr>
          <a:xfrm>
            <a:off x="6074800" y="5014847"/>
            <a:ext cx="3073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气味管控 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Odor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Of Control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8" name="PA_文本框 17"/>
          <p:cNvSpPr txBox="1"/>
          <p:nvPr>
            <p:custDataLst>
              <p:tags r:id="rId3"/>
            </p:custDataLst>
          </p:nvPr>
        </p:nvSpPr>
        <p:spPr>
          <a:xfrm>
            <a:off x="2039058" y="5401607"/>
            <a:ext cx="3570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认证证书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Certificate Of Registration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9" name="PA_文本框 38"/>
          <p:cNvSpPr txBox="1"/>
          <p:nvPr>
            <p:custDataLst>
              <p:tags r:id="rId4"/>
            </p:custDataLst>
          </p:nvPr>
        </p:nvSpPr>
        <p:spPr>
          <a:xfrm>
            <a:off x="2039058" y="4628087"/>
            <a:ext cx="3714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测试中心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Test Centre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0" name="PA_文本框 39"/>
          <p:cNvSpPr txBox="1"/>
          <p:nvPr>
            <p:custDataLst>
              <p:tags r:id="rId5"/>
            </p:custDataLst>
          </p:nvPr>
        </p:nvSpPr>
        <p:spPr>
          <a:xfrm>
            <a:off x="6095999" y="4628087"/>
            <a:ext cx="4552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质量管控流程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Process Flow Of Quality Control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0" grpId="0"/>
      <p:bldP spid="18" grpId="0"/>
      <p:bldP spid="39" grpId="0"/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3" cstate="email"/>
          <a:srcRect/>
          <a:stretch>
            <a:fillRect/>
          </a:stretch>
        </p:blipFill>
        <p:spPr>
          <a:xfrm>
            <a:off x="5810866" y="1219753"/>
            <a:ext cx="2921523" cy="2309690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email"/>
          <a:stretch>
            <a:fillRect/>
          </a:stretch>
        </p:blipFill>
        <p:spPr>
          <a:xfrm>
            <a:off x="5810866" y="3583934"/>
            <a:ext cx="2964480" cy="2309690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5" cstate="email"/>
          <a:srcRect/>
          <a:stretch>
            <a:fillRect/>
          </a:stretch>
        </p:blipFill>
        <p:spPr>
          <a:xfrm>
            <a:off x="8804648" y="1219753"/>
            <a:ext cx="3065877" cy="2311514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email"/>
          <a:stretch>
            <a:fillRect/>
          </a:stretch>
        </p:blipFill>
        <p:spPr>
          <a:xfrm rot="5400000">
            <a:off x="8456359" y="3986900"/>
            <a:ext cx="2286189" cy="1496028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email"/>
          <a:stretch>
            <a:fillRect/>
          </a:stretch>
        </p:blipFill>
        <p:spPr>
          <a:xfrm rot="5400000">
            <a:off x="9996517" y="3996642"/>
            <a:ext cx="2278830" cy="1469185"/>
          </a:xfrm>
          <a:prstGeom prst="rect">
            <a:avLst/>
          </a:prstGeom>
        </p:spPr>
      </p:pic>
      <p:sp>
        <p:nvSpPr>
          <p:cNvPr id="9" name="PA_文本框 8"/>
          <p:cNvSpPr txBox="1"/>
          <p:nvPr>
            <p:custDataLst>
              <p:tags r:id="rId6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质量管控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Quality Control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3" name="PA_矩形 12"/>
          <p:cNvSpPr/>
          <p:nvPr>
            <p:custDataLst>
              <p:tags r:id="rId7"/>
            </p:custDataLst>
          </p:nvPr>
        </p:nvSpPr>
        <p:spPr>
          <a:xfrm>
            <a:off x="821423" y="2957834"/>
            <a:ext cx="4999190" cy="51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我司能在厂内做大部分常规实验。这些配备一定程度上确保了新品研发及批量生产的顺利进行。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4" name="PA_矩形 13"/>
          <p:cNvSpPr/>
          <p:nvPr>
            <p:custDataLst>
              <p:tags r:id="rId8"/>
            </p:custDataLst>
          </p:nvPr>
        </p:nvSpPr>
        <p:spPr>
          <a:xfrm>
            <a:off x="800271" y="4876491"/>
            <a:ext cx="4898422" cy="295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目前我们正在申请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CNAS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实验室证书，预计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2018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年内完成资质认证。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23131" y="2457241"/>
            <a:ext cx="4875562" cy="461665"/>
            <a:chOff x="823131" y="2457241"/>
            <a:chExt cx="4875562" cy="461665"/>
          </a:xfrm>
        </p:grpSpPr>
        <p:sp>
          <p:nvSpPr>
            <p:cNvPr id="27" name="矩形 26"/>
            <p:cNvSpPr/>
            <p:nvPr/>
          </p:nvSpPr>
          <p:spPr>
            <a:xfrm>
              <a:off x="823131" y="2457241"/>
              <a:ext cx="4875562" cy="461665"/>
            </a:xfrm>
            <a:prstGeom prst="rect">
              <a:avLst/>
            </a:prstGeom>
            <a:gradFill>
              <a:gsLst>
                <a:gs pos="0">
                  <a:srgbClr val="25529B"/>
                </a:gs>
                <a:gs pos="64000">
                  <a:srgbClr val="1A3B6E"/>
                </a:gs>
                <a:gs pos="100000">
                  <a:srgbClr val="15315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32505" y="2516321"/>
              <a:ext cx="4060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实验设备齐全 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 Complete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Test </a:t>
              </a:r>
              <a:r>
                <a:rPr lang="en-US" altLang="zh-CN" sz="1400" dirty="0" err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Equipments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79218" y="4404181"/>
            <a:ext cx="4875562" cy="461665"/>
            <a:chOff x="879218" y="4404181"/>
            <a:chExt cx="4875562" cy="461665"/>
          </a:xfrm>
        </p:grpSpPr>
        <p:sp>
          <p:nvSpPr>
            <p:cNvPr id="28" name="矩形 27"/>
            <p:cNvSpPr/>
            <p:nvPr/>
          </p:nvSpPr>
          <p:spPr>
            <a:xfrm>
              <a:off x="879218" y="4404181"/>
              <a:ext cx="4875562" cy="461665"/>
            </a:xfrm>
            <a:prstGeom prst="rect">
              <a:avLst/>
            </a:prstGeom>
            <a:gradFill>
              <a:gsLst>
                <a:gs pos="0">
                  <a:srgbClr val="596977"/>
                </a:gs>
                <a:gs pos="64000">
                  <a:srgbClr val="434F5A"/>
                </a:gs>
                <a:gs pos="100000">
                  <a:srgbClr val="2C343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87006" y="4450348"/>
              <a:ext cx="40003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CNAS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实验室证书 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 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Certification of CNAS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microscope-side-view_30988"/>
          <p:cNvSpPr>
            <a:spLocks noChangeAspect="1"/>
          </p:cNvSpPr>
          <p:nvPr/>
        </p:nvSpPr>
        <p:spPr bwMode="auto">
          <a:xfrm>
            <a:off x="338195" y="2457241"/>
            <a:ext cx="306327" cy="491345"/>
          </a:xfrm>
          <a:custGeom>
            <a:avLst/>
            <a:gdLst>
              <a:gd name="T0" fmla="*/ 4753 w 4753"/>
              <a:gd name="T1" fmla="*/ 4228 h 7635"/>
              <a:gd name="T2" fmla="*/ 3429 w 4753"/>
              <a:gd name="T3" fmla="*/ 1935 h 7635"/>
              <a:gd name="T4" fmla="*/ 2566 w 4753"/>
              <a:gd name="T5" fmla="*/ 1183 h 7635"/>
              <a:gd name="T6" fmla="*/ 2285 w 4753"/>
              <a:gd name="T7" fmla="*/ 1230 h 7635"/>
              <a:gd name="T8" fmla="*/ 2285 w 4753"/>
              <a:gd name="T9" fmla="*/ 841 h 7635"/>
              <a:gd name="T10" fmla="*/ 2119 w 4753"/>
              <a:gd name="T11" fmla="*/ 656 h 7635"/>
              <a:gd name="T12" fmla="*/ 2119 w 4753"/>
              <a:gd name="T13" fmla="*/ 353 h 7635"/>
              <a:gd name="T14" fmla="*/ 2117 w 4753"/>
              <a:gd name="T15" fmla="*/ 332 h 7635"/>
              <a:gd name="T16" fmla="*/ 2268 w 4753"/>
              <a:gd name="T17" fmla="*/ 332 h 7635"/>
              <a:gd name="T18" fmla="*/ 2392 w 4753"/>
              <a:gd name="T19" fmla="*/ 208 h 7635"/>
              <a:gd name="T20" fmla="*/ 2392 w 4753"/>
              <a:gd name="T21" fmla="*/ 125 h 7635"/>
              <a:gd name="T22" fmla="*/ 2268 w 4753"/>
              <a:gd name="T23" fmla="*/ 0 h 7635"/>
              <a:gd name="T24" fmla="*/ 1305 w 4753"/>
              <a:gd name="T25" fmla="*/ 0 h 7635"/>
              <a:gd name="T26" fmla="*/ 1181 w 4753"/>
              <a:gd name="T27" fmla="*/ 125 h 7635"/>
              <a:gd name="T28" fmla="*/ 1181 w 4753"/>
              <a:gd name="T29" fmla="*/ 208 h 7635"/>
              <a:gd name="T30" fmla="*/ 1305 w 4753"/>
              <a:gd name="T31" fmla="*/ 332 h 7635"/>
              <a:gd name="T32" fmla="*/ 1456 w 4753"/>
              <a:gd name="T33" fmla="*/ 332 h 7635"/>
              <a:gd name="T34" fmla="*/ 1454 w 4753"/>
              <a:gd name="T35" fmla="*/ 353 h 7635"/>
              <a:gd name="T36" fmla="*/ 1454 w 4753"/>
              <a:gd name="T37" fmla="*/ 656 h 7635"/>
              <a:gd name="T38" fmla="*/ 1288 w 4753"/>
              <a:gd name="T39" fmla="*/ 841 h 7635"/>
              <a:gd name="T40" fmla="*/ 1288 w 4753"/>
              <a:gd name="T41" fmla="*/ 3584 h 7635"/>
              <a:gd name="T42" fmla="*/ 1470 w 4753"/>
              <a:gd name="T43" fmla="*/ 3770 h 7635"/>
              <a:gd name="T44" fmla="*/ 1470 w 4753"/>
              <a:gd name="T45" fmla="*/ 5027 h 7635"/>
              <a:gd name="T46" fmla="*/ 1476 w 4753"/>
              <a:gd name="T47" fmla="*/ 5027 h 7635"/>
              <a:gd name="T48" fmla="*/ 1786 w 4753"/>
              <a:gd name="T49" fmla="*/ 5121 h 7635"/>
              <a:gd name="T50" fmla="*/ 2097 w 4753"/>
              <a:gd name="T51" fmla="*/ 5027 h 7635"/>
              <a:gd name="T52" fmla="*/ 2103 w 4753"/>
              <a:gd name="T53" fmla="*/ 5027 h 7635"/>
              <a:gd name="T54" fmla="*/ 2103 w 4753"/>
              <a:gd name="T55" fmla="*/ 3770 h 7635"/>
              <a:gd name="T56" fmla="*/ 2285 w 4753"/>
              <a:gd name="T57" fmla="*/ 3584 h 7635"/>
              <a:gd name="T58" fmla="*/ 2285 w 4753"/>
              <a:gd name="T59" fmla="*/ 2881 h 7635"/>
              <a:gd name="T60" fmla="*/ 2566 w 4753"/>
              <a:gd name="T61" fmla="*/ 2928 h 7635"/>
              <a:gd name="T62" fmla="*/ 3307 w 4753"/>
              <a:gd name="T63" fmla="*/ 2514 h 7635"/>
              <a:gd name="T64" fmla="*/ 4192 w 4753"/>
              <a:gd name="T65" fmla="*/ 4228 h 7635"/>
              <a:gd name="T66" fmla="*/ 3826 w 4753"/>
              <a:gd name="T67" fmla="*/ 5427 h 7635"/>
              <a:gd name="T68" fmla="*/ 3199 w 4753"/>
              <a:gd name="T69" fmla="*/ 5678 h 7635"/>
              <a:gd name="T70" fmla="*/ 3199 w 4753"/>
              <a:gd name="T71" fmla="*/ 5661 h 7635"/>
              <a:gd name="T72" fmla="*/ 717 w 4753"/>
              <a:gd name="T73" fmla="*/ 5661 h 7635"/>
              <a:gd name="T74" fmla="*/ 717 w 4753"/>
              <a:gd name="T75" fmla="*/ 5931 h 7635"/>
              <a:gd name="T76" fmla="*/ 3199 w 4753"/>
              <a:gd name="T77" fmla="*/ 5931 h 7635"/>
              <a:gd name="T78" fmla="*/ 3199 w 4753"/>
              <a:gd name="T79" fmla="*/ 5812 h 7635"/>
              <a:gd name="T80" fmla="*/ 3672 w 4753"/>
              <a:gd name="T81" fmla="*/ 5623 h 7635"/>
              <a:gd name="T82" fmla="*/ 2342 w 4753"/>
              <a:gd name="T83" fmla="*/ 6238 h 7635"/>
              <a:gd name="T84" fmla="*/ 2342 w 4753"/>
              <a:gd name="T85" fmla="*/ 6243 h 7635"/>
              <a:gd name="T86" fmla="*/ 1787 w 4753"/>
              <a:gd name="T87" fmla="*/ 6243 h 7635"/>
              <a:gd name="T88" fmla="*/ 1787 w 4753"/>
              <a:gd name="T89" fmla="*/ 6887 h 7635"/>
              <a:gd name="T90" fmla="*/ 0 w 4753"/>
              <a:gd name="T91" fmla="*/ 6887 h 7635"/>
              <a:gd name="T92" fmla="*/ 0 w 4753"/>
              <a:gd name="T93" fmla="*/ 7635 h 7635"/>
              <a:gd name="T94" fmla="*/ 3895 w 4753"/>
              <a:gd name="T95" fmla="*/ 7635 h 7635"/>
              <a:gd name="T96" fmla="*/ 3895 w 4753"/>
              <a:gd name="T97" fmla="*/ 6887 h 7635"/>
              <a:gd name="T98" fmla="*/ 2908 w 4753"/>
              <a:gd name="T99" fmla="*/ 6887 h 7635"/>
              <a:gd name="T100" fmla="*/ 2908 w 4753"/>
              <a:gd name="T101" fmla="*/ 6727 h 7635"/>
              <a:gd name="T102" fmla="*/ 4753 w 4753"/>
              <a:gd name="T103" fmla="*/ 4228 h 7635"/>
              <a:gd name="T104" fmla="*/ 2566 w 4753"/>
              <a:gd name="T105" fmla="*/ 2741 h 7635"/>
              <a:gd name="T106" fmla="*/ 1880 w 4753"/>
              <a:gd name="T107" fmla="*/ 2056 h 7635"/>
              <a:gd name="T108" fmla="*/ 2566 w 4753"/>
              <a:gd name="T109" fmla="*/ 1370 h 7635"/>
              <a:gd name="T110" fmla="*/ 3213 w 4753"/>
              <a:gd name="T111" fmla="*/ 1832 h 7635"/>
              <a:gd name="T112" fmla="*/ 2962 w 4753"/>
              <a:gd name="T113" fmla="*/ 1744 h 7635"/>
              <a:gd name="T114" fmla="*/ 2566 w 4753"/>
              <a:gd name="T115" fmla="*/ 1551 h 7635"/>
              <a:gd name="T116" fmla="*/ 2061 w 4753"/>
              <a:gd name="T117" fmla="*/ 2056 h 7635"/>
              <a:gd name="T118" fmla="*/ 2566 w 4753"/>
              <a:gd name="T119" fmla="*/ 2560 h 7635"/>
              <a:gd name="T120" fmla="*/ 2981 w 4753"/>
              <a:gd name="T121" fmla="*/ 2342 h 7635"/>
              <a:gd name="T122" fmla="*/ 3146 w 4753"/>
              <a:gd name="T123" fmla="*/ 2418 h 7635"/>
              <a:gd name="T124" fmla="*/ 2566 w 4753"/>
              <a:gd name="T125" fmla="*/ 2741 h 7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53" h="7635">
                <a:moveTo>
                  <a:pt x="4753" y="4228"/>
                </a:moveTo>
                <a:cubicBezTo>
                  <a:pt x="4753" y="3227"/>
                  <a:pt x="4213" y="2359"/>
                  <a:pt x="3429" y="1935"/>
                </a:cubicBezTo>
                <a:cubicBezTo>
                  <a:pt x="3369" y="1511"/>
                  <a:pt x="3006" y="1183"/>
                  <a:pt x="2566" y="1183"/>
                </a:cubicBezTo>
                <a:cubicBezTo>
                  <a:pt x="2467" y="1183"/>
                  <a:pt x="2373" y="1200"/>
                  <a:pt x="2285" y="1230"/>
                </a:cubicBezTo>
                <a:lnTo>
                  <a:pt x="2285" y="841"/>
                </a:lnTo>
                <a:cubicBezTo>
                  <a:pt x="2285" y="745"/>
                  <a:pt x="2212" y="667"/>
                  <a:pt x="2119" y="656"/>
                </a:cubicBezTo>
                <a:lnTo>
                  <a:pt x="2119" y="353"/>
                </a:lnTo>
                <a:cubicBezTo>
                  <a:pt x="2119" y="346"/>
                  <a:pt x="2117" y="339"/>
                  <a:pt x="2117" y="332"/>
                </a:cubicBezTo>
                <a:lnTo>
                  <a:pt x="2268" y="332"/>
                </a:lnTo>
                <a:cubicBezTo>
                  <a:pt x="2336" y="332"/>
                  <a:pt x="2392" y="277"/>
                  <a:pt x="2392" y="208"/>
                </a:cubicBezTo>
                <a:lnTo>
                  <a:pt x="2392" y="125"/>
                </a:lnTo>
                <a:cubicBezTo>
                  <a:pt x="2392" y="56"/>
                  <a:pt x="2337" y="0"/>
                  <a:pt x="2268" y="0"/>
                </a:cubicBezTo>
                <a:lnTo>
                  <a:pt x="1305" y="0"/>
                </a:lnTo>
                <a:cubicBezTo>
                  <a:pt x="1236" y="0"/>
                  <a:pt x="1181" y="56"/>
                  <a:pt x="1181" y="125"/>
                </a:cubicBezTo>
                <a:lnTo>
                  <a:pt x="1181" y="208"/>
                </a:lnTo>
                <a:cubicBezTo>
                  <a:pt x="1181" y="277"/>
                  <a:pt x="1236" y="332"/>
                  <a:pt x="1305" y="332"/>
                </a:cubicBezTo>
                <a:lnTo>
                  <a:pt x="1456" y="332"/>
                </a:lnTo>
                <a:cubicBezTo>
                  <a:pt x="1455" y="339"/>
                  <a:pt x="1454" y="346"/>
                  <a:pt x="1454" y="353"/>
                </a:cubicBezTo>
                <a:lnTo>
                  <a:pt x="1454" y="656"/>
                </a:lnTo>
                <a:cubicBezTo>
                  <a:pt x="1361" y="667"/>
                  <a:pt x="1288" y="745"/>
                  <a:pt x="1288" y="841"/>
                </a:cubicBezTo>
                <a:lnTo>
                  <a:pt x="1288" y="3584"/>
                </a:lnTo>
                <a:cubicBezTo>
                  <a:pt x="1288" y="3685"/>
                  <a:pt x="1369" y="3767"/>
                  <a:pt x="1470" y="3770"/>
                </a:cubicBezTo>
                <a:lnTo>
                  <a:pt x="1470" y="5027"/>
                </a:lnTo>
                <a:lnTo>
                  <a:pt x="1476" y="5027"/>
                </a:lnTo>
                <a:cubicBezTo>
                  <a:pt x="1505" y="5063"/>
                  <a:pt x="1633" y="5121"/>
                  <a:pt x="1786" y="5121"/>
                </a:cubicBezTo>
                <a:cubicBezTo>
                  <a:pt x="1940" y="5121"/>
                  <a:pt x="2068" y="5063"/>
                  <a:pt x="2097" y="5027"/>
                </a:cubicBezTo>
                <a:lnTo>
                  <a:pt x="2103" y="5027"/>
                </a:lnTo>
                <a:lnTo>
                  <a:pt x="2103" y="3770"/>
                </a:lnTo>
                <a:cubicBezTo>
                  <a:pt x="2204" y="3767"/>
                  <a:pt x="2285" y="3685"/>
                  <a:pt x="2285" y="3584"/>
                </a:cubicBezTo>
                <a:lnTo>
                  <a:pt x="2285" y="2881"/>
                </a:lnTo>
                <a:cubicBezTo>
                  <a:pt x="2373" y="2911"/>
                  <a:pt x="2467" y="2928"/>
                  <a:pt x="2566" y="2928"/>
                </a:cubicBezTo>
                <a:cubicBezTo>
                  <a:pt x="2879" y="2928"/>
                  <a:pt x="3153" y="2762"/>
                  <a:pt x="3307" y="2514"/>
                </a:cubicBezTo>
                <a:cubicBezTo>
                  <a:pt x="3837" y="2868"/>
                  <a:pt x="4192" y="3504"/>
                  <a:pt x="4192" y="4228"/>
                </a:cubicBezTo>
                <a:cubicBezTo>
                  <a:pt x="4192" y="4677"/>
                  <a:pt x="4055" y="5092"/>
                  <a:pt x="3826" y="5427"/>
                </a:cubicBezTo>
                <a:lnTo>
                  <a:pt x="3199" y="5678"/>
                </a:lnTo>
                <a:lnTo>
                  <a:pt x="3199" y="5661"/>
                </a:lnTo>
                <a:lnTo>
                  <a:pt x="717" y="5661"/>
                </a:lnTo>
                <a:lnTo>
                  <a:pt x="717" y="5931"/>
                </a:lnTo>
                <a:lnTo>
                  <a:pt x="3199" y="5931"/>
                </a:lnTo>
                <a:lnTo>
                  <a:pt x="3199" y="5812"/>
                </a:lnTo>
                <a:lnTo>
                  <a:pt x="3672" y="5623"/>
                </a:lnTo>
                <a:cubicBezTo>
                  <a:pt x="3335" y="6002"/>
                  <a:pt x="2863" y="6238"/>
                  <a:pt x="2342" y="6238"/>
                </a:cubicBezTo>
                <a:lnTo>
                  <a:pt x="2342" y="6243"/>
                </a:lnTo>
                <a:lnTo>
                  <a:pt x="1787" y="6243"/>
                </a:lnTo>
                <a:lnTo>
                  <a:pt x="1787" y="6887"/>
                </a:lnTo>
                <a:lnTo>
                  <a:pt x="0" y="6887"/>
                </a:lnTo>
                <a:lnTo>
                  <a:pt x="0" y="7635"/>
                </a:lnTo>
                <a:lnTo>
                  <a:pt x="3895" y="7635"/>
                </a:lnTo>
                <a:lnTo>
                  <a:pt x="3895" y="6887"/>
                </a:lnTo>
                <a:lnTo>
                  <a:pt x="2908" y="6887"/>
                </a:lnTo>
                <a:lnTo>
                  <a:pt x="2908" y="6727"/>
                </a:lnTo>
                <a:cubicBezTo>
                  <a:pt x="3965" y="6454"/>
                  <a:pt x="4753" y="5438"/>
                  <a:pt x="4753" y="4228"/>
                </a:cubicBezTo>
                <a:close/>
                <a:moveTo>
                  <a:pt x="2566" y="2741"/>
                </a:moveTo>
                <a:cubicBezTo>
                  <a:pt x="2188" y="2741"/>
                  <a:pt x="1880" y="2434"/>
                  <a:pt x="1880" y="2056"/>
                </a:cubicBezTo>
                <a:cubicBezTo>
                  <a:pt x="1880" y="1678"/>
                  <a:pt x="2188" y="1370"/>
                  <a:pt x="2566" y="1370"/>
                </a:cubicBezTo>
                <a:cubicBezTo>
                  <a:pt x="2865" y="1370"/>
                  <a:pt x="3120" y="1563"/>
                  <a:pt x="3213" y="1832"/>
                </a:cubicBezTo>
                <a:cubicBezTo>
                  <a:pt x="3131" y="1798"/>
                  <a:pt x="3048" y="1768"/>
                  <a:pt x="2962" y="1744"/>
                </a:cubicBezTo>
                <a:cubicBezTo>
                  <a:pt x="2870" y="1627"/>
                  <a:pt x="2727" y="1551"/>
                  <a:pt x="2566" y="1551"/>
                </a:cubicBezTo>
                <a:cubicBezTo>
                  <a:pt x="2287" y="1551"/>
                  <a:pt x="2061" y="1777"/>
                  <a:pt x="2061" y="2056"/>
                </a:cubicBezTo>
                <a:cubicBezTo>
                  <a:pt x="2061" y="2334"/>
                  <a:pt x="2287" y="2560"/>
                  <a:pt x="2566" y="2560"/>
                </a:cubicBezTo>
                <a:cubicBezTo>
                  <a:pt x="2738" y="2560"/>
                  <a:pt x="2890" y="2474"/>
                  <a:pt x="2981" y="2342"/>
                </a:cubicBezTo>
                <a:cubicBezTo>
                  <a:pt x="3037" y="2365"/>
                  <a:pt x="3092" y="2390"/>
                  <a:pt x="3146" y="2418"/>
                </a:cubicBezTo>
                <a:cubicBezTo>
                  <a:pt x="3025" y="2612"/>
                  <a:pt x="2810" y="2741"/>
                  <a:pt x="2566" y="2741"/>
                </a:cubicBezTo>
                <a:close/>
              </a:path>
            </a:pathLst>
          </a:custGeom>
          <a:solidFill>
            <a:srgbClr val="1A3B6E"/>
          </a:solidFill>
          <a:ln>
            <a:noFill/>
          </a:ln>
        </p:spPr>
      </p:sp>
      <p:sp>
        <p:nvSpPr>
          <p:cNvPr id="16" name="diploma_50031"/>
          <p:cNvSpPr>
            <a:spLocks noChangeAspect="1"/>
          </p:cNvSpPr>
          <p:nvPr/>
        </p:nvSpPr>
        <p:spPr bwMode="auto">
          <a:xfrm>
            <a:off x="355880" y="4412607"/>
            <a:ext cx="388949" cy="467793"/>
          </a:xfrm>
          <a:custGeom>
            <a:avLst/>
            <a:gdLst>
              <a:gd name="connsiteX0" fmla="*/ 129017 w 492208"/>
              <a:gd name="connsiteY0" fmla="*/ 448528 h 591983"/>
              <a:gd name="connsiteX1" fmla="*/ 365949 w 492208"/>
              <a:gd name="connsiteY1" fmla="*/ 448528 h 591983"/>
              <a:gd name="connsiteX2" fmla="*/ 384616 w 492208"/>
              <a:gd name="connsiteY2" fmla="*/ 467265 h 591983"/>
              <a:gd name="connsiteX3" fmla="*/ 365949 w 492208"/>
              <a:gd name="connsiteY3" fmla="*/ 486001 h 591983"/>
              <a:gd name="connsiteX4" fmla="*/ 129017 w 492208"/>
              <a:gd name="connsiteY4" fmla="*/ 486001 h 591983"/>
              <a:gd name="connsiteX5" fmla="*/ 110350 w 492208"/>
              <a:gd name="connsiteY5" fmla="*/ 467265 h 591983"/>
              <a:gd name="connsiteX6" fmla="*/ 129017 w 492208"/>
              <a:gd name="connsiteY6" fmla="*/ 448528 h 591983"/>
              <a:gd name="connsiteX7" fmla="*/ 129017 w 492208"/>
              <a:gd name="connsiteY7" fmla="*/ 366915 h 591983"/>
              <a:gd name="connsiteX8" fmla="*/ 365949 w 492208"/>
              <a:gd name="connsiteY8" fmla="*/ 366915 h 591983"/>
              <a:gd name="connsiteX9" fmla="*/ 384616 w 492208"/>
              <a:gd name="connsiteY9" fmla="*/ 385537 h 591983"/>
              <a:gd name="connsiteX10" fmla="*/ 365949 w 492208"/>
              <a:gd name="connsiteY10" fmla="*/ 404158 h 591983"/>
              <a:gd name="connsiteX11" fmla="*/ 129017 w 492208"/>
              <a:gd name="connsiteY11" fmla="*/ 404158 h 591983"/>
              <a:gd name="connsiteX12" fmla="*/ 110350 w 492208"/>
              <a:gd name="connsiteY12" fmla="*/ 385537 h 591983"/>
              <a:gd name="connsiteX13" fmla="*/ 129017 w 492208"/>
              <a:gd name="connsiteY13" fmla="*/ 366915 h 591983"/>
              <a:gd name="connsiteX14" fmla="*/ 129017 w 492208"/>
              <a:gd name="connsiteY14" fmla="*/ 285301 h 591983"/>
              <a:gd name="connsiteX15" fmla="*/ 365949 w 492208"/>
              <a:gd name="connsiteY15" fmla="*/ 285301 h 591983"/>
              <a:gd name="connsiteX16" fmla="*/ 384616 w 492208"/>
              <a:gd name="connsiteY16" fmla="*/ 303923 h 591983"/>
              <a:gd name="connsiteX17" fmla="*/ 365949 w 492208"/>
              <a:gd name="connsiteY17" fmla="*/ 322544 h 591983"/>
              <a:gd name="connsiteX18" fmla="*/ 129017 w 492208"/>
              <a:gd name="connsiteY18" fmla="*/ 322544 h 591983"/>
              <a:gd name="connsiteX19" fmla="*/ 110350 w 492208"/>
              <a:gd name="connsiteY19" fmla="*/ 303923 h 591983"/>
              <a:gd name="connsiteX20" fmla="*/ 129017 w 492208"/>
              <a:gd name="connsiteY20" fmla="*/ 285301 h 591983"/>
              <a:gd name="connsiteX21" fmla="*/ 129019 w 492208"/>
              <a:gd name="connsiteY21" fmla="*/ 203458 h 591983"/>
              <a:gd name="connsiteX22" fmla="*/ 202261 w 492208"/>
              <a:gd name="connsiteY22" fmla="*/ 203458 h 591983"/>
              <a:gd name="connsiteX23" fmla="*/ 220930 w 492208"/>
              <a:gd name="connsiteY23" fmla="*/ 222080 h 591983"/>
              <a:gd name="connsiteX24" fmla="*/ 202261 w 492208"/>
              <a:gd name="connsiteY24" fmla="*/ 240701 h 591983"/>
              <a:gd name="connsiteX25" fmla="*/ 129019 w 492208"/>
              <a:gd name="connsiteY25" fmla="*/ 240701 h 591983"/>
              <a:gd name="connsiteX26" fmla="*/ 110350 w 492208"/>
              <a:gd name="connsiteY26" fmla="*/ 222080 h 591983"/>
              <a:gd name="connsiteX27" fmla="*/ 129019 w 492208"/>
              <a:gd name="connsiteY27" fmla="*/ 203458 h 591983"/>
              <a:gd name="connsiteX28" fmla="*/ 129019 w 492208"/>
              <a:gd name="connsiteY28" fmla="*/ 121845 h 591983"/>
              <a:gd name="connsiteX29" fmla="*/ 202261 w 492208"/>
              <a:gd name="connsiteY29" fmla="*/ 121845 h 591983"/>
              <a:gd name="connsiteX30" fmla="*/ 220930 w 492208"/>
              <a:gd name="connsiteY30" fmla="*/ 140494 h 591983"/>
              <a:gd name="connsiteX31" fmla="*/ 202261 w 492208"/>
              <a:gd name="connsiteY31" fmla="*/ 157709 h 591983"/>
              <a:gd name="connsiteX32" fmla="*/ 129019 w 492208"/>
              <a:gd name="connsiteY32" fmla="*/ 157709 h 591983"/>
              <a:gd name="connsiteX33" fmla="*/ 110350 w 492208"/>
              <a:gd name="connsiteY33" fmla="*/ 140494 h 591983"/>
              <a:gd name="connsiteX34" fmla="*/ 129019 w 492208"/>
              <a:gd name="connsiteY34" fmla="*/ 121845 h 591983"/>
              <a:gd name="connsiteX35" fmla="*/ 331538 w 492208"/>
              <a:gd name="connsiteY35" fmla="*/ 107591 h 591983"/>
              <a:gd name="connsiteX36" fmla="*/ 380312 w 492208"/>
              <a:gd name="connsiteY36" fmla="*/ 156255 h 591983"/>
              <a:gd name="connsiteX37" fmla="*/ 363098 w 492208"/>
              <a:gd name="connsiteY37" fmla="*/ 193468 h 591983"/>
              <a:gd name="connsiteX38" fmla="*/ 377443 w 492208"/>
              <a:gd name="connsiteY38" fmla="*/ 209213 h 591983"/>
              <a:gd name="connsiteX39" fmla="*/ 377443 w 492208"/>
              <a:gd name="connsiteY39" fmla="*/ 234976 h 591983"/>
              <a:gd name="connsiteX40" fmla="*/ 364532 w 492208"/>
              <a:gd name="connsiteY40" fmla="*/ 240701 h 591983"/>
              <a:gd name="connsiteX41" fmla="*/ 351621 w 492208"/>
              <a:gd name="connsiteY41" fmla="*/ 234976 h 591983"/>
              <a:gd name="connsiteX42" fmla="*/ 331538 w 492208"/>
              <a:gd name="connsiteY42" fmla="*/ 213507 h 591983"/>
              <a:gd name="connsiteX43" fmla="*/ 310020 w 492208"/>
              <a:gd name="connsiteY43" fmla="*/ 234976 h 591983"/>
              <a:gd name="connsiteX44" fmla="*/ 297109 w 492208"/>
              <a:gd name="connsiteY44" fmla="*/ 240701 h 591983"/>
              <a:gd name="connsiteX45" fmla="*/ 284198 w 492208"/>
              <a:gd name="connsiteY45" fmla="*/ 234976 h 591983"/>
              <a:gd name="connsiteX46" fmla="*/ 284198 w 492208"/>
              <a:gd name="connsiteY46" fmla="*/ 209213 h 591983"/>
              <a:gd name="connsiteX47" fmla="*/ 299978 w 492208"/>
              <a:gd name="connsiteY47" fmla="*/ 193468 h 591983"/>
              <a:gd name="connsiteX48" fmla="*/ 282763 w 492208"/>
              <a:gd name="connsiteY48" fmla="*/ 156255 h 591983"/>
              <a:gd name="connsiteX49" fmla="*/ 331538 w 492208"/>
              <a:gd name="connsiteY49" fmla="*/ 107591 h 591983"/>
              <a:gd name="connsiteX50" fmla="*/ 55965 w 492208"/>
              <a:gd name="connsiteY50" fmla="*/ 55901 h 591983"/>
              <a:gd name="connsiteX51" fmla="*/ 55965 w 492208"/>
              <a:gd name="connsiteY51" fmla="*/ 536082 h 591983"/>
              <a:gd name="connsiteX52" fmla="*/ 436243 w 492208"/>
              <a:gd name="connsiteY52" fmla="*/ 536082 h 591983"/>
              <a:gd name="connsiteX53" fmla="*/ 436243 w 492208"/>
              <a:gd name="connsiteY53" fmla="*/ 55901 h 591983"/>
              <a:gd name="connsiteX54" fmla="*/ 0 w 492208"/>
              <a:gd name="connsiteY54" fmla="*/ 0 h 591983"/>
              <a:gd name="connsiteX55" fmla="*/ 492208 w 492208"/>
              <a:gd name="connsiteY55" fmla="*/ 0 h 591983"/>
              <a:gd name="connsiteX56" fmla="*/ 492208 w 492208"/>
              <a:gd name="connsiteY56" fmla="*/ 591983 h 591983"/>
              <a:gd name="connsiteX57" fmla="*/ 0 w 492208"/>
              <a:gd name="connsiteY57" fmla="*/ 591983 h 59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92208" h="591983">
                <a:moveTo>
                  <a:pt x="129017" y="448528"/>
                </a:moveTo>
                <a:lnTo>
                  <a:pt x="365949" y="448528"/>
                </a:lnTo>
                <a:cubicBezTo>
                  <a:pt x="376000" y="448528"/>
                  <a:pt x="384616" y="457176"/>
                  <a:pt x="384616" y="467265"/>
                </a:cubicBezTo>
                <a:cubicBezTo>
                  <a:pt x="384616" y="477353"/>
                  <a:pt x="376000" y="486001"/>
                  <a:pt x="365949" y="486001"/>
                </a:cubicBezTo>
                <a:lnTo>
                  <a:pt x="129017" y="486001"/>
                </a:lnTo>
                <a:cubicBezTo>
                  <a:pt x="118966" y="486001"/>
                  <a:pt x="110350" y="477353"/>
                  <a:pt x="110350" y="467265"/>
                </a:cubicBezTo>
                <a:cubicBezTo>
                  <a:pt x="110350" y="457176"/>
                  <a:pt x="118966" y="448528"/>
                  <a:pt x="129017" y="448528"/>
                </a:cubicBezTo>
                <a:close/>
                <a:moveTo>
                  <a:pt x="129017" y="366915"/>
                </a:moveTo>
                <a:lnTo>
                  <a:pt x="365949" y="366915"/>
                </a:lnTo>
                <a:cubicBezTo>
                  <a:pt x="376000" y="366915"/>
                  <a:pt x="384616" y="375510"/>
                  <a:pt x="384616" y="385537"/>
                </a:cubicBezTo>
                <a:cubicBezTo>
                  <a:pt x="384616" y="395564"/>
                  <a:pt x="376000" y="404158"/>
                  <a:pt x="365949" y="404158"/>
                </a:cubicBezTo>
                <a:lnTo>
                  <a:pt x="129017" y="404158"/>
                </a:lnTo>
                <a:cubicBezTo>
                  <a:pt x="118966" y="404158"/>
                  <a:pt x="110350" y="395564"/>
                  <a:pt x="110350" y="385537"/>
                </a:cubicBezTo>
                <a:cubicBezTo>
                  <a:pt x="110350" y="375510"/>
                  <a:pt x="118966" y="366915"/>
                  <a:pt x="129017" y="366915"/>
                </a:cubicBezTo>
                <a:close/>
                <a:moveTo>
                  <a:pt x="129017" y="285301"/>
                </a:moveTo>
                <a:lnTo>
                  <a:pt x="365949" y="285301"/>
                </a:lnTo>
                <a:cubicBezTo>
                  <a:pt x="376000" y="285301"/>
                  <a:pt x="384616" y="293896"/>
                  <a:pt x="384616" y="303923"/>
                </a:cubicBezTo>
                <a:cubicBezTo>
                  <a:pt x="384616" y="313950"/>
                  <a:pt x="376000" y="322544"/>
                  <a:pt x="365949" y="322544"/>
                </a:cubicBezTo>
                <a:lnTo>
                  <a:pt x="129017" y="322544"/>
                </a:lnTo>
                <a:cubicBezTo>
                  <a:pt x="118966" y="322544"/>
                  <a:pt x="110350" y="313950"/>
                  <a:pt x="110350" y="303923"/>
                </a:cubicBezTo>
                <a:cubicBezTo>
                  <a:pt x="110350" y="293896"/>
                  <a:pt x="118966" y="285301"/>
                  <a:pt x="129017" y="285301"/>
                </a:cubicBezTo>
                <a:close/>
                <a:moveTo>
                  <a:pt x="129019" y="203458"/>
                </a:moveTo>
                <a:lnTo>
                  <a:pt x="202261" y="203458"/>
                </a:lnTo>
                <a:cubicBezTo>
                  <a:pt x="212313" y="203458"/>
                  <a:pt x="220930" y="212053"/>
                  <a:pt x="220930" y="222080"/>
                </a:cubicBezTo>
                <a:cubicBezTo>
                  <a:pt x="220930" y="232107"/>
                  <a:pt x="212313" y="240701"/>
                  <a:pt x="202261" y="240701"/>
                </a:cubicBezTo>
                <a:lnTo>
                  <a:pt x="129019" y="240701"/>
                </a:lnTo>
                <a:cubicBezTo>
                  <a:pt x="118967" y="240701"/>
                  <a:pt x="110350" y="232107"/>
                  <a:pt x="110350" y="222080"/>
                </a:cubicBezTo>
                <a:cubicBezTo>
                  <a:pt x="110350" y="212053"/>
                  <a:pt x="118967" y="203458"/>
                  <a:pt x="129019" y="203458"/>
                </a:cubicBezTo>
                <a:close/>
                <a:moveTo>
                  <a:pt x="129019" y="121845"/>
                </a:moveTo>
                <a:lnTo>
                  <a:pt x="202261" y="121845"/>
                </a:lnTo>
                <a:cubicBezTo>
                  <a:pt x="212313" y="121845"/>
                  <a:pt x="220930" y="129018"/>
                  <a:pt x="220930" y="140494"/>
                </a:cubicBezTo>
                <a:cubicBezTo>
                  <a:pt x="220930" y="150536"/>
                  <a:pt x="212313" y="157709"/>
                  <a:pt x="202261" y="157709"/>
                </a:cubicBezTo>
                <a:lnTo>
                  <a:pt x="129019" y="157709"/>
                </a:lnTo>
                <a:cubicBezTo>
                  <a:pt x="118967" y="157709"/>
                  <a:pt x="110350" y="150536"/>
                  <a:pt x="110350" y="140494"/>
                </a:cubicBezTo>
                <a:cubicBezTo>
                  <a:pt x="110350" y="129018"/>
                  <a:pt x="118967" y="121845"/>
                  <a:pt x="129019" y="121845"/>
                </a:cubicBezTo>
                <a:close/>
                <a:moveTo>
                  <a:pt x="331538" y="107591"/>
                </a:moveTo>
                <a:cubicBezTo>
                  <a:pt x="357360" y="107591"/>
                  <a:pt x="380312" y="130492"/>
                  <a:pt x="380312" y="156255"/>
                </a:cubicBezTo>
                <a:cubicBezTo>
                  <a:pt x="380312" y="171999"/>
                  <a:pt x="373140" y="184881"/>
                  <a:pt x="363098" y="193468"/>
                </a:cubicBezTo>
                <a:lnTo>
                  <a:pt x="377443" y="209213"/>
                </a:lnTo>
                <a:cubicBezTo>
                  <a:pt x="384616" y="216369"/>
                  <a:pt x="384616" y="227819"/>
                  <a:pt x="377443" y="234976"/>
                </a:cubicBezTo>
                <a:cubicBezTo>
                  <a:pt x="374574" y="237838"/>
                  <a:pt x="370271" y="240701"/>
                  <a:pt x="364532" y="240701"/>
                </a:cubicBezTo>
                <a:cubicBezTo>
                  <a:pt x="360229" y="240701"/>
                  <a:pt x="355925" y="237838"/>
                  <a:pt x="351621" y="234976"/>
                </a:cubicBezTo>
                <a:lnTo>
                  <a:pt x="331538" y="213507"/>
                </a:lnTo>
                <a:lnTo>
                  <a:pt x="310020" y="234976"/>
                </a:lnTo>
                <a:cubicBezTo>
                  <a:pt x="307150" y="237838"/>
                  <a:pt x="302847" y="240701"/>
                  <a:pt x="297109" y="240701"/>
                </a:cubicBezTo>
                <a:cubicBezTo>
                  <a:pt x="292805" y="240701"/>
                  <a:pt x="288501" y="237838"/>
                  <a:pt x="284198" y="234976"/>
                </a:cubicBezTo>
                <a:cubicBezTo>
                  <a:pt x="277025" y="227819"/>
                  <a:pt x="277025" y="216369"/>
                  <a:pt x="284198" y="209213"/>
                </a:cubicBezTo>
                <a:lnTo>
                  <a:pt x="299978" y="193468"/>
                </a:lnTo>
                <a:cubicBezTo>
                  <a:pt x="289936" y="184881"/>
                  <a:pt x="282763" y="171999"/>
                  <a:pt x="282763" y="156255"/>
                </a:cubicBezTo>
                <a:cubicBezTo>
                  <a:pt x="282763" y="130492"/>
                  <a:pt x="304281" y="107591"/>
                  <a:pt x="331538" y="107591"/>
                </a:cubicBezTo>
                <a:close/>
                <a:moveTo>
                  <a:pt x="55965" y="55901"/>
                </a:moveTo>
                <a:lnTo>
                  <a:pt x="55965" y="536082"/>
                </a:lnTo>
                <a:lnTo>
                  <a:pt x="436243" y="536082"/>
                </a:lnTo>
                <a:lnTo>
                  <a:pt x="436243" y="55901"/>
                </a:lnTo>
                <a:close/>
                <a:moveTo>
                  <a:pt x="0" y="0"/>
                </a:moveTo>
                <a:lnTo>
                  <a:pt x="492208" y="0"/>
                </a:lnTo>
                <a:lnTo>
                  <a:pt x="492208" y="591983"/>
                </a:lnTo>
                <a:lnTo>
                  <a:pt x="0" y="591983"/>
                </a:lnTo>
                <a:close/>
              </a:path>
            </a:pathLst>
          </a:custGeom>
          <a:solidFill>
            <a:srgbClr val="434F5A"/>
          </a:solidFill>
          <a:ln>
            <a:noFill/>
          </a:ln>
        </p:spPr>
      </p:sp>
      <p:sp>
        <p:nvSpPr>
          <p:cNvPr id="17" name="PA_矩形 16"/>
          <p:cNvSpPr/>
          <p:nvPr>
            <p:custDataLst>
              <p:tags r:id="rId9"/>
            </p:custDataLst>
          </p:nvPr>
        </p:nvSpPr>
        <p:spPr>
          <a:xfrm>
            <a:off x="823131" y="5131822"/>
            <a:ext cx="474110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We’re applying certification of CNAS for our Lab. It was supposed that we 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could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finish it within 2018.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8" name="PA_矩形 17"/>
          <p:cNvSpPr/>
          <p:nvPr>
            <p:custDataLst>
              <p:tags r:id="rId10"/>
            </p:custDataLst>
          </p:nvPr>
        </p:nvSpPr>
        <p:spPr>
          <a:xfrm>
            <a:off x="818883" y="3432442"/>
            <a:ext cx="484187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Equipped with  all kinds of test machine, our lab can do most of the 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tests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by ourselves in site. This ensure the development process and production process 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smoothly.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796259" y="1479858"/>
            <a:ext cx="1620958" cy="824257"/>
            <a:chOff x="796259" y="1479858"/>
            <a:chExt cx="1620958" cy="824257"/>
          </a:xfrm>
        </p:grpSpPr>
        <p:sp>
          <p:nvSpPr>
            <p:cNvPr id="23" name="矩形 22"/>
            <p:cNvSpPr/>
            <p:nvPr/>
          </p:nvSpPr>
          <p:spPr>
            <a:xfrm>
              <a:off x="796259" y="1479858"/>
              <a:ext cx="16209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kern="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检测</a:t>
              </a:r>
              <a:r>
                <a:rPr lang="zh-CN" altLang="en-US" sz="2800" kern="100" dirty="0" smtClean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中心</a:t>
              </a:r>
              <a:endParaRPr lang="zh-CN" altLang="en-US" sz="28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16424" y="1934783"/>
              <a:ext cx="1483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Test Center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5"/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859585" y="3065865"/>
            <a:ext cx="4997453" cy="2173693"/>
          </a:xfrm>
          <a:prstGeom prst="rect">
            <a:avLst/>
          </a:prstGeom>
        </p:spPr>
      </p:pic>
      <p:sp>
        <p:nvSpPr>
          <p:cNvPr id="64" name="矩形 63"/>
          <p:cNvSpPr/>
          <p:nvPr/>
        </p:nvSpPr>
        <p:spPr>
          <a:xfrm>
            <a:off x="365442" y="1226916"/>
            <a:ext cx="6608055" cy="4663955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1A3B6E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PA_文本框 1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质量管控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Quality Control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956643" y="1857193"/>
            <a:ext cx="4110802" cy="824257"/>
            <a:chOff x="7956643" y="1857193"/>
            <a:chExt cx="4110802" cy="824257"/>
          </a:xfrm>
        </p:grpSpPr>
        <p:sp>
          <p:nvSpPr>
            <p:cNvPr id="7" name="矩形 6"/>
            <p:cNvSpPr/>
            <p:nvPr/>
          </p:nvSpPr>
          <p:spPr>
            <a:xfrm>
              <a:off x="9189734" y="1857193"/>
              <a:ext cx="28777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kern="100" spc="2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实验室测试能力</a:t>
              </a:r>
              <a:endParaRPr lang="zh-CN" altLang="en-US" sz="2800" spc="2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7956643" y="2312118"/>
              <a:ext cx="39869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zh-CN" spc="-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Quality System &amp; Testing Capabilities</a:t>
              </a:r>
              <a:endParaRPr lang="zh-CN" altLang="en-US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65442" y="1226917"/>
            <a:ext cx="6637941" cy="4663954"/>
            <a:chOff x="365442" y="1226917"/>
            <a:chExt cx="6637941" cy="4663954"/>
          </a:xfrm>
        </p:grpSpPr>
        <p:sp>
          <p:nvSpPr>
            <p:cNvPr id="12" name="任意多边形: 形状 11"/>
            <p:cNvSpPr/>
            <p:nvPr/>
          </p:nvSpPr>
          <p:spPr>
            <a:xfrm>
              <a:off x="365442" y="1226917"/>
              <a:ext cx="2203282" cy="1554651"/>
            </a:xfrm>
            <a:custGeom>
              <a:avLst/>
              <a:gdLst>
                <a:gd name="connsiteX0" fmla="*/ 0 w 2203282"/>
                <a:gd name="connsiteY0" fmla="*/ 0 h 1554651"/>
                <a:gd name="connsiteX1" fmla="*/ 2203282 w 2203282"/>
                <a:gd name="connsiteY1" fmla="*/ 0 h 1554651"/>
                <a:gd name="connsiteX2" fmla="*/ 2203282 w 2203282"/>
                <a:gd name="connsiteY2" fmla="*/ 1554651 h 1554651"/>
                <a:gd name="connsiteX3" fmla="*/ 0 w 2203282"/>
                <a:gd name="connsiteY3" fmla="*/ 1554651 h 155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3282" h="1554651">
                  <a:moveTo>
                    <a:pt x="0" y="0"/>
                  </a:moveTo>
                  <a:lnTo>
                    <a:pt x="2203282" y="0"/>
                  </a:lnTo>
                  <a:lnTo>
                    <a:pt x="2203282" y="1554651"/>
                  </a:lnTo>
                  <a:lnTo>
                    <a:pt x="0" y="1554651"/>
                  </a:lnTo>
                  <a:close/>
                </a:path>
              </a:pathLst>
            </a:custGeom>
            <a:noFill/>
            <a:ln w="19050">
              <a:solidFill>
                <a:srgbClr val="1A3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2568724" y="1226917"/>
              <a:ext cx="2203283" cy="1554651"/>
            </a:xfrm>
            <a:custGeom>
              <a:avLst/>
              <a:gdLst>
                <a:gd name="connsiteX0" fmla="*/ 0 w 2203283"/>
                <a:gd name="connsiteY0" fmla="*/ 0 h 1554651"/>
                <a:gd name="connsiteX1" fmla="*/ 2203283 w 2203283"/>
                <a:gd name="connsiteY1" fmla="*/ 0 h 1554651"/>
                <a:gd name="connsiteX2" fmla="*/ 2203283 w 2203283"/>
                <a:gd name="connsiteY2" fmla="*/ 1554651 h 1554651"/>
                <a:gd name="connsiteX3" fmla="*/ 0 w 2203283"/>
                <a:gd name="connsiteY3" fmla="*/ 1554651 h 155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3283" h="1554651">
                  <a:moveTo>
                    <a:pt x="0" y="0"/>
                  </a:moveTo>
                  <a:lnTo>
                    <a:pt x="2203283" y="0"/>
                  </a:lnTo>
                  <a:lnTo>
                    <a:pt x="2203283" y="1554651"/>
                  </a:lnTo>
                  <a:lnTo>
                    <a:pt x="0" y="1554651"/>
                  </a:lnTo>
                  <a:close/>
                </a:path>
              </a:pathLst>
            </a:custGeom>
            <a:noFill/>
            <a:ln w="19050">
              <a:solidFill>
                <a:srgbClr val="1A3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4770214" y="1226917"/>
              <a:ext cx="2203283" cy="1554651"/>
            </a:xfrm>
            <a:custGeom>
              <a:avLst/>
              <a:gdLst>
                <a:gd name="connsiteX0" fmla="*/ 0 w 2203283"/>
                <a:gd name="connsiteY0" fmla="*/ 0 h 1554651"/>
                <a:gd name="connsiteX1" fmla="*/ 2203283 w 2203283"/>
                <a:gd name="connsiteY1" fmla="*/ 0 h 1554651"/>
                <a:gd name="connsiteX2" fmla="*/ 2203283 w 2203283"/>
                <a:gd name="connsiteY2" fmla="*/ 1554651 h 1554651"/>
                <a:gd name="connsiteX3" fmla="*/ 0 w 2203283"/>
                <a:gd name="connsiteY3" fmla="*/ 1554651 h 155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3283" h="1554651">
                  <a:moveTo>
                    <a:pt x="0" y="0"/>
                  </a:moveTo>
                  <a:lnTo>
                    <a:pt x="2203283" y="0"/>
                  </a:lnTo>
                  <a:lnTo>
                    <a:pt x="2203283" y="1554651"/>
                  </a:lnTo>
                  <a:lnTo>
                    <a:pt x="0" y="1554651"/>
                  </a:lnTo>
                  <a:close/>
                </a:path>
              </a:pathLst>
            </a:custGeom>
            <a:noFill/>
            <a:ln w="19050">
              <a:solidFill>
                <a:srgbClr val="1A3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365442" y="2781567"/>
              <a:ext cx="2203282" cy="1554652"/>
            </a:xfrm>
            <a:custGeom>
              <a:avLst/>
              <a:gdLst>
                <a:gd name="connsiteX0" fmla="*/ 0 w 2203282"/>
                <a:gd name="connsiteY0" fmla="*/ 0 h 1554652"/>
                <a:gd name="connsiteX1" fmla="*/ 2203282 w 2203282"/>
                <a:gd name="connsiteY1" fmla="*/ 0 h 1554652"/>
                <a:gd name="connsiteX2" fmla="*/ 2203282 w 2203282"/>
                <a:gd name="connsiteY2" fmla="*/ 1554652 h 1554652"/>
                <a:gd name="connsiteX3" fmla="*/ 0 w 2203282"/>
                <a:gd name="connsiteY3" fmla="*/ 1554652 h 155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3282" h="1554652">
                  <a:moveTo>
                    <a:pt x="0" y="0"/>
                  </a:moveTo>
                  <a:lnTo>
                    <a:pt x="2203282" y="0"/>
                  </a:lnTo>
                  <a:lnTo>
                    <a:pt x="2203282" y="1554652"/>
                  </a:lnTo>
                  <a:lnTo>
                    <a:pt x="0" y="1554652"/>
                  </a:lnTo>
                  <a:close/>
                </a:path>
              </a:pathLst>
            </a:custGeom>
            <a:noFill/>
            <a:ln w="19050">
              <a:solidFill>
                <a:srgbClr val="1A3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2568724" y="2781567"/>
              <a:ext cx="2203283" cy="1554652"/>
            </a:xfrm>
            <a:custGeom>
              <a:avLst/>
              <a:gdLst>
                <a:gd name="connsiteX0" fmla="*/ 0 w 2203283"/>
                <a:gd name="connsiteY0" fmla="*/ 0 h 1554652"/>
                <a:gd name="connsiteX1" fmla="*/ 2203283 w 2203283"/>
                <a:gd name="connsiteY1" fmla="*/ 0 h 1554652"/>
                <a:gd name="connsiteX2" fmla="*/ 2203283 w 2203283"/>
                <a:gd name="connsiteY2" fmla="*/ 1554652 h 1554652"/>
                <a:gd name="connsiteX3" fmla="*/ 0 w 2203283"/>
                <a:gd name="connsiteY3" fmla="*/ 1554652 h 155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3283" h="1554652">
                  <a:moveTo>
                    <a:pt x="0" y="0"/>
                  </a:moveTo>
                  <a:lnTo>
                    <a:pt x="2203283" y="0"/>
                  </a:lnTo>
                  <a:lnTo>
                    <a:pt x="2203283" y="1554652"/>
                  </a:lnTo>
                  <a:lnTo>
                    <a:pt x="0" y="1554652"/>
                  </a:lnTo>
                  <a:close/>
                </a:path>
              </a:pathLst>
            </a:custGeom>
            <a:noFill/>
            <a:ln w="19050">
              <a:solidFill>
                <a:srgbClr val="1A3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4770214" y="2781567"/>
              <a:ext cx="2203283" cy="1554652"/>
            </a:xfrm>
            <a:custGeom>
              <a:avLst/>
              <a:gdLst>
                <a:gd name="connsiteX0" fmla="*/ 0 w 2203283"/>
                <a:gd name="connsiteY0" fmla="*/ 0 h 1554652"/>
                <a:gd name="connsiteX1" fmla="*/ 2203283 w 2203283"/>
                <a:gd name="connsiteY1" fmla="*/ 0 h 1554652"/>
                <a:gd name="connsiteX2" fmla="*/ 2203283 w 2203283"/>
                <a:gd name="connsiteY2" fmla="*/ 1554652 h 1554652"/>
                <a:gd name="connsiteX3" fmla="*/ 0 w 2203283"/>
                <a:gd name="connsiteY3" fmla="*/ 1554652 h 155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3283" h="1554652">
                  <a:moveTo>
                    <a:pt x="0" y="0"/>
                  </a:moveTo>
                  <a:lnTo>
                    <a:pt x="2203283" y="0"/>
                  </a:lnTo>
                  <a:lnTo>
                    <a:pt x="2203283" y="1554652"/>
                  </a:lnTo>
                  <a:lnTo>
                    <a:pt x="0" y="1554652"/>
                  </a:lnTo>
                  <a:close/>
                </a:path>
              </a:pathLst>
            </a:custGeom>
            <a:noFill/>
            <a:ln w="19050">
              <a:solidFill>
                <a:srgbClr val="1A3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365442" y="4336220"/>
              <a:ext cx="2203282" cy="1554651"/>
            </a:xfrm>
            <a:custGeom>
              <a:avLst/>
              <a:gdLst>
                <a:gd name="connsiteX0" fmla="*/ 0 w 2203282"/>
                <a:gd name="connsiteY0" fmla="*/ 0 h 1554651"/>
                <a:gd name="connsiteX1" fmla="*/ 2203282 w 2203282"/>
                <a:gd name="connsiteY1" fmla="*/ 0 h 1554651"/>
                <a:gd name="connsiteX2" fmla="*/ 2203282 w 2203282"/>
                <a:gd name="connsiteY2" fmla="*/ 1554651 h 1554651"/>
                <a:gd name="connsiteX3" fmla="*/ 0 w 2203282"/>
                <a:gd name="connsiteY3" fmla="*/ 1554651 h 155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3282" h="1554651">
                  <a:moveTo>
                    <a:pt x="0" y="0"/>
                  </a:moveTo>
                  <a:lnTo>
                    <a:pt x="2203282" y="0"/>
                  </a:lnTo>
                  <a:lnTo>
                    <a:pt x="2203282" y="1554651"/>
                  </a:lnTo>
                  <a:lnTo>
                    <a:pt x="0" y="1554651"/>
                  </a:lnTo>
                  <a:close/>
                </a:path>
              </a:pathLst>
            </a:custGeom>
            <a:noFill/>
            <a:ln w="19050">
              <a:solidFill>
                <a:srgbClr val="1A3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2568724" y="4336220"/>
              <a:ext cx="2203283" cy="1554651"/>
            </a:xfrm>
            <a:custGeom>
              <a:avLst/>
              <a:gdLst>
                <a:gd name="connsiteX0" fmla="*/ 0 w 2203283"/>
                <a:gd name="connsiteY0" fmla="*/ 0 h 1554651"/>
                <a:gd name="connsiteX1" fmla="*/ 2203283 w 2203283"/>
                <a:gd name="connsiteY1" fmla="*/ 0 h 1554651"/>
                <a:gd name="connsiteX2" fmla="*/ 2203283 w 2203283"/>
                <a:gd name="connsiteY2" fmla="*/ 1554651 h 1554651"/>
                <a:gd name="connsiteX3" fmla="*/ 0 w 2203283"/>
                <a:gd name="connsiteY3" fmla="*/ 1554651 h 155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3283" h="1554651">
                  <a:moveTo>
                    <a:pt x="0" y="0"/>
                  </a:moveTo>
                  <a:lnTo>
                    <a:pt x="2203283" y="0"/>
                  </a:lnTo>
                  <a:lnTo>
                    <a:pt x="2203283" y="1554651"/>
                  </a:lnTo>
                  <a:lnTo>
                    <a:pt x="0" y="1554651"/>
                  </a:lnTo>
                  <a:close/>
                </a:path>
              </a:pathLst>
            </a:custGeom>
            <a:noFill/>
            <a:ln w="19050">
              <a:solidFill>
                <a:srgbClr val="1A3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4770214" y="4336220"/>
              <a:ext cx="2203283" cy="1554651"/>
            </a:xfrm>
            <a:custGeom>
              <a:avLst/>
              <a:gdLst>
                <a:gd name="connsiteX0" fmla="*/ 0 w 2203283"/>
                <a:gd name="connsiteY0" fmla="*/ 0 h 1554651"/>
                <a:gd name="connsiteX1" fmla="*/ 2203283 w 2203283"/>
                <a:gd name="connsiteY1" fmla="*/ 0 h 1554651"/>
                <a:gd name="connsiteX2" fmla="*/ 2203283 w 2203283"/>
                <a:gd name="connsiteY2" fmla="*/ 1554651 h 1554651"/>
                <a:gd name="connsiteX3" fmla="*/ 0 w 2203283"/>
                <a:gd name="connsiteY3" fmla="*/ 1554651 h 155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3283" h="1554651">
                  <a:moveTo>
                    <a:pt x="0" y="0"/>
                  </a:moveTo>
                  <a:lnTo>
                    <a:pt x="2203283" y="0"/>
                  </a:lnTo>
                  <a:lnTo>
                    <a:pt x="2203283" y="1554651"/>
                  </a:lnTo>
                  <a:lnTo>
                    <a:pt x="0" y="1554651"/>
                  </a:lnTo>
                  <a:close/>
                </a:path>
              </a:pathLst>
            </a:custGeom>
            <a:noFill/>
            <a:ln w="19050">
              <a:solidFill>
                <a:srgbClr val="1A3B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656605" y="2089615"/>
              <a:ext cx="1620957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日晒气候试验机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2859887" y="2107624"/>
              <a:ext cx="1620957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万能织物强力机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266561" y="2089615"/>
              <a:ext cx="1210588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阻燃测试仪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554013" y="3644266"/>
              <a:ext cx="1826141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高低温循环实验机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3065071" y="3644266"/>
              <a:ext cx="1210588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耐磨实验仪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4856193" y="3644266"/>
              <a:ext cx="2031325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织物水洗色牢度实验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59197" y="5198918"/>
              <a:ext cx="1415772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摩擦色牢度仪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2962479" y="5198918"/>
              <a:ext cx="1415772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耐汗渍色牢度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4993249" y="5198918"/>
              <a:ext cx="1757212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altLang="x-none" sz="16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Datacolor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分光仪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2634312" y="2411951"/>
              <a:ext cx="2072106" cy="27699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Universal Tensile Machine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5033614" y="2411951"/>
              <a:ext cx="1604157" cy="27699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Flammability 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Tester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460622" y="3997173"/>
              <a:ext cx="2012923" cy="27699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Environment Cycle Tester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811166" y="5524534"/>
              <a:ext cx="1311834" cy="27699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Crocking Tester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3012556" y="3997173"/>
              <a:ext cx="1315618" cy="27699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Abrasion Tester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4740327" y="3997173"/>
              <a:ext cx="2263056" cy="27699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Xenon Color Fastness Tester 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5240913" y="5524534"/>
              <a:ext cx="1261885" cy="27699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altLang="zh-CN" sz="12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Datacolor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 600 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714345" y="2411951"/>
              <a:ext cx="1505477" cy="27699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Sun 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xposure 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est</a:t>
              </a:r>
            </a:p>
          </p:txBody>
        </p:sp>
        <p:sp>
          <p:nvSpPr>
            <p:cNvPr id="54" name="矩形 53"/>
            <p:cNvSpPr/>
            <p:nvPr/>
          </p:nvSpPr>
          <p:spPr>
            <a:xfrm>
              <a:off x="2971937" y="5524534"/>
              <a:ext cx="1396857" cy="27699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Perspiration 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est</a:t>
              </a:r>
            </a:p>
          </p:txBody>
        </p:sp>
      </p:grpSp>
      <p:sp>
        <p:nvSpPr>
          <p:cNvPr id="55" name="PA_sun_128832"/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1217240" y="1450116"/>
            <a:ext cx="499688" cy="498992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  <a:gd name="connsiteX107" fmla="*/ 373273 h 605239"/>
              <a:gd name="connsiteY107" fmla="*/ 373273 h 605239"/>
              <a:gd name="connsiteX108" fmla="*/ 373273 h 605239"/>
              <a:gd name="connsiteY108" fmla="*/ 373273 h 605239"/>
              <a:gd name="connsiteX109" fmla="*/ 373273 h 605239"/>
              <a:gd name="connsiteY109" fmla="*/ 373273 h 605239"/>
              <a:gd name="connsiteX110" fmla="*/ 373273 h 605239"/>
              <a:gd name="connsiteY110" fmla="*/ 373273 h 605239"/>
              <a:gd name="connsiteX111" fmla="*/ 373273 h 605239"/>
              <a:gd name="connsiteY111" fmla="*/ 373273 h 605239"/>
              <a:gd name="connsiteX112" fmla="*/ 373273 h 605239"/>
              <a:gd name="connsiteY112" fmla="*/ 373273 h 605239"/>
              <a:gd name="connsiteX113" fmla="*/ 373273 h 605239"/>
              <a:gd name="connsiteY113" fmla="*/ 373273 h 605239"/>
              <a:gd name="connsiteX114" fmla="*/ 373273 h 605239"/>
              <a:gd name="connsiteY114" fmla="*/ 373273 h 605239"/>
              <a:gd name="connsiteX115" fmla="*/ 373273 h 605239"/>
              <a:gd name="connsiteY115" fmla="*/ 373273 h 605239"/>
              <a:gd name="connsiteX116" fmla="*/ 373273 h 605239"/>
              <a:gd name="connsiteY116" fmla="*/ 373273 h 605239"/>
              <a:gd name="connsiteX117" fmla="*/ 373273 h 605239"/>
              <a:gd name="connsiteY117" fmla="*/ 373273 h 605239"/>
              <a:gd name="connsiteX118" fmla="*/ 373273 h 605239"/>
              <a:gd name="connsiteY118" fmla="*/ 373273 h 605239"/>
              <a:gd name="connsiteX119" fmla="*/ 373273 h 605239"/>
              <a:gd name="connsiteY119" fmla="*/ 373273 h 605239"/>
              <a:gd name="connsiteX120" fmla="*/ 373273 h 605239"/>
              <a:gd name="connsiteY120" fmla="*/ 373273 h 605239"/>
              <a:gd name="connsiteX121" fmla="*/ 373273 h 605239"/>
              <a:gd name="connsiteY121" fmla="*/ 373273 h 605239"/>
              <a:gd name="connsiteX122" fmla="*/ 373273 h 605239"/>
              <a:gd name="connsiteY122" fmla="*/ 373273 h 605239"/>
              <a:gd name="connsiteX123" fmla="*/ 373273 h 605239"/>
              <a:gd name="connsiteY123" fmla="*/ 373273 h 605239"/>
              <a:gd name="connsiteX124" fmla="*/ 373273 h 605239"/>
              <a:gd name="connsiteY124" fmla="*/ 373273 h 605239"/>
              <a:gd name="connsiteX125" fmla="*/ 373273 h 605239"/>
              <a:gd name="connsiteY125" fmla="*/ 373273 h 605239"/>
              <a:gd name="connsiteX126" fmla="*/ 373273 h 605239"/>
              <a:gd name="connsiteY126" fmla="*/ 373273 h 605239"/>
              <a:gd name="connsiteX127" fmla="*/ 373273 h 605239"/>
              <a:gd name="connsiteY127" fmla="*/ 373273 h 605239"/>
              <a:gd name="connsiteX128" fmla="*/ 373273 h 605239"/>
              <a:gd name="connsiteY128" fmla="*/ 373273 h 605239"/>
              <a:gd name="connsiteX129" fmla="*/ 373273 h 605239"/>
              <a:gd name="connsiteY129" fmla="*/ 373273 h 605239"/>
              <a:gd name="connsiteX130" fmla="*/ 373273 h 605239"/>
              <a:gd name="connsiteY130" fmla="*/ 373273 h 605239"/>
              <a:gd name="connsiteX131" fmla="*/ 373273 h 605239"/>
              <a:gd name="connsiteY131" fmla="*/ 373273 h 605239"/>
              <a:gd name="connsiteX132" fmla="*/ 373273 h 605239"/>
              <a:gd name="connsiteY132" fmla="*/ 373273 h 605239"/>
              <a:gd name="connsiteX133" fmla="*/ 373273 h 605239"/>
              <a:gd name="connsiteY133" fmla="*/ 373273 h 605239"/>
              <a:gd name="connsiteX134" fmla="*/ 373273 h 605239"/>
              <a:gd name="connsiteY134" fmla="*/ 373273 h 605239"/>
              <a:gd name="connsiteX135" fmla="*/ 373273 h 605239"/>
              <a:gd name="connsiteY135" fmla="*/ 373273 h 605239"/>
              <a:gd name="connsiteX136" fmla="*/ 373273 h 605239"/>
              <a:gd name="connsiteY136" fmla="*/ 373273 h 605239"/>
              <a:gd name="connsiteX137" fmla="*/ 373273 h 605239"/>
              <a:gd name="connsiteY137" fmla="*/ 373273 h 605239"/>
              <a:gd name="connsiteX138" fmla="*/ 373273 h 605239"/>
              <a:gd name="connsiteY138" fmla="*/ 373273 h 605239"/>
              <a:gd name="connsiteX139" fmla="*/ 373273 h 605239"/>
              <a:gd name="connsiteY139" fmla="*/ 373273 h 605239"/>
              <a:gd name="connsiteX140" fmla="*/ 373273 h 605239"/>
              <a:gd name="connsiteY140" fmla="*/ 373273 h 605239"/>
              <a:gd name="connsiteX141" fmla="*/ 373273 h 605239"/>
              <a:gd name="connsiteY141" fmla="*/ 373273 h 605239"/>
              <a:gd name="connsiteX142" fmla="*/ 373273 h 605239"/>
              <a:gd name="connsiteY142" fmla="*/ 373273 h 605239"/>
              <a:gd name="connsiteX143" fmla="*/ 373273 h 605239"/>
              <a:gd name="connsiteY143" fmla="*/ 373273 h 605239"/>
              <a:gd name="connsiteX144" fmla="*/ 373273 h 605239"/>
              <a:gd name="connsiteY144" fmla="*/ 373273 h 605239"/>
              <a:gd name="connsiteX145" fmla="*/ 373273 h 605239"/>
              <a:gd name="connsiteY145" fmla="*/ 373273 h 605239"/>
              <a:gd name="connsiteX146" fmla="*/ 373273 h 605239"/>
              <a:gd name="connsiteY146" fmla="*/ 373273 h 605239"/>
              <a:gd name="connsiteX147" fmla="*/ 373273 h 605239"/>
              <a:gd name="connsiteY147" fmla="*/ 373273 h 605239"/>
              <a:gd name="connsiteX148" fmla="*/ 373273 h 605239"/>
              <a:gd name="connsiteY148" fmla="*/ 373273 h 605239"/>
              <a:gd name="connsiteX149" fmla="*/ 373273 h 605239"/>
              <a:gd name="connsiteY149" fmla="*/ 373273 h 605239"/>
              <a:gd name="connsiteX150" fmla="*/ 373273 h 605239"/>
              <a:gd name="connsiteY150" fmla="*/ 373273 h 605239"/>
              <a:gd name="connsiteX151" fmla="*/ 373273 h 605239"/>
              <a:gd name="connsiteY151" fmla="*/ 373273 h 605239"/>
              <a:gd name="connsiteX152" fmla="*/ 373273 h 605239"/>
              <a:gd name="connsiteY152" fmla="*/ 373273 h 605239"/>
              <a:gd name="connsiteX153" fmla="*/ 373273 h 605239"/>
              <a:gd name="connsiteY153" fmla="*/ 373273 h 605239"/>
              <a:gd name="connsiteX154" fmla="*/ 373273 h 605239"/>
              <a:gd name="connsiteY154" fmla="*/ 373273 h 605239"/>
              <a:gd name="connsiteX155" fmla="*/ 373273 h 605239"/>
              <a:gd name="connsiteY155" fmla="*/ 373273 h 605239"/>
              <a:gd name="connsiteX156" fmla="*/ 373273 h 605239"/>
              <a:gd name="connsiteY156" fmla="*/ 373273 h 605239"/>
              <a:gd name="connsiteX157" fmla="*/ 373273 h 605239"/>
              <a:gd name="connsiteY157" fmla="*/ 373273 h 605239"/>
              <a:gd name="connsiteX158" fmla="*/ 373273 h 605239"/>
              <a:gd name="connsiteY158" fmla="*/ 373273 h 605239"/>
              <a:gd name="connsiteX159" fmla="*/ 373273 h 605239"/>
              <a:gd name="connsiteY159" fmla="*/ 373273 h 605239"/>
              <a:gd name="connsiteX160" fmla="*/ 373273 h 605239"/>
              <a:gd name="connsiteY160" fmla="*/ 373273 h 605239"/>
              <a:gd name="connsiteX161" fmla="*/ 373273 h 605239"/>
              <a:gd name="connsiteY161" fmla="*/ 373273 h 605239"/>
              <a:gd name="connsiteX162" fmla="*/ 373273 h 605239"/>
              <a:gd name="connsiteY162" fmla="*/ 373273 h 605239"/>
              <a:gd name="connsiteX163" fmla="*/ 373273 h 605239"/>
              <a:gd name="connsiteY163" fmla="*/ 373273 h 605239"/>
              <a:gd name="connsiteX164" fmla="*/ 373273 h 605239"/>
              <a:gd name="connsiteY164" fmla="*/ 373273 h 605239"/>
              <a:gd name="connsiteX165" fmla="*/ 373273 h 605239"/>
              <a:gd name="connsiteY165" fmla="*/ 373273 h 605239"/>
              <a:gd name="connsiteX166" fmla="*/ 373273 h 605239"/>
              <a:gd name="connsiteY166" fmla="*/ 373273 h 605239"/>
              <a:gd name="connsiteX167" fmla="*/ 373273 h 605239"/>
              <a:gd name="connsiteY167" fmla="*/ 373273 h 605239"/>
              <a:gd name="connsiteX168" fmla="*/ 373273 h 605239"/>
              <a:gd name="connsiteY168" fmla="*/ 373273 h 605239"/>
              <a:gd name="connsiteX169" fmla="*/ 373273 h 605239"/>
              <a:gd name="connsiteY169" fmla="*/ 373273 h 605239"/>
              <a:gd name="connsiteX170" fmla="*/ 373273 h 605239"/>
              <a:gd name="connsiteY170" fmla="*/ 373273 h 605239"/>
              <a:gd name="connsiteX171" fmla="*/ 373273 h 605239"/>
              <a:gd name="connsiteY171" fmla="*/ 373273 h 605239"/>
              <a:gd name="connsiteX172" fmla="*/ 373273 h 605239"/>
              <a:gd name="connsiteY172" fmla="*/ 373273 h 605239"/>
              <a:gd name="connsiteX173" fmla="*/ 373273 h 605239"/>
              <a:gd name="connsiteY173" fmla="*/ 373273 h 605239"/>
              <a:gd name="connsiteX174" fmla="*/ 373273 h 605239"/>
              <a:gd name="connsiteY174" fmla="*/ 373273 h 605239"/>
              <a:gd name="connsiteX175" fmla="*/ 373273 h 605239"/>
              <a:gd name="connsiteY175" fmla="*/ 373273 h 605239"/>
              <a:gd name="connsiteX176" fmla="*/ 373273 h 605239"/>
              <a:gd name="connsiteY176" fmla="*/ 373273 h 605239"/>
              <a:gd name="connsiteX177" fmla="*/ 373273 h 605239"/>
              <a:gd name="connsiteY177" fmla="*/ 373273 h 605239"/>
              <a:gd name="connsiteX178" fmla="*/ 373273 h 605239"/>
              <a:gd name="connsiteY178" fmla="*/ 373273 h 605239"/>
              <a:gd name="connsiteX179" fmla="*/ 373273 h 605239"/>
              <a:gd name="connsiteY179" fmla="*/ 373273 h 605239"/>
              <a:gd name="connsiteX180" fmla="*/ 373273 h 605239"/>
              <a:gd name="connsiteY180" fmla="*/ 373273 h 605239"/>
              <a:gd name="connsiteX181" fmla="*/ 373273 h 605239"/>
              <a:gd name="connsiteY181" fmla="*/ 373273 h 605239"/>
              <a:gd name="connsiteX182" fmla="*/ 373273 h 605239"/>
              <a:gd name="connsiteY18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608415" h="607568">
                <a:moveTo>
                  <a:pt x="405161" y="537119"/>
                </a:moveTo>
                <a:cubicBezTo>
                  <a:pt x="415613" y="532980"/>
                  <a:pt x="427295" y="537886"/>
                  <a:pt x="431599" y="548156"/>
                </a:cubicBezTo>
                <a:lnTo>
                  <a:pt x="432213" y="549689"/>
                </a:lnTo>
                <a:cubicBezTo>
                  <a:pt x="436517" y="559960"/>
                  <a:pt x="431599" y="571764"/>
                  <a:pt x="421300" y="575903"/>
                </a:cubicBezTo>
                <a:cubicBezTo>
                  <a:pt x="418687" y="576976"/>
                  <a:pt x="416074" y="577436"/>
                  <a:pt x="413615" y="577436"/>
                </a:cubicBezTo>
                <a:cubicBezTo>
                  <a:pt x="405622" y="577436"/>
                  <a:pt x="398091" y="572837"/>
                  <a:pt x="394863" y="565019"/>
                </a:cubicBezTo>
                <a:lnTo>
                  <a:pt x="394248" y="563486"/>
                </a:lnTo>
                <a:cubicBezTo>
                  <a:pt x="389944" y="553215"/>
                  <a:pt x="394863" y="541411"/>
                  <a:pt x="405161" y="537119"/>
                </a:cubicBezTo>
                <a:close/>
                <a:moveTo>
                  <a:pt x="203253" y="537119"/>
                </a:moveTo>
                <a:cubicBezTo>
                  <a:pt x="213552" y="541411"/>
                  <a:pt x="218470" y="553215"/>
                  <a:pt x="214166" y="563486"/>
                </a:cubicBezTo>
                <a:lnTo>
                  <a:pt x="213552" y="565019"/>
                </a:lnTo>
                <a:cubicBezTo>
                  <a:pt x="210324" y="572837"/>
                  <a:pt x="202792" y="577436"/>
                  <a:pt x="194799" y="577436"/>
                </a:cubicBezTo>
                <a:cubicBezTo>
                  <a:pt x="192340" y="577436"/>
                  <a:pt x="189727" y="576976"/>
                  <a:pt x="187114" y="575903"/>
                </a:cubicBezTo>
                <a:cubicBezTo>
                  <a:pt x="176816" y="571764"/>
                  <a:pt x="171897" y="559960"/>
                  <a:pt x="176201" y="549689"/>
                </a:cubicBezTo>
                <a:lnTo>
                  <a:pt x="176816" y="548156"/>
                </a:lnTo>
                <a:cubicBezTo>
                  <a:pt x="181120" y="537886"/>
                  <a:pt x="192801" y="532980"/>
                  <a:pt x="203253" y="537119"/>
                </a:cubicBezTo>
                <a:close/>
                <a:moveTo>
                  <a:pt x="283955" y="474199"/>
                </a:moveTo>
                <a:cubicBezTo>
                  <a:pt x="290718" y="474966"/>
                  <a:pt x="297327" y="475427"/>
                  <a:pt x="304243" y="475427"/>
                </a:cubicBezTo>
                <a:cubicBezTo>
                  <a:pt x="311159" y="475427"/>
                  <a:pt x="317768" y="474966"/>
                  <a:pt x="324530" y="474199"/>
                </a:cubicBezTo>
                <a:lnTo>
                  <a:pt x="324530" y="587309"/>
                </a:lnTo>
                <a:cubicBezTo>
                  <a:pt x="324530" y="598513"/>
                  <a:pt x="315462" y="607568"/>
                  <a:pt x="304243" y="607568"/>
                </a:cubicBezTo>
                <a:cubicBezTo>
                  <a:pt x="293023" y="607568"/>
                  <a:pt x="283955" y="598513"/>
                  <a:pt x="283955" y="587309"/>
                </a:cubicBezTo>
                <a:close/>
                <a:moveTo>
                  <a:pt x="387946" y="453665"/>
                </a:moveTo>
                <a:lnTo>
                  <a:pt x="404982" y="495246"/>
                </a:lnTo>
                <a:cubicBezTo>
                  <a:pt x="409279" y="505680"/>
                  <a:pt x="404368" y="517341"/>
                  <a:pt x="394085" y="521638"/>
                </a:cubicBezTo>
                <a:cubicBezTo>
                  <a:pt x="391476" y="522712"/>
                  <a:pt x="388867" y="523172"/>
                  <a:pt x="386411" y="523172"/>
                </a:cubicBezTo>
                <a:cubicBezTo>
                  <a:pt x="378431" y="523172"/>
                  <a:pt x="370910" y="518415"/>
                  <a:pt x="367687" y="510744"/>
                </a:cubicBezTo>
                <a:lnTo>
                  <a:pt x="350498" y="469009"/>
                </a:lnTo>
                <a:cubicBezTo>
                  <a:pt x="363697" y="465326"/>
                  <a:pt x="376282" y="460263"/>
                  <a:pt x="387946" y="453665"/>
                </a:cubicBezTo>
                <a:close/>
                <a:moveTo>
                  <a:pt x="219872" y="453383"/>
                </a:moveTo>
                <a:cubicBezTo>
                  <a:pt x="231550" y="459974"/>
                  <a:pt x="244150" y="465186"/>
                  <a:pt x="257211" y="468864"/>
                </a:cubicBezTo>
                <a:lnTo>
                  <a:pt x="239848" y="510403"/>
                </a:lnTo>
                <a:cubicBezTo>
                  <a:pt x="236621" y="518067"/>
                  <a:pt x="229091" y="522819"/>
                  <a:pt x="221255" y="522819"/>
                </a:cubicBezTo>
                <a:cubicBezTo>
                  <a:pt x="218642" y="522819"/>
                  <a:pt x="216030" y="522359"/>
                  <a:pt x="213418" y="521286"/>
                </a:cubicBezTo>
                <a:cubicBezTo>
                  <a:pt x="203123" y="516994"/>
                  <a:pt x="198359" y="505192"/>
                  <a:pt x="202508" y="494922"/>
                </a:cubicBezTo>
                <a:close/>
                <a:moveTo>
                  <a:pt x="439118" y="409914"/>
                </a:moveTo>
                <a:lnTo>
                  <a:pt x="519291" y="489995"/>
                </a:lnTo>
                <a:cubicBezTo>
                  <a:pt x="527124" y="497819"/>
                  <a:pt x="527124" y="510705"/>
                  <a:pt x="519291" y="518529"/>
                </a:cubicBezTo>
                <a:cubicBezTo>
                  <a:pt x="515298" y="522518"/>
                  <a:pt x="510229" y="524512"/>
                  <a:pt x="505007" y="524512"/>
                </a:cubicBezTo>
                <a:cubicBezTo>
                  <a:pt x="499785" y="524512"/>
                  <a:pt x="494717" y="522518"/>
                  <a:pt x="490724" y="518529"/>
                </a:cubicBezTo>
                <a:lnTo>
                  <a:pt x="410550" y="438448"/>
                </a:lnTo>
                <a:cubicBezTo>
                  <a:pt x="421148" y="430164"/>
                  <a:pt x="430824" y="420499"/>
                  <a:pt x="439118" y="409914"/>
                </a:cubicBezTo>
                <a:close/>
                <a:moveTo>
                  <a:pt x="169298" y="409914"/>
                </a:moveTo>
                <a:cubicBezTo>
                  <a:pt x="177592" y="420499"/>
                  <a:pt x="187268" y="430164"/>
                  <a:pt x="197865" y="438448"/>
                </a:cubicBezTo>
                <a:lnTo>
                  <a:pt x="117692" y="518529"/>
                </a:lnTo>
                <a:cubicBezTo>
                  <a:pt x="113699" y="522518"/>
                  <a:pt x="108630" y="524512"/>
                  <a:pt x="103408" y="524512"/>
                </a:cubicBezTo>
                <a:cubicBezTo>
                  <a:pt x="98186" y="524512"/>
                  <a:pt x="93118" y="522518"/>
                  <a:pt x="89124" y="518529"/>
                </a:cubicBezTo>
                <a:cubicBezTo>
                  <a:pt x="81291" y="510705"/>
                  <a:pt x="81291" y="497819"/>
                  <a:pt x="89124" y="489995"/>
                </a:cubicBezTo>
                <a:close/>
                <a:moveTo>
                  <a:pt x="548880" y="393659"/>
                </a:moveTo>
                <a:cubicBezTo>
                  <a:pt x="553665" y="391683"/>
                  <a:pt x="559200" y="391529"/>
                  <a:pt x="564350" y="393678"/>
                </a:cubicBezTo>
                <a:lnTo>
                  <a:pt x="565887" y="394292"/>
                </a:lnTo>
                <a:cubicBezTo>
                  <a:pt x="576187" y="398591"/>
                  <a:pt x="581106" y="410258"/>
                  <a:pt x="576802" y="420697"/>
                </a:cubicBezTo>
                <a:cubicBezTo>
                  <a:pt x="573573" y="428372"/>
                  <a:pt x="566041" y="433131"/>
                  <a:pt x="558200" y="433131"/>
                </a:cubicBezTo>
                <a:cubicBezTo>
                  <a:pt x="555587" y="433131"/>
                  <a:pt x="552974" y="432670"/>
                  <a:pt x="550514" y="431596"/>
                </a:cubicBezTo>
                <a:lnTo>
                  <a:pt x="548977" y="430982"/>
                </a:lnTo>
                <a:cubicBezTo>
                  <a:pt x="538677" y="426684"/>
                  <a:pt x="533757" y="415017"/>
                  <a:pt x="537908" y="404578"/>
                </a:cubicBezTo>
                <a:cubicBezTo>
                  <a:pt x="540060" y="399435"/>
                  <a:pt x="544095" y="395636"/>
                  <a:pt x="548880" y="393659"/>
                </a:cubicBezTo>
                <a:close/>
                <a:moveTo>
                  <a:pt x="59557" y="393659"/>
                </a:moveTo>
                <a:cubicBezTo>
                  <a:pt x="64335" y="395636"/>
                  <a:pt x="68364" y="399435"/>
                  <a:pt x="70513" y="404578"/>
                </a:cubicBezTo>
                <a:cubicBezTo>
                  <a:pt x="74658" y="415017"/>
                  <a:pt x="69746" y="426684"/>
                  <a:pt x="59461" y="430982"/>
                </a:cubicBezTo>
                <a:lnTo>
                  <a:pt x="57926" y="431596"/>
                </a:lnTo>
                <a:cubicBezTo>
                  <a:pt x="55470" y="432670"/>
                  <a:pt x="52860" y="433131"/>
                  <a:pt x="50251" y="433131"/>
                </a:cubicBezTo>
                <a:cubicBezTo>
                  <a:pt x="42422" y="433131"/>
                  <a:pt x="34900" y="428372"/>
                  <a:pt x="31677" y="420697"/>
                </a:cubicBezTo>
                <a:cubicBezTo>
                  <a:pt x="27379" y="410258"/>
                  <a:pt x="32291" y="398591"/>
                  <a:pt x="42576" y="394292"/>
                </a:cubicBezTo>
                <a:lnTo>
                  <a:pt x="44111" y="393678"/>
                </a:lnTo>
                <a:cubicBezTo>
                  <a:pt x="49253" y="391529"/>
                  <a:pt x="54779" y="391683"/>
                  <a:pt x="59557" y="393659"/>
                </a:cubicBezTo>
                <a:close/>
                <a:moveTo>
                  <a:pt x="469544" y="350710"/>
                </a:moveTo>
                <a:lnTo>
                  <a:pt x="511200" y="368052"/>
                </a:lnTo>
                <a:cubicBezTo>
                  <a:pt x="521499" y="372349"/>
                  <a:pt x="526418" y="384166"/>
                  <a:pt x="522114" y="394449"/>
                </a:cubicBezTo>
                <a:cubicBezTo>
                  <a:pt x="518886" y="402122"/>
                  <a:pt x="511354" y="406880"/>
                  <a:pt x="503361" y="406880"/>
                </a:cubicBezTo>
                <a:cubicBezTo>
                  <a:pt x="500748" y="406880"/>
                  <a:pt x="498135" y="406266"/>
                  <a:pt x="495675" y="405345"/>
                </a:cubicBezTo>
                <a:lnTo>
                  <a:pt x="454018" y="388003"/>
                </a:lnTo>
                <a:cubicBezTo>
                  <a:pt x="460628" y="376339"/>
                  <a:pt x="465854" y="363755"/>
                  <a:pt x="469544" y="350710"/>
                </a:cubicBezTo>
                <a:close/>
                <a:moveTo>
                  <a:pt x="138744" y="349934"/>
                </a:moveTo>
                <a:cubicBezTo>
                  <a:pt x="142433" y="363135"/>
                  <a:pt x="147505" y="375723"/>
                  <a:pt x="154115" y="387389"/>
                </a:cubicBezTo>
                <a:lnTo>
                  <a:pt x="112458" y="404428"/>
                </a:lnTo>
                <a:cubicBezTo>
                  <a:pt x="109845" y="405502"/>
                  <a:pt x="107232" y="405963"/>
                  <a:pt x="104773" y="405963"/>
                </a:cubicBezTo>
                <a:cubicBezTo>
                  <a:pt x="96779" y="405963"/>
                  <a:pt x="89247" y="401358"/>
                  <a:pt x="86019" y="393529"/>
                </a:cubicBezTo>
                <a:cubicBezTo>
                  <a:pt x="81715" y="383244"/>
                  <a:pt x="86634" y="371425"/>
                  <a:pt x="96933" y="367126"/>
                </a:cubicBezTo>
                <a:close/>
                <a:moveTo>
                  <a:pt x="474905" y="283532"/>
                </a:moveTo>
                <a:lnTo>
                  <a:pt x="588135" y="283532"/>
                </a:lnTo>
                <a:cubicBezTo>
                  <a:pt x="599351" y="283532"/>
                  <a:pt x="608415" y="292584"/>
                  <a:pt x="608415" y="303784"/>
                </a:cubicBezTo>
                <a:cubicBezTo>
                  <a:pt x="608415" y="314985"/>
                  <a:pt x="599351" y="324037"/>
                  <a:pt x="588135" y="324037"/>
                </a:cubicBezTo>
                <a:lnTo>
                  <a:pt x="474905" y="324037"/>
                </a:lnTo>
                <a:cubicBezTo>
                  <a:pt x="475673" y="317286"/>
                  <a:pt x="476134" y="310689"/>
                  <a:pt x="476134" y="303784"/>
                </a:cubicBezTo>
                <a:cubicBezTo>
                  <a:pt x="476134" y="296880"/>
                  <a:pt x="475673" y="290283"/>
                  <a:pt x="474905" y="283532"/>
                </a:cubicBezTo>
                <a:close/>
                <a:moveTo>
                  <a:pt x="20280" y="283532"/>
                </a:moveTo>
                <a:lnTo>
                  <a:pt x="133510" y="283532"/>
                </a:lnTo>
                <a:cubicBezTo>
                  <a:pt x="132742" y="290283"/>
                  <a:pt x="132281" y="296880"/>
                  <a:pt x="132281" y="303784"/>
                </a:cubicBezTo>
                <a:cubicBezTo>
                  <a:pt x="132281" y="310689"/>
                  <a:pt x="132742" y="317286"/>
                  <a:pt x="133510" y="324037"/>
                </a:cubicBezTo>
                <a:lnTo>
                  <a:pt x="20280" y="324037"/>
                </a:lnTo>
                <a:cubicBezTo>
                  <a:pt x="9064" y="324037"/>
                  <a:pt x="0" y="314985"/>
                  <a:pt x="0" y="303784"/>
                </a:cubicBezTo>
                <a:cubicBezTo>
                  <a:pt x="0" y="292584"/>
                  <a:pt x="9064" y="283532"/>
                  <a:pt x="20280" y="283532"/>
                </a:cubicBezTo>
                <a:close/>
                <a:moveTo>
                  <a:pt x="511482" y="203126"/>
                </a:moveTo>
                <a:cubicBezTo>
                  <a:pt x="516248" y="205100"/>
                  <a:pt x="520244" y="208894"/>
                  <a:pt x="522396" y="214029"/>
                </a:cubicBezTo>
                <a:cubicBezTo>
                  <a:pt x="526700" y="224299"/>
                  <a:pt x="521781" y="236103"/>
                  <a:pt x="511482" y="240395"/>
                </a:cubicBezTo>
                <a:lnTo>
                  <a:pt x="469672" y="257563"/>
                </a:lnTo>
                <a:cubicBezTo>
                  <a:pt x="465983" y="244380"/>
                  <a:pt x="460910" y="231810"/>
                  <a:pt x="454300" y="220160"/>
                </a:cubicBezTo>
                <a:lnTo>
                  <a:pt x="495957" y="203145"/>
                </a:lnTo>
                <a:cubicBezTo>
                  <a:pt x="501184" y="200999"/>
                  <a:pt x="506717" y="201152"/>
                  <a:pt x="511482" y="203126"/>
                </a:cubicBezTo>
                <a:close/>
                <a:moveTo>
                  <a:pt x="97329" y="202213"/>
                </a:moveTo>
                <a:cubicBezTo>
                  <a:pt x="102109" y="200238"/>
                  <a:pt x="107637" y="200084"/>
                  <a:pt x="112782" y="202233"/>
                </a:cubicBezTo>
                <a:lnTo>
                  <a:pt x="154398" y="219572"/>
                </a:lnTo>
                <a:cubicBezTo>
                  <a:pt x="147795" y="231233"/>
                  <a:pt x="142574" y="243816"/>
                  <a:pt x="138888" y="256858"/>
                </a:cubicBezTo>
                <a:lnTo>
                  <a:pt x="97271" y="239519"/>
                </a:lnTo>
                <a:cubicBezTo>
                  <a:pt x="86982" y="235223"/>
                  <a:pt x="82068" y="223408"/>
                  <a:pt x="86368" y="213127"/>
                </a:cubicBezTo>
                <a:cubicBezTo>
                  <a:pt x="88518" y="207987"/>
                  <a:pt x="92549" y="204189"/>
                  <a:pt x="97329" y="202213"/>
                </a:cubicBezTo>
                <a:close/>
                <a:moveTo>
                  <a:pt x="565964" y="175958"/>
                </a:moveTo>
                <a:cubicBezTo>
                  <a:pt x="570730" y="177932"/>
                  <a:pt x="574727" y="181725"/>
                  <a:pt x="576802" y="186859"/>
                </a:cubicBezTo>
                <a:cubicBezTo>
                  <a:pt x="581106" y="197281"/>
                  <a:pt x="576187" y="208929"/>
                  <a:pt x="565887" y="213220"/>
                </a:cubicBezTo>
                <a:lnTo>
                  <a:pt x="564350" y="213833"/>
                </a:lnTo>
                <a:cubicBezTo>
                  <a:pt x="561890" y="214906"/>
                  <a:pt x="559277" y="215366"/>
                  <a:pt x="556663" y="215366"/>
                </a:cubicBezTo>
                <a:cubicBezTo>
                  <a:pt x="548669" y="215366"/>
                  <a:pt x="541136" y="210615"/>
                  <a:pt x="537908" y="202952"/>
                </a:cubicBezTo>
                <a:cubicBezTo>
                  <a:pt x="533757" y="192530"/>
                  <a:pt x="538677" y="180882"/>
                  <a:pt x="548977" y="176591"/>
                </a:cubicBezTo>
                <a:lnTo>
                  <a:pt x="550514" y="175977"/>
                </a:lnTo>
                <a:cubicBezTo>
                  <a:pt x="555664" y="173832"/>
                  <a:pt x="561198" y="173985"/>
                  <a:pt x="565964" y="175958"/>
                </a:cubicBezTo>
                <a:close/>
                <a:moveTo>
                  <a:pt x="42499" y="175958"/>
                </a:moveTo>
                <a:cubicBezTo>
                  <a:pt x="47257" y="173985"/>
                  <a:pt x="52784" y="173832"/>
                  <a:pt x="57926" y="175977"/>
                </a:cubicBezTo>
                <a:lnTo>
                  <a:pt x="59461" y="176590"/>
                </a:lnTo>
                <a:cubicBezTo>
                  <a:pt x="69746" y="180882"/>
                  <a:pt x="74658" y="192530"/>
                  <a:pt x="70513" y="202952"/>
                </a:cubicBezTo>
                <a:cubicBezTo>
                  <a:pt x="67290" y="210615"/>
                  <a:pt x="59768" y="215366"/>
                  <a:pt x="51786" y="215366"/>
                </a:cubicBezTo>
                <a:cubicBezTo>
                  <a:pt x="49176" y="215366"/>
                  <a:pt x="46567" y="214906"/>
                  <a:pt x="44111" y="213833"/>
                </a:cubicBezTo>
                <a:lnTo>
                  <a:pt x="42576" y="213220"/>
                </a:lnTo>
                <a:cubicBezTo>
                  <a:pt x="32291" y="208929"/>
                  <a:pt x="27379" y="197281"/>
                  <a:pt x="31677" y="186859"/>
                </a:cubicBezTo>
                <a:cubicBezTo>
                  <a:pt x="33749" y="181725"/>
                  <a:pt x="37740" y="177932"/>
                  <a:pt x="42499" y="175958"/>
                </a:cubicBezTo>
                <a:close/>
                <a:moveTo>
                  <a:pt x="304207" y="160325"/>
                </a:moveTo>
                <a:cubicBezTo>
                  <a:pt x="383554" y="160325"/>
                  <a:pt x="447878" y="224554"/>
                  <a:pt x="447878" y="303785"/>
                </a:cubicBezTo>
                <a:cubicBezTo>
                  <a:pt x="447878" y="383016"/>
                  <a:pt x="383554" y="447245"/>
                  <a:pt x="304207" y="447245"/>
                </a:cubicBezTo>
                <a:cubicBezTo>
                  <a:pt x="224860" y="447245"/>
                  <a:pt x="160536" y="383016"/>
                  <a:pt x="160536" y="303785"/>
                </a:cubicBezTo>
                <a:cubicBezTo>
                  <a:pt x="160536" y="224554"/>
                  <a:pt x="224860" y="160325"/>
                  <a:pt x="304207" y="160325"/>
                </a:cubicBezTo>
                <a:close/>
                <a:moveTo>
                  <a:pt x="379535" y="86203"/>
                </a:moveTo>
                <a:cubicBezTo>
                  <a:pt x="384318" y="84227"/>
                  <a:pt x="389850" y="84074"/>
                  <a:pt x="394998" y="86222"/>
                </a:cubicBezTo>
                <a:cubicBezTo>
                  <a:pt x="405293" y="90517"/>
                  <a:pt x="410056" y="102330"/>
                  <a:pt x="405907" y="112609"/>
                </a:cubicBezTo>
                <a:lnTo>
                  <a:pt x="388544" y="154185"/>
                </a:lnTo>
                <a:cubicBezTo>
                  <a:pt x="376866" y="147588"/>
                  <a:pt x="364265" y="142372"/>
                  <a:pt x="351204" y="138690"/>
                </a:cubicBezTo>
                <a:lnTo>
                  <a:pt x="368568" y="97114"/>
                </a:lnTo>
                <a:cubicBezTo>
                  <a:pt x="370719" y="91975"/>
                  <a:pt x="374753" y="88178"/>
                  <a:pt x="379535" y="86203"/>
                </a:cubicBezTo>
                <a:close/>
                <a:moveTo>
                  <a:pt x="229811" y="85921"/>
                </a:moveTo>
                <a:cubicBezTo>
                  <a:pt x="234593" y="87896"/>
                  <a:pt x="238627" y="91693"/>
                  <a:pt x="240778" y="96832"/>
                </a:cubicBezTo>
                <a:lnTo>
                  <a:pt x="257988" y="138561"/>
                </a:lnTo>
                <a:cubicBezTo>
                  <a:pt x="244773" y="142243"/>
                  <a:pt x="232173" y="147306"/>
                  <a:pt x="220495" y="153903"/>
                </a:cubicBezTo>
                <a:lnTo>
                  <a:pt x="203439" y="112327"/>
                </a:lnTo>
                <a:cubicBezTo>
                  <a:pt x="199136" y="101895"/>
                  <a:pt x="204053" y="90235"/>
                  <a:pt x="214349" y="85940"/>
                </a:cubicBezTo>
                <a:cubicBezTo>
                  <a:pt x="219496" y="83792"/>
                  <a:pt x="225028" y="83945"/>
                  <a:pt x="229811" y="85921"/>
                </a:cubicBezTo>
                <a:close/>
                <a:moveTo>
                  <a:pt x="103408" y="83106"/>
                </a:moveTo>
                <a:cubicBezTo>
                  <a:pt x="108592" y="83106"/>
                  <a:pt x="113775" y="85062"/>
                  <a:pt x="117692" y="88974"/>
                </a:cubicBezTo>
                <a:lnTo>
                  <a:pt x="197865" y="169050"/>
                </a:lnTo>
                <a:cubicBezTo>
                  <a:pt x="187268" y="177334"/>
                  <a:pt x="177592" y="186998"/>
                  <a:pt x="169298" y="197583"/>
                </a:cubicBezTo>
                <a:lnTo>
                  <a:pt x="89124" y="117507"/>
                </a:lnTo>
                <a:cubicBezTo>
                  <a:pt x="81291" y="109683"/>
                  <a:pt x="81291" y="96797"/>
                  <a:pt x="89124" y="88974"/>
                </a:cubicBezTo>
                <a:cubicBezTo>
                  <a:pt x="93041" y="85062"/>
                  <a:pt x="98224" y="83106"/>
                  <a:pt x="103408" y="83106"/>
                </a:cubicBezTo>
                <a:close/>
                <a:moveTo>
                  <a:pt x="505007" y="83106"/>
                </a:moveTo>
                <a:cubicBezTo>
                  <a:pt x="510191" y="83106"/>
                  <a:pt x="515375" y="85062"/>
                  <a:pt x="519291" y="88974"/>
                </a:cubicBezTo>
                <a:cubicBezTo>
                  <a:pt x="527124" y="96797"/>
                  <a:pt x="527124" y="109683"/>
                  <a:pt x="519291" y="117507"/>
                </a:cubicBezTo>
                <a:lnTo>
                  <a:pt x="439118" y="197583"/>
                </a:lnTo>
                <a:cubicBezTo>
                  <a:pt x="430824" y="186998"/>
                  <a:pt x="421148" y="177334"/>
                  <a:pt x="410550" y="169050"/>
                </a:cubicBezTo>
                <a:lnTo>
                  <a:pt x="490724" y="88974"/>
                </a:lnTo>
                <a:cubicBezTo>
                  <a:pt x="494640" y="85062"/>
                  <a:pt x="499824" y="83106"/>
                  <a:pt x="505007" y="83106"/>
                </a:cubicBezTo>
                <a:close/>
                <a:moveTo>
                  <a:pt x="405776" y="31588"/>
                </a:moveTo>
                <a:cubicBezTo>
                  <a:pt x="410541" y="29611"/>
                  <a:pt x="416074" y="29458"/>
                  <a:pt x="421300" y="31607"/>
                </a:cubicBezTo>
                <a:cubicBezTo>
                  <a:pt x="431599" y="35751"/>
                  <a:pt x="436517" y="47571"/>
                  <a:pt x="432213" y="57855"/>
                </a:cubicBezTo>
                <a:lnTo>
                  <a:pt x="431599" y="59390"/>
                </a:lnTo>
                <a:cubicBezTo>
                  <a:pt x="428371" y="67219"/>
                  <a:pt x="420839" y="71977"/>
                  <a:pt x="412846" y="71977"/>
                </a:cubicBezTo>
                <a:cubicBezTo>
                  <a:pt x="410387" y="71977"/>
                  <a:pt x="407774" y="71363"/>
                  <a:pt x="405161" y="70442"/>
                </a:cubicBezTo>
                <a:cubicBezTo>
                  <a:pt x="394863" y="66144"/>
                  <a:pt x="389944" y="54325"/>
                  <a:pt x="394248" y="44040"/>
                </a:cubicBezTo>
                <a:lnTo>
                  <a:pt x="394863" y="42505"/>
                </a:lnTo>
                <a:cubicBezTo>
                  <a:pt x="397015" y="37363"/>
                  <a:pt x="401011" y="33564"/>
                  <a:pt x="405776" y="31588"/>
                </a:cubicBezTo>
                <a:close/>
                <a:moveTo>
                  <a:pt x="202639" y="31588"/>
                </a:moveTo>
                <a:cubicBezTo>
                  <a:pt x="207403" y="33564"/>
                  <a:pt x="211400" y="37363"/>
                  <a:pt x="213552" y="42505"/>
                </a:cubicBezTo>
                <a:lnTo>
                  <a:pt x="214166" y="44040"/>
                </a:lnTo>
                <a:cubicBezTo>
                  <a:pt x="218470" y="54325"/>
                  <a:pt x="213552" y="66144"/>
                  <a:pt x="203253" y="70442"/>
                </a:cubicBezTo>
                <a:cubicBezTo>
                  <a:pt x="200640" y="71363"/>
                  <a:pt x="198027" y="71977"/>
                  <a:pt x="195568" y="71977"/>
                </a:cubicBezTo>
                <a:cubicBezTo>
                  <a:pt x="187575" y="71977"/>
                  <a:pt x="180044" y="67219"/>
                  <a:pt x="176816" y="59390"/>
                </a:cubicBezTo>
                <a:lnTo>
                  <a:pt x="176201" y="57855"/>
                </a:lnTo>
                <a:cubicBezTo>
                  <a:pt x="171897" y="47571"/>
                  <a:pt x="176816" y="35751"/>
                  <a:pt x="187114" y="31607"/>
                </a:cubicBezTo>
                <a:cubicBezTo>
                  <a:pt x="192340" y="29458"/>
                  <a:pt x="197874" y="29611"/>
                  <a:pt x="202639" y="31588"/>
                </a:cubicBezTo>
                <a:close/>
                <a:moveTo>
                  <a:pt x="304243" y="0"/>
                </a:moveTo>
                <a:cubicBezTo>
                  <a:pt x="315462" y="0"/>
                  <a:pt x="324530" y="9050"/>
                  <a:pt x="324530" y="20248"/>
                </a:cubicBezTo>
                <a:lnTo>
                  <a:pt x="324530" y="133298"/>
                </a:lnTo>
                <a:cubicBezTo>
                  <a:pt x="317768" y="132531"/>
                  <a:pt x="311159" y="132071"/>
                  <a:pt x="304243" y="132071"/>
                </a:cubicBezTo>
                <a:cubicBezTo>
                  <a:pt x="297327" y="132071"/>
                  <a:pt x="290718" y="132531"/>
                  <a:pt x="283955" y="133298"/>
                </a:cubicBezTo>
                <a:lnTo>
                  <a:pt x="283955" y="20248"/>
                </a:lnTo>
                <a:cubicBezTo>
                  <a:pt x="283955" y="9050"/>
                  <a:pt x="293023" y="0"/>
                  <a:pt x="304243" y="0"/>
                </a:cubicBezTo>
                <a:close/>
              </a:path>
            </a:pathLst>
          </a:custGeom>
          <a:solidFill>
            <a:srgbClr val="1A3B6E"/>
          </a:solidFill>
          <a:ln>
            <a:noFill/>
          </a:ln>
        </p:spPr>
      </p:sp>
      <p:sp>
        <p:nvSpPr>
          <p:cNvPr id="56" name="PA_muscle_375934"/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3409531" y="1430829"/>
            <a:ext cx="521668" cy="537568"/>
          </a:xfrm>
          <a:custGeom>
            <a:avLst/>
            <a:gdLst>
              <a:gd name="T0" fmla="*/ 3901 w 7257"/>
              <a:gd name="T1" fmla="*/ 0 h 7489"/>
              <a:gd name="T2" fmla="*/ 2744 w 7257"/>
              <a:gd name="T3" fmla="*/ 936 h 7489"/>
              <a:gd name="T4" fmla="*/ 4713 w 7257"/>
              <a:gd name="T5" fmla="*/ 2060 h 7489"/>
              <a:gd name="T6" fmla="*/ 4744 w 7257"/>
              <a:gd name="T7" fmla="*/ 4204 h 7489"/>
              <a:gd name="T8" fmla="*/ 5616 w 7257"/>
              <a:gd name="T9" fmla="*/ 4827 h 7489"/>
              <a:gd name="T10" fmla="*/ 5276 w 7257"/>
              <a:gd name="T11" fmla="*/ 5115 h 7489"/>
              <a:gd name="T12" fmla="*/ 4539 w 7257"/>
              <a:gd name="T13" fmla="*/ 4599 h 7489"/>
              <a:gd name="T14" fmla="*/ 3804 w 7257"/>
              <a:gd name="T15" fmla="*/ 4341 h 7489"/>
              <a:gd name="T16" fmla="*/ 2914 w 7257"/>
              <a:gd name="T17" fmla="*/ 4337 h 7489"/>
              <a:gd name="T18" fmla="*/ 0 w 7257"/>
              <a:gd name="T19" fmla="*/ 4000 h 7489"/>
              <a:gd name="T20" fmla="*/ 0 w 7257"/>
              <a:gd name="T21" fmla="*/ 6527 h 7489"/>
              <a:gd name="T22" fmla="*/ 6631 w 7257"/>
              <a:gd name="T23" fmla="*/ 5966 h 7489"/>
              <a:gd name="T24" fmla="*/ 3901 w 7257"/>
              <a:gd name="T25" fmla="*/ 0 h 7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57" h="7489">
                <a:moveTo>
                  <a:pt x="3901" y="0"/>
                </a:moveTo>
                <a:cubicBezTo>
                  <a:pt x="3243" y="0"/>
                  <a:pt x="2766" y="210"/>
                  <a:pt x="2744" y="936"/>
                </a:cubicBezTo>
                <a:cubicBezTo>
                  <a:pt x="2707" y="2200"/>
                  <a:pt x="4467" y="1784"/>
                  <a:pt x="4713" y="2060"/>
                </a:cubicBezTo>
                <a:cubicBezTo>
                  <a:pt x="4713" y="2060"/>
                  <a:pt x="4913" y="3321"/>
                  <a:pt x="4744" y="4204"/>
                </a:cubicBezTo>
                <a:cubicBezTo>
                  <a:pt x="5174" y="4412"/>
                  <a:pt x="5476" y="4662"/>
                  <a:pt x="5616" y="4827"/>
                </a:cubicBezTo>
                <a:lnTo>
                  <a:pt x="5276" y="5115"/>
                </a:lnTo>
                <a:cubicBezTo>
                  <a:pt x="5252" y="5087"/>
                  <a:pt x="5031" y="4835"/>
                  <a:pt x="4539" y="4599"/>
                </a:cubicBezTo>
                <a:cubicBezTo>
                  <a:pt x="4309" y="4488"/>
                  <a:pt x="4063" y="4402"/>
                  <a:pt x="3804" y="4341"/>
                </a:cubicBezTo>
                <a:cubicBezTo>
                  <a:pt x="3513" y="4302"/>
                  <a:pt x="3209" y="4294"/>
                  <a:pt x="2914" y="4337"/>
                </a:cubicBezTo>
                <a:cubicBezTo>
                  <a:pt x="1311" y="4568"/>
                  <a:pt x="0" y="4000"/>
                  <a:pt x="0" y="4000"/>
                </a:cubicBezTo>
                <a:lnTo>
                  <a:pt x="0" y="6527"/>
                </a:lnTo>
                <a:cubicBezTo>
                  <a:pt x="0" y="6527"/>
                  <a:pt x="6122" y="7489"/>
                  <a:pt x="6631" y="5966"/>
                </a:cubicBezTo>
                <a:cubicBezTo>
                  <a:pt x="7257" y="4100"/>
                  <a:pt x="6175" y="0"/>
                  <a:pt x="3901" y="0"/>
                </a:cubicBezTo>
                <a:close/>
              </a:path>
            </a:pathLst>
          </a:custGeom>
          <a:solidFill>
            <a:srgbClr val="1A3B6E"/>
          </a:solidFill>
          <a:ln>
            <a:noFill/>
          </a:ln>
        </p:spPr>
      </p:sp>
      <p:sp>
        <p:nvSpPr>
          <p:cNvPr id="58" name="PA_science-thermometer_71296"/>
          <p:cNvSpPr>
            <a:spLocks noChangeAspect="1"/>
          </p:cNvSpPr>
          <p:nvPr>
            <p:custDataLst>
              <p:tags r:id="rId4"/>
            </p:custDataLst>
          </p:nvPr>
        </p:nvSpPr>
        <p:spPr bwMode="auto">
          <a:xfrm>
            <a:off x="1343164" y="2949846"/>
            <a:ext cx="247838" cy="566278"/>
          </a:xfrm>
          <a:custGeom>
            <a:avLst/>
            <a:gdLst>
              <a:gd name="connsiteX0" fmla="*/ 133016 w 266032"/>
              <a:gd name="connsiteY0" fmla="*/ 250578 h 607851"/>
              <a:gd name="connsiteX1" fmla="*/ 168460 w 266032"/>
              <a:gd name="connsiteY1" fmla="*/ 285957 h 607851"/>
              <a:gd name="connsiteX2" fmla="*/ 168460 w 266032"/>
              <a:gd name="connsiteY2" fmla="*/ 387176 h 607851"/>
              <a:gd name="connsiteX3" fmla="*/ 168460 w 266032"/>
              <a:gd name="connsiteY3" fmla="*/ 398944 h 607851"/>
              <a:gd name="connsiteX4" fmla="*/ 178385 w 266032"/>
              <a:gd name="connsiteY4" fmla="*/ 405424 h 607851"/>
              <a:gd name="connsiteX5" fmla="*/ 216142 w 266032"/>
              <a:gd name="connsiteY5" fmla="*/ 474989 h 607851"/>
              <a:gd name="connsiteX6" fmla="*/ 191816 w 266032"/>
              <a:gd name="connsiteY6" fmla="*/ 533606 h 607851"/>
              <a:gd name="connsiteX7" fmla="*/ 133016 w 266032"/>
              <a:gd name="connsiteY7" fmla="*/ 557961 h 607851"/>
              <a:gd name="connsiteX8" fmla="*/ 74216 w 266032"/>
              <a:gd name="connsiteY8" fmla="*/ 533606 h 607851"/>
              <a:gd name="connsiteX9" fmla="*/ 49890 w 266032"/>
              <a:gd name="connsiteY9" fmla="*/ 474989 h 607851"/>
              <a:gd name="connsiteX10" fmla="*/ 87648 w 266032"/>
              <a:gd name="connsiteY10" fmla="*/ 405424 h 607851"/>
              <a:gd name="connsiteX11" fmla="*/ 97572 w 266032"/>
              <a:gd name="connsiteY11" fmla="*/ 398944 h 607851"/>
              <a:gd name="connsiteX12" fmla="*/ 97572 w 266032"/>
              <a:gd name="connsiteY12" fmla="*/ 387176 h 607851"/>
              <a:gd name="connsiteX13" fmla="*/ 97572 w 266032"/>
              <a:gd name="connsiteY13" fmla="*/ 285957 h 607851"/>
              <a:gd name="connsiteX14" fmla="*/ 133016 w 266032"/>
              <a:gd name="connsiteY14" fmla="*/ 250578 h 607851"/>
              <a:gd name="connsiteX15" fmla="*/ 133016 w 266032"/>
              <a:gd name="connsiteY15" fmla="*/ 28009 h 607851"/>
              <a:gd name="connsiteX16" fmla="*/ 75722 w 266032"/>
              <a:gd name="connsiteY16" fmla="*/ 85293 h 607851"/>
              <a:gd name="connsiteX17" fmla="*/ 75722 w 266032"/>
              <a:gd name="connsiteY17" fmla="*/ 387207 h 607851"/>
              <a:gd name="connsiteX18" fmla="*/ 28050 w 266032"/>
              <a:gd name="connsiteY18" fmla="*/ 475033 h 607851"/>
              <a:gd name="connsiteX19" fmla="*/ 133016 w 266032"/>
              <a:gd name="connsiteY19" fmla="*/ 579842 h 607851"/>
              <a:gd name="connsiteX20" fmla="*/ 237982 w 266032"/>
              <a:gd name="connsiteY20" fmla="*/ 475033 h 607851"/>
              <a:gd name="connsiteX21" fmla="*/ 190311 w 266032"/>
              <a:gd name="connsiteY21" fmla="*/ 387207 h 607851"/>
              <a:gd name="connsiteX22" fmla="*/ 190311 w 266032"/>
              <a:gd name="connsiteY22" fmla="*/ 229657 h 607851"/>
              <a:gd name="connsiteX23" fmla="*/ 139880 w 266032"/>
              <a:gd name="connsiteY23" fmla="*/ 229657 h 607851"/>
              <a:gd name="connsiteX24" fmla="*/ 125854 w 266032"/>
              <a:gd name="connsiteY24" fmla="*/ 215653 h 607851"/>
              <a:gd name="connsiteX25" fmla="*/ 139880 w 266032"/>
              <a:gd name="connsiteY25" fmla="*/ 201648 h 607851"/>
              <a:gd name="connsiteX26" fmla="*/ 190311 w 266032"/>
              <a:gd name="connsiteY26" fmla="*/ 201648 h 607851"/>
              <a:gd name="connsiteX27" fmla="*/ 190311 w 266032"/>
              <a:gd name="connsiteY27" fmla="*/ 173565 h 607851"/>
              <a:gd name="connsiteX28" fmla="*/ 139880 w 266032"/>
              <a:gd name="connsiteY28" fmla="*/ 173565 h 607851"/>
              <a:gd name="connsiteX29" fmla="*/ 125854 w 266032"/>
              <a:gd name="connsiteY29" fmla="*/ 159561 h 607851"/>
              <a:gd name="connsiteX30" fmla="*/ 139880 w 266032"/>
              <a:gd name="connsiteY30" fmla="*/ 145556 h 607851"/>
              <a:gd name="connsiteX31" fmla="*/ 190311 w 266032"/>
              <a:gd name="connsiteY31" fmla="*/ 145556 h 607851"/>
              <a:gd name="connsiteX32" fmla="*/ 190311 w 266032"/>
              <a:gd name="connsiteY32" fmla="*/ 117547 h 607851"/>
              <a:gd name="connsiteX33" fmla="*/ 139880 w 266032"/>
              <a:gd name="connsiteY33" fmla="*/ 117547 h 607851"/>
              <a:gd name="connsiteX34" fmla="*/ 125854 w 266032"/>
              <a:gd name="connsiteY34" fmla="*/ 103469 h 607851"/>
              <a:gd name="connsiteX35" fmla="*/ 139880 w 266032"/>
              <a:gd name="connsiteY35" fmla="*/ 89464 h 607851"/>
              <a:gd name="connsiteX36" fmla="*/ 190311 w 266032"/>
              <a:gd name="connsiteY36" fmla="*/ 89464 h 607851"/>
              <a:gd name="connsiteX37" fmla="*/ 190311 w 266032"/>
              <a:gd name="connsiteY37" fmla="*/ 85293 h 607851"/>
              <a:gd name="connsiteX38" fmla="*/ 133016 w 266032"/>
              <a:gd name="connsiteY38" fmla="*/ 28009 h 607851"/>
              <a:gd name="connsiteX39" fmla="*/ 133016 w 266032"/>
              <a:gd name="connsiteY39" fmla="*/ 0 h 607851"/>
              <a:gd name="connsiteX40" fmla="*/ 166289 w 266032"/>
              <a:gd name="connsiteY40" fmla="*/ 6704 h 607851"/>
              <a:gd name="connsiteX41" fmla="*/ 193370 w 266032"/>
              <a:gd name="connsiteY41" fmla="*/ 24954 h 607851"/>
              <a:gd name="connsiteX42" fmla="*/ 211647 w 266032"/>
              <a:gd name="connsiteY42" fmla="*/ 52069 h 607851"/>
              <a:gd name="connsiteX43" fmla="*/ 218436 w 266032"/>
              <a:gd name="connsiteY43" fmla="*/ 85293 h 607851"/>
              <a:gd name="connsiteX44" fmla="*/ 218436 w 266032"/>
              <a:gd name="connsiteY44" fmla="*/ 373128 h 607851"/>
              <a:gd name="connsiteX45" fmla="*/ 249471 w 266032"/>
              <a:gd name="connsiteY45" fmla="*/ 410747 h 607851"/>
              <a:gd name="connsiteX46" fmla="*/ 266032 w 266032"/>
              <a:gd name="connsiteY46" fmla="*/ 475033 h 607851"/>
              <a:gd name="connsiteX47" fmla="*/ 255588 w 266032"/>
              <a:gd name="connsiteY47" fmla="*/ 526730 h 607851"/>
              <a:gd name="connsiteX48" fmla="*/ 227090 w 266032"/>
              <a:gd name="connsiteY48" fmla="*/ 568967 h 607851"/>
              <a:gd name="connsiteX49" fmla="*/ 184790 w 266032"/>
              <a:gd name="connsiteY49" fmla="*/ 597422 h 607851"/>
              <a:gd name="connsiteX50" fmla="*/ 133016 w 266032"/>
              <a:gd name="connsiteY50" fmla="*/ 607851 h 607851"/>
              <a:gd name="connsiteX51" fmla="*/ 81242 w 266032"/>
              <a:gd name="connsiteY51" fmla="*/ 597422 h 607851"/>
              <a:gd name="connsiteX52" fmla="*/ 38942 w 266032"/>
              <a:gd name="connsiteY52" fmla="*/ 568967 h 607851"/>
              <a:gd name="connsiteX53" fmla="*/ 10444 w 266032"/>
              <a:gd name="connsiteY53" fmla="*/ 526730 h 607851"/>
              <a:gd name="connsiteX54" fmla="*/ 0 w 266032"/>
              <a:gd name="connsiteY54" fmla="*/ 475033 h 607851"/>
              <a:gd name="connsiteX55" fmla="*/ 16561 w 266032"/>
              <a:gd name="connsiteY55" fmla="*/ 410747 h 607851"/>
              <a:gd name="connsiteX56" fmla="*/ 47596 w 266032"/>
              <a:gd name="connsiteY56" fmla="*/ 373128 h 607851"/>
              <a:gd name="connsiteX57" fmla="*/ 47596 w 266032"/>
              <a:gd name="connsiteY57" fmla="*/ 85293 h 607851"/>
              <a:gd name="connsiteX58" fmla="*/ 54311 w 266032"/>
              <a:gd name="connsiteY58" fmla="*/ 52069 h 607851"/>
              <a:gd name="connsiteX59" fmla="*/ 72663 w 266032"/>
              <a:gd name="connsiteY59" fmla="*/ 24954 h 607851"/>
              <a:gd name="connsiteX60" fmla="*/ 99744 w 266032"/>
              <a:gd name="connsiteY60" fmla="*/ 6704 h 607851"/>
              <a:gd name="connsiteX61" fmla="*/ 133016 w 266032"/>
              <a:gd name="connsiteY61" fmla="*/ 0 h 60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66032" h="607851">
                <a:moveTo>
                  <a:pt x="133016" y="250578"/>
                </a:moveTo>
                <a:cubicBezTo>
                  <a:pt x="152567" y="250578"/>
                  <a:pt x="168460" y="266443"/>
                  <a:pt x="168460" y="285957"/>
                </a:cubicBezTo>
                <a:lnTo>
                  <a:pt x="168460" y="387176"/>
                </a:lnTo>
                <a:lnTo>
                  <a:pt x="168460" y="398944"/>
                </a:lnTo>
                <a:lnTo>
                  <a:pt x="178385" y="405424"/>
                </a:lnTo>
                <a:cubicBezTo>
                  <a:pt x="202039" y="420842"/>
                  <a:pt x="216142" y="446836"/>
                  <a:pt x="216142" y="474989"/>
                </a:cubicBezTo>
                <a:cubicBezTo>
                  <a:pt x="216142" y="497110"/>
                  <a:pt x="207486" y="517965"/>
                  <a:pt x="191816" y="533606"/>
                </a:cubicBezTo>
                <a:cubicBezTo>
                  <a:pt x="176072" y="549321"/>
                  <a:pt x="155253" y="557961"/>
                  <a:pt x="133016" y="557961"/>
                </a:cubicBezTo>
                <a:cubicBezTo>
                  <a:pt x="110780" y="557961"/>
                  <a:pt x="89961" y="549321"/>
                  <a:pt x="74216" y="533606"/>
                </a:cubicBezTo>
                <a:cubicBezTo>
                  <a:pt x="58546" y="517965"/>
                  <a:pt x="49890" y="497110"/>
                  <a:pt x="49890" y="474989"/>
                </a:cubicBezTo>
                <a:cubicBezTo>
                  <a:pt x="49890" y="446836"/>
                  <a:pt x="63993" y="420842"/>
                  <a:pt x="87648" y="405424"/>
                </a:cubicBezTo>
                <a:lnTo>
                  <a:pt x="97572" y="398944"/>
                </a:lnTo>
                <a:lnTo>
                  <a:pt x="97572" y="387176"/>
                </a:lnTo>
                <a:lnTo>
                  <a:pt x="97572" y="285957"/>
                </a:lnTo>
                <a:cubicBezTo>
                  <a:pt x="97572" y="266443"/>
                  <a:pt x="113466" y="250578"/>
                  <a:pt x="133016" y="250578"/>
                </a:cubicBezTo>
                <a:close/>
                <a:moveTo>
                  <a:pt x="133016" y="28009"/>
                </a:moveTo>
                <a:cubicBezTo>
                  <a:pt x="101385" y="28009"/>
                  <a:pt x="75722" y="53634"/>
                  <a:pt x="75722" y="85293"/>
                </a:cubicBezTo>
                <a:lnTo>
                  <a:pt x="75722" y="387207"/>
                </a:lnTo>
                <a:cubicBezTo>
                  <a:pt x="46999" y="405905"/>
                  <a:pt x="28050" y="438234"/>
                  <a:pt x="28050" y="475033"/>
                </a:cubicBezTo>
                <a:cubicBezTo>
                  <a:pt x="28050" y="532913"/>
                  <a:pt x="75050" y="579842"/>
                  <a:pt x="133016" y="579842"/>
                </a:cubicBezTo>
                <a:cubicBezTo>
                  <a:pt x="190982" y="579842"/>
                  <a:pt x="237982" y="532913"/>
                  <a:pt x="237982" y="475033"/>
                </a:cubicBezTo>
                <a:cubicBezTo>
                  <a:pt x="237982" y="438234"/>
                  <a:pt x="219033" y="405905"/>
                  <a:pt x="190311" y="387207"/>
                </a:cubicBezTo>
                <a:lnTo>
                  <a:pt x="190311" y="229657"/>
                </a:lnTo>
                <a:lnTo>
                  <a:pt x="139880" y="229657"/>
                </a:lnTo>
                <a:cubicBezTo>
                  <a:pt x="132121" y="229657"/>
                  <a:pt x="125854" y="223400"/>
                  <a:pt x="125854" y="215653"/>
                </a:cubicBezTo>
                <a:cubicBezTo>
                  <a:pt x="125854" y="207906"/>
                  <a:pt x="132121" y="201648"/>
                  <a:pt x="139880" y="201648"/>
                </a:cubicBezTo>
                <a:lnTo>
                  <a:pt x="190311" y="201648"/>
                </a:lnTo>
                <a:lnTo>
                  <a:pt x="190311" y="173565"/>
                </a:lnTo>
                <a:lnTo>
                  <a:pt x="139880" y="173565"/>
                </a:lnTo>
                <a:cubicBezTo>
                  <a:pt x="132121" y="173565"/>
                  <a:pt x="125854" y="167308"/>
                  <a:pt x="125854" y="159561"/>
                </a:cubicBezTo>
                <a:cubicBezTo>
                  <a:pt x="125854" y="151814"/>
                  <a:pt x="132121" y="145556"/>
                  <a:pt x="139880" y="145556"/>
                </a:cubicBezTo>
                <a:lnTo>
                  <a:pt x="190311" y="145556"/>
                </a:lnTo>
                <a:lnTo>
                  <a:pt x="190311" y="117547"/>
                </a:lnTo>
                <a:lnTo>
                  <a:pt x="139880" y="117547"/>
                </a:lnTo>
                <a:cubicBezTo>
                  <a:pt x="132121" y="117547"/>
                  <a:pt x="125854" y="111216"/>
                  <a:pt x="125854" y="103469"/>
                </a:cubicBezTo>
                <a:cubicBezTo>
                  <a:pt x="125854" y="95796"/>
                  <a:pt x="132121" y="89464"/>
                  <a:pt x="139880" y="89464"/>
                </a:cubicBezTo>
                <a:lnTo>
                  <a:pt x="190311" y="89464"/>
                </a:lnTo>
                <a:lnTo>
                  <a:pt x="190311" y="85293"/>
                </a:lnTo>
                <a:cubicBezTo>
                  <a:pt x="190311" y="53634"/>
                  <a:pt x="164648" y="28009"/>
                  <a:pt x="133016" y="28009"/>
                </a:cubicBezTo>
                <a:close/>
                <a:moveTo>
                  <a:pt x="133016" y="0"/>
                </a:moveTo>
                <a:cubicBezTo>
                  <a:pt x="144505" y="0"/>
                  <a:pt x="155695" y="2234"/>
                  <a:pt x="166289" y="6704"/>
                </a:cubicBezTo>
                <a:cubicBezTo>
                  <a:pt x="176435" y="11024"/>
                  <a:pt x="185536" y="17133"/>
                  <a:pt x="193370" y="24954"/>
                </a:cubicBezTo>
                <a:cubicBezTo>
                  <a:pt x="201203" y="32776"/>
                  <a:pt x="207395" y="41938"/>
                  <a:pt x="211647" y="52069"/>
                </a:cubicBezTo>
                <a:cubicBezTo>
                  <a:pt x="216123" y="62573"/>
                  <a:pt x="218436" y="73746"/>
                  <a:pt x="218436" y="85293"/>
                </a:cubicBezTo>
                <a:lnTo>
                  <a:pt x="218436" y="373128"/>
                </a:lnTo>
                <a:cubicBezTo>
                  <a:pt x="230969" y="383632"/>
                  <a:pt x="241563" y="396444"/>
                  <a:pt x="249471" y="410747"/>
                </a:cubicBezTo>
                <a:cubicBezTo>
                  <a:pt x="260362" y="430338"/>
                  <a:pt x="266032" y="452536"/>
                  <a:pt x="266032" y="475033"/>
                </a:cubicBezTo>
                <a:cubicBezTo>
                  <a:pt x="266032" y="492911"/>
                  <a:pt x="262526" y="510342"/>
                  <a:pt x="255588" y="526730"/>
                </a:cubicBezTo>
                <a:cubicBezTo>
                  <a:pt x="248874" y="542522"/>
                  <a:pt x="239325" y="556750"/>
                  <a:pt x="227090" y="568967"/>
                </a:cubicBezTo>
                <a:cubicBezTo>
                  <a:pt x="214855" y="581109"/>
                  <a:pt x="200681" y="590718"/>
                  <a:pt x="184790" y="597422"/>
                </a:cubicBezTo>
                <a:cubicBezTo>
                  <a:pt x="168378" y="604350"/>
                  <a:pt x="150995" y="607851"/>
                  <a:pt x="133016" y="607851"/>
                </a:cubicBezTo>
                <a:cubicBezTo>
                  <a:pt x="115037" y="607851"/>
                  <a:pt x="97655" y="604350"/>
                  <a:pt x="81242" y="597422"/>
                </a:cubicBezTo>
                <a:cubicBezTo>
                  <a:pt x="65352" y="590718"/>
                  <a:pt x="51177" y="581109"/>
                  <a:pt x="38942" y="568967"/>
                </a:cubicBezTo>
                <a:cubicBezTo>
                  <a:pt x="26707" y="556750"/>
                  <a:pt x="17158" y="542522"/>
                  <a:pt x="10444" y="526730"/>
                </a:cubicBezTo>
                <a:cubicBezTo>
                  <a:pt x="3506" y="510342"/>
                  <a:pt x="0" y="492911"/>
                  <a:pt x="0" y="475033"/>
                </a:cubicBezTo>
                <a:cubicBezTo>
                  <a:pt x="0" y="452536"/>
                  <a:pt x="5744" y="430338"/>
                  <a:pt x="16561" y="410747"/>
                </a:cubicBezTo>
                <a:cubicBezTo>
                  <a:pt x="24469" y="396444"/>
                  <a:pt x="35063" y="383632"/>
                  <a:pt x="47596" y="373128"/>
                </a:cubicBezTo>
                <a:lnTo>
                  <a:pt x="47596" y="85293"/>
                </a:lnTo>
                <a:cubicBezTo>
                  <a:pt x="47596" y="73746"/>
                  <a:pt x="49909" y="62573"/>
                  <a:pt x="54311" y="52069"/>
                </a:cubicBezTo>
                <a:cubicBezTo>
                  <a:pt x="58638" y="41938"/>
                  <a:pt x="64830" y="32776"/>
                  <a:pt x="72663" y="24954"/>
                </a:cubicBezTo>
                <a:cubicBezTo>
                  <a:pt x="80496" y="17133"/>
                  <a:pt x="89598" y="11024"/>
                  <a:pt x="99744" y="6704"/>
                </a:cubicBezTo>
                <a:cubicBezTo>
                  <a:pt x="110337" y="2234"/>
                  <a:pt x="121527" y="0"/>
                  <a:pt x="133016" y="0"/>
                </a:cubicBezTo>
                <a:close/>
              </a:path>
            </a:pathLst>
          </a:custGeom>
          <a:solidFill>
            <a:srgbClr val="1A3B6E"/>
          </a:solidFill>
          <a:ln>
            <a:noFill/>
          </a:ln>
        </p:spPr>
      </p:sp>
      <p:sp>
        <p:nvSpPr>
          <p:cNvPr id="59" name="PA_eraser-tool_17657"/>
          <p:cNvSpPr>
            <a:spLocks noChangeAspect="1"/>
          </p:cNvSpPr>
          <p:nvPr>
            <p:custDataLst>
              <p:tags r:id="rId5"/>
            </p:custDataLst>
          </p:nvPr>
        </p:nvSpPr>
        <p:spPr bwMode="auto">
          <a:xfrm>
            <a:off x="1217239" y="4548186"/>
            <a:ext cx="499688" cy="503166"/>
          </a:xfrm>
          <a:custGeom>
            <a:avLst/>
            <a:gdLst>
              <a:gd name="connsiteX0" fmla="*/ 64417 w 603058"/>
              <a:gd name="connsiteY0" fmla="*/ 271225 h 607257"/>
              <a:gd name="connsiteX1" fmla="*/ 331388 w 603058"/>
              <a:gd name="connsiteY1" fmla="*/ 537792 h 607257"/>
              <a:gd name="connsiteX2" fmla="*/ 309018 w 603058"/>
              <a:gd name="connsiteY2" fmla="*/ 560006 h 607257"/>
              <a:gd name="connsiteX3" fmla="*/ 555216 w 603058"/>
              <a:gd name="connsiteY3" fmla="*/ 560006 h 607257"/>
              <a:gd name="connsiteX4" fmla="*/ 578816 w 603058"/>
              <a:gd name="connsiteY4" fmla="*/ 583693 h 607257"/>
              <a:gd name="connsiteX5" fmla="*/ 555216 w 603058"/>
              <a:gd name="connsiteY5" fmla="*/ 607257 h 607257"/>
              <a:gd name="connsiteX6" fmla="*/ 268456 w 603058"/>
              <a:gd name="connsiteY6" fmla="*/ 607257 h 607257"/>
              <a:gd name="connsiteX7" fmla="*/ 252968 w 603058"/>
              <a:gd name="connsiteY7" fmla="*/ 601366 h 607257"/>
              <a:gd name="connsiteX8" fmla="*/ 242889 w 603058"/>
              <a:gd name="connsiteY8" fmla="*/ 596457 h 607257"/>
              <a:gd name="connsiteX9" fmla="*/ 5663 w 603058"/>
              <a:gd name="connsiteY9" fmla="*/ 359590 h 607257"/>
              <a:gd name="connsiteX10" fmla="*/ 7507 w 603058"/>
              <a:gd name="connsiteY10" fmla="*/ 328049 h 607257"/>
              <a:gd name="connsiteX11" fmla="*/ 344749 w 603058"/>
              <a:gd name="connsiteY11" fmla="*/ 39 h 607257"/>
              <a:gd name="connsiteX12" fmla="*/ 360174 w 603058"/>
              <a:gd name="connsiteY12" fmla="*/ 5654 h 607257"/>
              <a:gd name="connsiteX13" fmla="*/ 597396 w 603058"/>
              <a:gd name="connsiteY13" fmla="*/ 242521 h 607257"/>
              <a:gd name="connsiteX14" fmla="*/ 595552 w 603058"/>
              <a:gd name="connsiteY14" fmla="*/ 274062 h 607257"/>
              <a:gd name="connsiteX15" fmla="*/ 353660 w 603058"/>
              <a:gd name="connsiteY15" fmla="*/ 515593 h 607257"/>
              <a:gd name="connsiteX16" fmla="*/ 86693 w 603058"/>
              <a:gd name="connsiteY16" fmla="*/ 249026 h 607257"/>
              <a:gd name="connsiteX17" fmla="*/ 328586 w 603058"/>
              <a:gd name="connsiteY17" fmla="*/ 7495 h 607257"/>
              <a:gd name="connsiteX18" fmla="*/ 344749 w 603058"/>
              <a:gd name="connsiteY18" fmla="*/ 39 h 60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3058" h="607257">
                <a:moveTo>
                  <a:pt x="64417" y="271225"/>
                </a:moveTo>
                <a:lnTo>
                  <a:pt x="331388" y="537792"/>
                </a:lnTo>
                <a:lnTo>
                  <a:pt x="309018" y="560006"/>
                </a:lnTo>
                <a:lnTo>
                  <a:pt x="555216" y="560006"/>
                </a:lnTo>
                <a:cubicBezTo>
                  <a:pt x="568245" y="560006"/>
                  <a:pt x="578816" y="570561"/>
                  <a:pt x="578816" y="583693"/>
                </a:cubicBezTo>
                <a:cubicBezTo>
                  <a:pt x="578816" y="596702"/>
                  <a:pt x="568245" y="607257"/>
                  <a:pt x="555216" y="607257"/>
                </a:cubicBezTo>
                <a:lnTo>
                  <a:pt x="268456" y="607257"/>
                </a:lnTo>
                <a:cubicBezTo>
                  <a:pt x="262556" y="607257"/>
                  <a:pt x="257147" y="604925"/>
                  <a:pt x="252968" y="601366"/>
                </a:cubicBezTo>
                <a:cubicBezTo>
                  <a:pt x="249281" y="600630"/>
                  <a:pt x="245716" y="599280"/>
                  <a:pt x="242889" y="596457"/>
                </a:cubicBezTo>
                <a:lnTo>
                  <a:pt x="5663" y="359590"/>
                </a:lnTo>
                <a:cubicBezTo>
                  <a:pt x="-2572" y="351367"/>
                  <a:pt x="-1712" y="337253"/>
                  <a:pt x="7507" y="328049"/>
                </a:cubicBezTo>
                <a:close/>
                <a:moveTo>
                  <a:pt x="344749" y="39"/>
                </a:moveTo>
                <a:cubicBezTo>
                  <a:pt x="350464" y="-298"/>
                  <a:pt x="356056" y="1543"/>
                  <a:pt x="360174" y="5654"/>
                </a:cubicBezTo>
                <a:lnTo>
                  <a:pt x="597396" y="242521"/>
                </a:lnTo>
                <a:cubicBezTo>
                  <a:pt x="605631" y="250744"/>
                  <a:pt x="604771" y="264858"/>
                  <a:pt x="595552" y="274062"/>
                </a:cubicBezTo>
                <a:lnTo>
                  <a:pt x="353660" y="515593"/>
                </a:lnTo>
                <a:lnTo>
                  <a:pt x="86693" y="249026"/>
                </a:lnTo>
                <a:lnTo>
                  <a:pt x="328586" y="7495"/>
                </a:lnTo>
                <a:cubicBezTo>
                  <a:pt x="333195" y="2893"/>
                  <a:pt x="339033" y="377"/>
                  <a:pt x="344749" y="39"/>
                </a:cubicBezTo>
                <a:close/>
              </a:path>
            </a:pathLst>
          </a:custGeom>
          <a:solidFill>
            <a:srgbClr val="1A3B6E"/>
          </a:solidFill>
          <a:ln>
            <a:noFill/>
          </a:ln>
        </p:spPr>
      </p:sp>
      <p:sp>
        <p:nvSpPr>
          <p:cNvPr id="60" name="PA_raindrops_322661"/>
          <p:cNvSpPr>
            <a:spLocks noChangeAspect="1"/>
          </p:cNvSpPr>
          <p:nvPr>
            <p:custDataLst>
              <p:tags r:id="rId6"/>
            </p:custDataLst>
          </p:nvPr>
        </p:nvSpPr>
        <p:spPr bwMode="auto">
          <a:xfrm>
            <a:off x="3409531" y="4534603"/>
            <a:ext cx="521668" cy="530332"/>
          </a:xfrm>
          <a:custGeom>
            <a:avLst/>
            <a:gdLst>
              <a:gd name="connsiteX0" fmla="*/ 314892 w 595421"/>
              <a:gd name="connsiteY0" fmla="*/ 442233 h 605310"/>
              <a:gd name="connsiteX1" fmla="*/ 362245 w 595421"/>
              <a:gd name="connsiteY1" fmla="*/ 490330 h 605310"/>
              <a:gd name="connsiteX2" fmla="*/ 362245 w 595421"/>
              <a:gd name="connsiteY2" fmla="*/ 585436 h 605310"/>
              <a:gd name="connsiteX3" fmla="*/ 314892 w 595421"/>
              <a:gd name="connsiteY3" fmla="*/ 605310 h 605310"/>
              <a:gd name="connsiteX4" fmla="*/ 267539 w 595421"/>
              <a:gd name="connsiteY4" fmla="*/ 585436 h 605310"/>
              <a:gd name="connsiteX5" fmla="*/ 267539 w 595421"/>
              <a:gd name="connsiteY5" fmla="*/ 490330 h 605310"/>
              <a:gd name="connsiteX6" fmla="*/ 119216 w 595421"/>
              <a:gd name="connsiteY6" fmla="*/ 284132 h 605310"/>
              <a:gd name="connsiteX7" fmla="*/ 81045 w 595421"/>
              <a:gd name="connsiteY7" fmla="*/ 323245 h 605310"/>
              <a:gd name="connsiteX8" fmla="*/ 90497 w 595421"/>
              <a:gd name="connsiteY8" fmla="*/ 348927 h 605310"/>
              <a:gd name="connsiteX9" fmla="*/ 100676 w 595421"/>
              <a:gd name="connsiteY9" fmla="*/ 357275 h 605310"/>
              <a:gd name="connsiteX10" fmla="*/ 119216 w 595421"/>
              <a:gd name="connsiteY10" fmla="*/ 362448 h 605310"/>
              <a:gd name="connsiteX11" fmla="*/ 157387 w 595421"/>
              <a:gd name="connsiteY11" fmla="*/ 323245 h 605310"/>
              <a:gd name="connsiteX12" fmla="*/ 119216 w 595421"/>
              <a:gd name="connsiteY12" fmla="*/ 284132 h 605310"/>
              <a:gd name="connsiteX13" fmla="*/ 486628 w 595421"/>
              <a:gd name="connsiteY13" fmla="*/ 199277 h 605310"/>
              <a:gd name="connsiteX14" fmla="*/ 563792 w 595421"/>
              <a:gd name="connsiteY14" fmla="*/ 277516 h 605310"/>
              <a:gd name="connsiteX15" fmla="*/ 563792 w 595421"/>
              <a:gd name="connsiteY15" fmla="*/ 432997 h 605310"/>
              <a:gd name="connsiteX16" fmla="*/ 486628 w 595421"/>
              <a:gd name="connsiteY16" fmla="*/ 465309 h 605310"/>
              <a:gd name="connsiteX17" fmla="*/ 409554 w 595421"/>
              <a:gd name="connsiteY17" fmla="*/ 432997 h 605310"/>
              <a:gd name="connsiteX18" fmla="*/ 409554 w 595421"/>
              <a:gd name="connsiteY18" fmla="*/ 277516 h 605310"/>
              <a:gd name="connsiteX19" fmla="*/ 176927 w 595421"/>
              <a:gd name="connsiteY19" fmla="*/ 0 h 605310"/>
              <a:gd name="connsiteX20" fmla="*/ 302345 w 595421"/>
              <a:gd name="connsiteY20" fmla="*/ 127320 h 605310"/>
              <a:gd name="connsiteX21" fmla="*/ 302345 w 595421"/>
              <a:gd name="connsiteY21" fmla="*/ 380688 h 605310"/>
              <a:gd name="connsiteX22" fmla="*/ 176927 w 595421"/>
              <a:gd name="connsiteY22" fmla="*/ 433413 h 605310"/>
              <a:gd name="connsiteX23" fmla="*/ 70321 w 595421"/>
              <a:gd name="connsiteY23" fmla="*/ 396932 h 605310"/>
              <a:gd name="connsiteX24" fmla="*/ 69776 w 595421"/>
              <a:gd name="connsiteY24" fmla="*/ 396569 h 605310"/>
              <a:gd name="connsiteX25" fmla="*/ 59960 w 595421"/>
              <a:gd name="connsiteY25" fmla="*/ 388311 h 605310"/>
              <a:gd name="connsiteX26" fmla="*/ 56325 w 595421"/>
              <a:gd name="connsiteY26" fmla="*/ 385044 h 605310"/>
              <a:gd name="connsiteX27" fmla="*/ 51599 w 595421"/>
              <a:gd name="connsiteY27" fmla="*/ 380688 h 605310"/>
              <a:gd name="connsiteX28" fmla="*/ 51599 w 595421"/>
              <a:gd name="connsiteY28" fmla="*/ 127320 h 60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5421" h="605310">
                <a:moveTo>
                  <a:pt x="314892" y="442233"/>
                </a:moveTo>
                <a:lnTo>
                  <a:pt x="362245" y="490330"/>
                </a:lnTo>
                <a:cubicBezTo>
                  <a:pt x="388058" y="516557"/>
                  <a:pt x="388058" y="559209"/>
                  <a:pt x="362245" y="585436"/>
                </a:cubicBezTo>
                <a:cubicBezTo>
                  <a:pt x="349612" y="598232"/>
                  <a:pt x="332797" y="605310"/>
                  <a:pt x="314892" y="605310"/>
                </a:cubicBezTo>
                <a:cubicBezTo>
                  <a:pt x="296896" y="605310"/>
                  <a:pt x="280172" y="598232"/>
                  <a:pt x="267539" y="585436"/>
                </a:cubicBezTo>
                <a:cubicBezTo>
                  <a:pt x="241635" y="559209"/>
                  <a:pt x="241726" y="516557"/>
                  <a:pt x="267539" y="490330"/>
                </a:cubicBezTo>
                <a:close/>
                <a:moveTo>
                  <a:pt x="119216" y="284132"/>
                </a:moveTo>
                <a:cubicBezTo>
                  <a:pt x="98131" y="284132"/>
                  <a:pt x="81045" y="301647"/>
                  <a:pt x="81045" y="323245"/>
                </a:cubicBezTo>
                <a:cubicBezTo>
                  <a:pt x="81045" y="333136"/>
                  <a:pt x="84681" y="342030"/>
                  <a:pt x="90497" y="348927"/>
                </a:cubicBezTo>
                <a:cubicBezTo>
                  <a:pt x="93769" y="351921"/>
                  <a:pt x="97132" y="354644"/>
                  <a:pt x="100676" y="357275"/>
                </a:cubicBezTo>
                <a:cubicBezTo>
                  <a:pt x="106129" y="360542"/>
                  <a:pt x="112400" y="362448"/>
                  <a:pt x="119216" y="362448"/>
                </a:cubicBezTo>
                <a:cubicBezTo>
                  <a:pt x="140210" y="362448"/>
                  <a:pt x="157387" y="344934"/>
                  <a:pt x="157387" y="323245"/>
                </a:cubicBezTo>
                <a:cubicBezTo>
                  <a:pt x="157387" y="301647"/>
                  <a:pt x="140210" y="284132"/>
                  <a:pt x="119216" y="284132"/>
                </a:cubicBezTo>
                <a:close/>
                <a:moveTo>
                  <a:pt x="486628" y="199277"/>
                </a:moveTo>
                <a:lnTo>
                  <a:pt x="563792" y="277516"/>
                </a:lnTo>
                <a:cubicBezTo>
                  <a:pt x="605964" y="320357"/>
                  <a:pt x="605964" y="390065"/>
                  <a:pt x="563792" y="432997"/>
                </a:cubicBezTo>
                <a:cubicBezTo>
                  <a:pt x="543160" y="453782"/>
                  <a:pt x="515803" y="465309"/>
                  <a:pt x="486628" y="465309"/>
                </a:cubicBezTo>
                <a:cubicBezTo>
                  <a:pt x="457543" y="465309"/>
                  <a:pt x="430095" y="453782"/>
                  <a:pt x="409554" y="432997"/>
                </a:cubicBezTo>
                <a:cubicBezTo>
                  <a:pt x="367382" y="390065"/>
                  <a:pt x="367382" y="320357"/>
                  <a:pt x="409554" y="277516"/>
                </a:cubicBezTo>
                <a:close/>
                <a:moveTo>
                  <a:pt x="176927" y="0"/>
                </a:moveTo>
                <a:lnTo>
                  <a:pt x="302345" y="127320"/>
                </a:lnTo>
                <a:cubicBezTo>
                  <a:pt x="371052" y="197196"/>
                  <a:pt x="371052" y="310812"/>
                  <a:pt x="302345" y="380688"/>
                </a:cubicBezTo>
                <a:cubicBezTo>
                  <a:pt x="268809" y="414628"/>
                  <a:pt x="224367" y="433413"/>
                  <a:pt x="176927" y="433413"/>
                </a:cubicBezTo>
                <a:cubicBezTo>
                  <a:pt x="137847" y="433413"/>
                  <a:pt x="100858" y="420436"/>
                  <a:pt x="70321" y="396932"/>
                </a:cubicBezTo>
                <a:cubicBezTo>
                  <a:pt x="70139" y="396841"/>
                  <a:pt x="69958" y="396660"/>
                  <a:pt x="69776" y="396569"/>
                </a:cubicBezTo>
                <a:cubicBezTo>
                  <a:pt x="66413" y="393938"/>
                  <a:pt x="63141" y="391215"/>
                  <a:pt x="59960" y="388311"/>
                </a:cubicBezTo>
                <a:cubicBezTo>
                  <a:pt x="58779" y="387222"/>
                  <a:pt x="57507" y="386224"/>
                  <a:pt x="56325" y="385044"/>
                </a:cubicBezTo>
                <a:cubicBezTo>
                  <a:pt x="54780" y="383592"/>
                  <a:pt x="53144" y="382231"/>
                  <a:pt x="51599" y="380688"/>
                </a:cubicBezTo>
                <a:cubicBezTo>
                  <a:pt x="-17199" y="310812"/>
                  <a:pt x="-17199" y="197196"/>
                  <a:pt x="51599" y="127320"/>
                </a:cubicBezTo>
                <a:close/>
              </a:path>
            </a:pathLst>
          </a:custGeom>
          <a:solidFill>
            <a:srgbClr val="1A3B6E"/>
          </a:solidFill>
          <a:ln>
            <a:noFill/>
          </a:ln>
        </p:spPr>
      </p:sp>
      <p:sp>
        <p:nvSpPr>
          <p:cNvPr id="61" name="PA_washing-hand_52942"/>
          <p:cNvSpPr>
            <a:spLocks noChangeAspect="1"/>
          </p:cNvSpPr>
          <p:nvPr>
            <p:custDataLst>
              <p:tags r:id="rId7"/>
            </p:custDataLst>
          </p:nvPr>
        </p:nvSpPr>
        <p:spPr bwMode="auto">
          <a:xfrm>
            <a:off x="5636460" y="3001893"/>
            <a:ext cx="470790" cy="462184"/>
          </a:xfrm>
          <a:custGeom>
            <a:avLst/>
            <a:gdLst>
              <a:gd name="connsiteX0" fmla="*/ 329858 w 608707"/>
              <a:gd name="connsiteY0" fmla="*/ 215758 h 597581"/>
              <a:gd name="connsiteX1" fmla="*/ 341119 w 608707"/>
              <a:gd name="connsiteY1" fmla="*/ 250518 h 597581"/>
              <a:gd name="connsiteX2" fmla="*/ 312023 w 608707"/>
              <a:gd name="connsiteY2" fmla="*/ 288194 h 597581"/>
              <a:gd name="connsiteX3" fmla="*/ 252248 w 608707"/>
              <a:gd name="connsiteY3" fmla="*/ 321495 h 597581"/>
              <a:gd name="connsiteX4" fmla="*/ 233561 w 608707"/>
              <a:gd name="connsiteY4" fmla="*/ 331826 h 597581"/>
              <a:gd name="connsiteX5" fmla="*/ 230457 w 608707"/>
              <a:gd name="connsiteY5" fmla="*/ 337478 h 597581"/>
              <a:gd name="connsiteX6" fmla="*/ 236178 w 608707"/>
              <a:gd name="connsiteY6" fmla="*/ 341488 h 597581"/>
              <a:gd name="connsiteX7" fmla="*/ 237944 w 608707"/>
              <a:gd name="connsiteY7" fmla="*/ 341488 h 597581"/>
              <a:gd name="connsiteX8" fmla="*/ 371372 w 608707"/>
              <a:gd name="connsiteY8" fmla="*/ 341488 h 597581"/>
              <a:gd name="connsiteX9" fmla="*/ 413677 w 608707"/>
              <a:gd name="connsiteY9" fmla="*/ 354250 h 597581"/>
              <a:gd name="connsiteX10" fmla="*/ 456469 w 608707"/>
              <a:gd name="connsiteY10" fmla="*/ 341488 h 597581"/>
              <a:gd name="connsiteX11" fmla="*/ 528723 w 608707"/>
              <a:gd name="connsiteY11" fmla="*/ 341428 h 597581"/>
              <a:gd name="connsiteX12" fmla="*/ 547532 w 608707"/>
              <a:gd name="connsiteY12" fmla="*/ 348112 h 597581"/>
              <a:gd name="connsiteX13" fmla="*/ 557150 w 608707"/>
              <a:gd name="connsiteY13" fmla="*/ 375944 h 597581"/>
              <a:gd name="connsiteX14" fmla="*/ 528784 w 608707"/>
              <a:gd name="connsiteY14" fmla="*/ 397821 h 597581"/>
              <a:gd name="connsiteX15" fmla="*/ 359868 w 608707"/>
              <a:gd name="connsiteY15" fmla="*/ 397942 h 597581"/>
              <a:gd name="connsiteX16" fmla="*/ 353659 w 608707"/>
              <a:gd name="connsiteY16" fmla="*/ 402986 h 597581"/>
              <a:gd name="connsiteX17" fmla="*/ 359807 w 608707"/>
              <a:gd name="connsiteY17" fmla="*/ 408030 h 597581"/>
              <a:gd name="connsiteX18" fmla="*/ 580828 w 608707"/>
              <a:gd name="connsiteY18" fmla="*/ 408091 h 597581"/>
              <a:gd name="connsiteX19" fmla="*/ 608707 w 608707"/>
              <a:gd name="connsiteY19" fmla="*/ 436105 h 597581"/>
              <a:gd name="connsiteX20" fmla="*/ 580828 w 608707"/>
              <a:gd name="connsiteY20" fmla="*/ 464363 h 597581"/>
              <a:gd name="connsiteX21" fmla="*/ 364737 w 608707"/>
              <a:gd name="connsiteY21" fmla="*/ 464363 h 597581"/>
              <a:gd name="connsiteX22" fmla="*/ 359076 w 608707"/>
              <a:gd name="connsiteY22" fmla="*/ 467644 h 597581"/>
              <a:gd name="connsiteX23" fmla="*/ 364737 w 608707"/>
              <a:gd name="connsiteY23" fmla="*/ 474632 h 597581"/>
              <a:gd name="connsiteX24" fmla="*/ 540410 w 608707"/>
              <a:gd name="connsiteY24" fmla="*/ 474693 h 597581"/>
              <a:gd name="connsiteX25" fmla="*/ 566341 w 608707"/>
              <a:gd name="connsiteY25" fmla="*/ 494686 h 597581"/>
              <a:gd name="connsiteX26" fmla="*/ 539315 w 608707"/>
              <a:gd name="connsiteY26" fmla="*/ 530965 h 597581"/>
              <a:gd name="connsiteX27" fmla="*/ 345198 w 608707"/>
              <a:gd name="connsiteY27" fmla="*/ 530965 h 597581"/>
              <a:gd name="connsiteX28" fmla="*/ 339050 w 608707"/>
              <a:gd name="connsiteY28" fmla="*/ 536130 h 597581"/>
              <a:gd name="connsiteX29" fmla="*/ 345015 w 608707"/>
              <a:gd name="connsiteY29" fmla="*/ 541113 h 597581"/>
              <a:gd name="connsiteX30" fmla="*/ 472296 w 608707"/>
              <a:gd name="connsiteY30" fmla="*/ 541235 h 597581"/>
              <a:gd name="connsiteX31" fmla="*/ 499749 w 608707"/>
              <a:gd name="connsiteY31" fmla="*/ 569918 h 597581"/>
              <a:gd name="connsiteX32" fmla="*/ 471809 w 608707"/>
              <a:gd name="connsiteY32" fmla="*/ 597568 h 597581"/>
              <a:gd name="connsiteX33" fmla="*/ 168247 w 608707"/>
              <a:gd name="connsiteY33" fmla="*/ 596656 h 597581"/>
              <a:gd name="connsiteX34" fmla="*/ 39809 w 608707"/>
              <a:gd name="connsiteY34" fmla="*/ 559648 h 597581"/>
              <a:gd name="connsiteX35" fmla="*/ 33357 w 608707"/>
              <a:gd name="connsiteY35" fmla="*/ 557582 h 597581"/>
              <a:gd name="connsiteX36" fmla="*/ 11200 w 608707"/>
              <a:gd name="connsiteY36" fmla="*/ 557582 h 597581"/>
              <a:gd name="connsiteX37" fmla="*/ 0 w 608707"/>
              <a:gd name="connsiteY37" fmla="*/ 546400 h 597581"/>
              <a:gd name="connsiteX38" fmla="*/ 0 w 608707"/>
              <a:gd name="connsiteY38" fmla="*/ 395876 h 597581"/>
              <a:gd name="connsiteX39" fmla="*/ 11200 w 608707"/>
              <a:gd name="connsiteY39" fmla="*/ 384756 h 597581"/>
              <a:gd name="connsiteX40" fmla="*/ 56549 w 608707"/>
              <a:gd name="connsiteY40" fmla="*/ 382386 h 597581"/>
              <a:gd name="connsiteX41" fmla="*/ 105611 w 608707"/>
              <a:gd name="connsiteY41" fmla="*/ 339908 h 597581"/>
              <a:gd name="connsiteX42" fmla="*/ 113159 w 608707"/>
              <a:gd name="connsiteY42" fmla="*/ 329882 h 597581"/>
              <a:gd name="connsiteX43" fmla="*/ 150168 w 608707"/>
              <a:gd name="connsiteY43" fmla="*/ 301746 h 597581"/>
              <a:gd name="connsiteX44" fmla="*/ 311597 w 608707"/>
              <a:gd name="connsiteY44" fmla="*/ 224144 h 597581"/>
              <a:gd name="connsiteX45" fmla="*/ 329858 w 608707"/>
              <a:gd name="connsiteY45" fmla="*/ 215758 h 597581"/>
              <a:gd name="connsiteX46" fmla="*/ 413680 w 608707"/>
              <a:gd name="connsiteY46" fmla="*/ 162230 h 597581"/>
              <a:gd name="connsiteX47" fmla="*/ 413680 w 608707"/>
              <a:gd name="connsiteY47" fmla="*/ 333916 h 597581"/>
              <a:gd name="connsiteX48" fmla="*/ 413680 w 608707"/>
              <a:gd name="connsiteY48" fmla="*/ 162230 h 597581"/>
              <a:gd name="connsiteX49" fmla="*/ 312463 w 608707"/>
              <a:gd name="connsiteY49" fmla="*/ 0 h 597581"/>
              <a:gd name="connsiteX50" fmla="*/ 312463 w 608707"/>
              <a:gd name="connsiteY50" fmla="*/ 171686 h 597581"/>
              <a:gd name="connsiteX51" fmla="*/ 312463 w 608707"/>
              <a:gd name="connsiteY51" fmla="*/ 0 h 59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8707" h="597581">
                <a:moveTo>
                  <a:pt x="329858" y="215758"/>
                </a:moveTo>
                <a:cubicBezTo>
                  <a:pt x="344772" y="209438"/>
                  <a:pt x="342519" y="244137"/>
                  <a:pt x="341119" y="250518"/>
                </a:cubicBezTo>
                <a:cubicBezTo>
                  <a:pt x="337406" y="267654"/>
                  <a:pt x="326876" y="279747"/>
                  <a:pt x="312023" y="288194"/>
                </a:cubicBezTo>
                <a:cubicBezTo>
                  <a:pt x="292179" y="299436"/>
                  <a:pt x="272153" y="310436"/>
                  <a:pt x="252248" y="321495"/>
                </a:cubicBezTo>
                <a:cubicBezTo>
                  <a:pt x="246039" y="324959"/>
                  <a:pt x="239770" y="328423"/>
                  <a:pt x="233561" y="331826"/>
                </a:cubicBezTo>
                <a:cubicBezTo>
                  <a:pt x="231370" y="333102"/>
                  <a:pt x="229726" y="334743"/>
                  <a:pt x="230457" y="337478"/>
                </a:cubicBezTo>
                <a:cubicBezTo>
                  <a:pt x="231248" y="340334"/>
                  <a:pt x="233317" y="341549"/>
                  <a:pt x="236178" y="341488"/>
                </a:cubicBezTo>
                <a:cubicBezTo>
                  <a:pt x="236787" y="341428"/>
                  <a:pt x="237396" y="341488"/>
                  <a:pt x="237944" y="341488"/>
                </a:cubicBezTo>
                <a:cubicBezTo>
                  <a:pt x="257605" y="341488"/>
                  <a:pt x="312997" y="341488"/>
                  <a:pt x="371372" y="341488"/>
                </a:cubicBezTo>
                <a:cubicBezTo>
                  <a:pt x="380564" y="348659"/>
                  <a:pt x="394016" y="354250"/>
                  <a:pt x="413677" y="354250"/>
                </a:cubicBezTo>
                <a:cubicBezTo>
                  <a:pt x="433521" y="354250"/>
                  <a:pt x="447156" y="348659"/>
                  <a:pt x="456469" y="341488"/>
                </a:cubicBezTo>
                <a:cubicBezTo>
                  <a:pt x="486966" y="341488"/>
                  <a:pt x="513140" y="341488"/>
                  <a:pt x="528723" y="341428"/>
                </a:cubicBezTo>
                <a:cubicBezTo>
                  <a:pt x="535845" y="341428"/>
                  <a:pt x="542054" y="343433"/>
                  <a:pt x="547532" y="348112"/>
                </a:cubicBezTo>
                <a:cubicBezTo>
                  <a:pt x="556358" y="355526"/>
                  <a:pt x="559463" y="365006"/>
                  <a:pt x="557150" y="375944"/>
                </a:cubicBezTo>
                <a:cubicBezTo>
                  <a:pt x="554289" y="389435"/>
                  <a:pt x="543089" y="397821"/>
                  <a:pt x="528784" y="397821"/>
                </a:cubicBezTo>
                <a:cubicBezTo>
                  <a:pt x="499322" y="397882"/>
                  <a:pt x="386712" y="397942"/>
                  <a:pt x="359868" y="397942"/>
                </a:cubicBezTo>
                <a:cubicBezTo>
                  <a:pt x="355850" y="397942"/>
                  <a:pt x="353720" y="399765"/>
                  <a:pt x="353659" y="402986"/>
                </a:cubicBezTo>
                <a:cubicBezTo>
                  <a:pt x="353659" y="406146"/>
                  <a:pt x="355850" y="407969"/>
                  <a:pt x="359807" y="408030"/>
                </a:cubicBezTo>
                <a:cubicBezTo>
                  <a:pt x="362546" y="408091"/>
                  <a:pt x="541932" y="408091"/>
                  <a:pt x="580828" y="408091"/>
                </a:cubicBezTo>
                <a:cubicBezTo>
                  <a:pt x="596168" y="408030"/>
                  <a:pt x="608768" y="420791"/>
                  <a:pt x="608707" y="436105"/>
                </a:cubicBezTo>
                <a:cubicBezTo>
                  <a:pt x="608646" y="451783"/>
                  <a:pt x="596289" y="464363"/>
                  <a:pt x="580828" y="464363"/>
                </a:cubicBezTo>
                <a:cubicBezTo>
                  <a:pt x="558671" y="464363"/>
                  <a:pt x="371007" y="464423"/>
                  <a:pt x="364737" y="464363"/>
                </a:cubicBezTo>
                <a:cubicBezTo>
                  <a:pt x="362181" y="464363"/>
                  <a:pt x="360111" y="465153"/>
                  <a:pt x="359076" y="467644"/>
                </a:cubicBezTo>
                <a:cubicBezTo>
                  <a:pt x="357615" y="471290"/>
                  <a:pt x="360172" y="474572"/>
                  <a:pt x="364737" y="474632"/>
                </a:cubicBezTo>
                <a:cubicBezTo>
                  <a:pt x="379833" y="474693"/>
                  <a:pt x="514053" y="474572"/>
                  <a:pt x="540410" y="474693"/>
                </a:cubicBezTo>
                <a:cubicBezTo>
                  <a:pt x="553437" y="474815"/>
                  <a:pt x="562871" y="483565"/>
                  <a:pt x="566341" y="494686"/>
                </a:cubicBezTo>
                <a:cubicBezTo>
                  <a:pt x="572002" y="512795"/>
                  <a:pt x="558367" y="530965"/>
                  <a:pt x="539315" y="530965"/>
                </a:cubicBezTo>
                <a:cubicBezTo>
                  <a:pt x="506444" y="531026"/>
                  <a:pt x="377033" y="530965"/>
                  <a:pt x="345198" y="530965"/>
                </a:cubicBezTo>
                <a:cubicBezTo>
                  <a:pt x="341302" y="530965"/>
                  <a:pt x="339050" y="532970"/>
                  <a:pt x="339050" y="536130"/>
                </a:cubicBezTo>
                <a:cubicBezTo>
                  <a:pt x="339111" y="539230"/>
                  <a:pt x="341180" y="541113"/>
                  <a:pt x="345015" y="541113"/>
                </a:cubicBezTo>
                <a:cubicBezTo>
                  <a:pt x="358955" y="541174"/>
                  <a:pt x="443808" y="540931"/>
                  <a:pt x="472296" y="541235"/>
                </a:cubicBezTo>
                <a:cubicBezTo>
                  <a:pt x="488061" y="541356"/>
                  <a:pt x="499992" y="554239"/>
                  <a:pt x="499749" y="569918"/>
                </a:cubicBezTo>
                <a:cubicBezTo>
                  <a:pt x="499505" y="585171"/>
                  <a:pt x="487209" y="597385"/>
                  <a:pt x="471809" y="597568"/>
                </a:cubicBezTo>
                <a:cubicBezTo>
                  <a:pt x="462435" y="597689"/>
                  <a:pt x="172995" y="596960"/>
                  <a:pt x="168247" y="596656"/>
                </a:cubicBezTo>
                <a:cubicBezTo>
                  <a:pt x="98550" y="596656"/>
                  <a:pt x="53262" y="569067"/>
                  <a:pt x="39809" y="559648"/>
                </a:cubicBezTo>
                <a:cubicBezTo>
                  <a:pt x="37922" y="558311"/>
                  <a:pt x="35670" y="557582"/>
                  <a:pt x="33357" y="557582"/>
                </a:cubicBezTo>
                <a:lnTo>
                  <a:pt x="11200" y="557582"/>
                </a:lnTo>
                <a:cubicBezTo>
                  <a:pt x="4991" y="557582"/>
                  <a:pt x="0" y="552599"/>
                  <a:pt x="0" y="546400"/>
                </a:cubicBezTo>
                <a:lnTo>
                  <a:pt x="0" y="395876"/>
                </a:lnTo>
                <a:cubicBezTo>
                  <a:pt x="0" y="389739"/>
                  <a:pt x="4991" y="384695"/>
                  <a:pt x="11200" y="384756"/>
                </a:cubicBezTo>
                <a:cubicBezTo>
                  <a:pt x="26053" y="384695"/>
                  <a:pt x="42244" y="386822"/>
                  <a:pt x="56549" y="382386"/>
                </a:cubicBezTo>
                <a:cubicBezTo>
                  <a:pt x="79193" y="375276"/>
                  <a:pt x="92950" y="358929"/>
                  <a:pt x="105611" y="339908"/>
                </a:cubicBezTo>
                <a:cubicBezTo>
                  <a:pt x="107924" y="336445"/>
                  <a:pt x="110419" y="333102"/>
                  <a:pt x="113159" y="329882"/>
                </a:cubicBezTo>
                <a:cubicBezTo>
                  <a:pt x="123446" y="317910"/>
                  <a:pt x="136046" y="308795"/>
                  <a:pt x="150168" y="301746"/>
                </a:cubicBezTo>
                <a:cubicBezTo>
                  <a:pt x="165021" y="294332"/>
                  <a:pt x="283962" y="237331"/>
                  <a:pt x="311597" y="224144"/>
                </a:cubicBezTo>
                <a:cubicBezTo>
                  <a:pt x="317623" y="221227"/>
                  <a:pt x="323710" y="218371"/>
                  <a:pt x="329858" y="215758"/>
                </a:cubicBezTo>
                <a:close/>
                <a:moveTo>
                  <a:pt x="413680" y="162230"/>
                </a:moveTo>
                <a:cubicBezTo>
                  <a:pt x="413680" y="162230"/>
                  <a:pt x="514070" y="333916"/>
                  <a:pt x="413680" y="333916"/>
                </a:cubicBezTo>
                <a:cubicBezTo>
                  <a:pt x="314934" y="333916"/>
                  <a:pt x="413680" y="162230"/>
                  <a:pt x="413680" y="162230"/>
                </a:cubicBezTo>
                <a:close/>
                <a:moveTo>
                  <a:pt x="312463" y="0"/>
                </a:moveTo>
                <a:cubicBezTo>
                  <a:pt x="312463" y="0"/>
                  <a:pt x="412878" y="171686"/>
                  <a:pt x="312463" y="171686"/>
                </a:cubicBezTo>
                <a:cubicBezTo>
                  <a:pt x="213813" y="171686"/>
                  <a:pt x="312463" y="0"/>
                  <a:pt x="312463" y="0"/>
                </a:cubicBezTo>
                <a:close/>
              </a:path>
            </a:pathLst>
          </a:custGeom>
          <a:solidFill>
            <a:srgbClr val="1A3B6E"/>
          </a:solidFill>
          <a:ln>
            <a:noFill/>
          </a:ln>
        </p:spPr>
      </p:sp>
      <p:sp>
        <p:nvSpPr>
          <p:cNvPr id="62" name="PA_microwave-oven_161874"/>
          <p:cNvSpPr>
            <a:spLocks noChangeAspect="1"/>
          </p:cNvSpPr>
          <p:nvPr>
            <p:custDataLst>
              <p:tags r:id="rId8"/>
            </p:custDataLst>
          </p:nvPr>
        </p:nvSpPr>
        <p:spPr bwMode="auto">
          <a:xfrm>
            <a:off x="5636461" y="4554115"/>
            <a:ext cx="470789" cy="491308"/>
          </a:xfrm>
          <a:custGeom>
            <a:avLst/>
            <a:gdLst>
              <a:gd name="connsiteX0" fmla="*/ 490148 w 606580"/>
              <a:gd name="connsiteY0" fmla="*/ 378679 h 488806"/>
              <a:gd name="connsiteX1" fmla="*/ 477613 w 606580"/>
              <a:gd name="connsiteY1" fmla="*/ 391193 h 488806"/>
              <a:gd name="connsiteX2" fmla="*/ 490148 w 606580"/>
              <a:gd name="connsiteY2" fmla="*/ 403708 h 488806"/>
              <a:gd name="connsiteX3" fmla="*/ 505097 w 606580"/>
              <a:gd name="connsiteY3" fmla="*/ 403708 h 488806"/>
              <a:gd name="connsiteX4" fmla="*/ 517631 w 606580"/>
              <a:gd name="connsiteY4" fmla="*/ 391193 h 488806"/>
              <a:gd name="connsiteX5" fmla="*/ 505097 w 606580"/>
              <a:gd name="connsiteY5" fmla="*/ 378679 h 488806"/>
              <a:gd name="connsiteX6" fmla="*/ 546321 w 606580"/>
              <a:gd name="connsiteY6" fmla="*/ 378215 h 488806"/>
              <a:gd name="connsiteX7" fmla="*/ 533787 w 606580"/>
              <a:gd name="connsiteY7" fmla="*/ 390730 h 488806"/>
              <a:gd name="connsiteX8" fmla="*/ 546321 w 606580"/>
              <a:gd name="connsiteY8" fmla="*/ 403151 h 488806"/>
              <a:gd name="connsiteX9" fmla="*/ 561270 w 606580"/>
              <a:gd name="connsiteY9" fmla="*/ 403151 h 488806"/>
              <a:gd name="connsiteX10" fmla="*/ 573805 w 606580"/>
              <a:gd name="connsiteY10" fmla="*/ 390730 h 488806"/>
              <a:gd name="connsiteX11" fmla="*/ 561270 w 606580"/>
              <a:gd name="connsiteY11" fmla="*/ 378215 h 488806"/>
              <a:gd name="connsiteX12" fmla="*/ 490148 w 606580"/>
              <a:gd name="connsiteY12" fmla="*/ 330104 h 488806"/>
              <a:gd name="connsiteX13" fmla="*/ 477613 w 606580"/>
              <a:gd name="connsiteY13" fmla="*/ 342618 h 488806"/>
              <a:gd name="connsiteX14" fmla="*/ 490148 w 606580"/>
              <a:gd name="connsiteY14" fmla="*/ 355133 h 488806"/>
              <a:gd name="connsiteX15" fmla="*/ 505097 w 606580"/>
              <a:gd name="connsiteY15" fmla="*/ 355133 h 488806"/>
              <a:gd name="connsiteX16" fmla="*/ 517631 w 606580"/>
              <a:gd name="connsiteY16" fmla="*/ 342618 h 488806"/>
              <a:gd name="connsiteX17" fmla="*/ 505097 w 606580"/>
              <a:gd name="connsiteY17" fmla="*/ 330104 h 488806"/>
              <a:gd name="connsiteX18" fmla="*/ 546321 w 606580"/>
              <a:gd name="connsiteY18" fmla="*/ 329733 h 488806"/>
              <a:gd name="connsiteX19" fmla="*/ 533787 w 606580"/>
              <a:gd name="connsiteY19" fmla="*/ 342248 h 488806"/>
              <a:gd name="connsiteX20" fmla="*/ 546321 w 606580"/>
              <a:gd name="connsiteY20" fmla="*/ 354762 h 488806"/>
              <a:gd name="connsiteX21" fmla="*/ 561270 w 606580"/>
              <a:gd name="connsiteY21" fmla="*/ 354762 h 488806"/>
              <a:gd name="connsiteX22" fmla="*/ 573805 w 606580"/>
              <a:gd name="connsiteY22" fmla="*/ 342248 h 488806"/>
              <a:gd name="connsiteX23" fmla="*/ 561270 w 606580"/>
              <a:gd name="connsiteY23" fmla="*/ 329733 h 488806"/>
              <a:gd name="connsiteX24" fmla="*/ 490148 w 606580"/>
              <a:gd name="connsiteY24" fmla="*/ 281529 h 488806"/>
              <a:gd name="connsiteX25" fmla="*/ 477613 w 606580"/>
              <a:gd name="connsiteY25" fmla="*/ 294044 h 488806"/>
              <a:gd name="connsiteX26" fmla="*/ 490148 w 606580"/>
              <a:gd name="connsiteY26" fmla="*/ 306558 h 488806"/>
              <a:gd name="connsiteX27" fmla="*/ 505097 w 606580"/>
              <a:gd name="connsiteY27" fmla="*/ 306558 h 488806"/>
              <a:gd name="connsiteX28" fmla="*/ 517631 w 606580"/>
              <a:gd name="connsiteY28" fmla="*/ 294044 h 488806"/>
              <a:gd name="connsiteX29" fmla="*/ 505097 w 606580"/>
              <a:gd name="connsiteY29" fmla="*/ 281529 h 488806"/>
              <a:gd name="connsiteX30" fmla="*/ 546321 w 606580"/>
              <a:gd name="connsiteY30" fmla="*/ 281158 h 488806"/>
              <a:gd name="connsiteX31" fmla="*/ 533787 w 606580"/>
              <a:gd name="connsiteY31" fmla="*/ 293673 h 488806"/>
              <a:gd name="connsiteX32" fmla="*/ 546321 w 606580"/>
              <a:gd name="connsiteY32" fmla="*/ 306187 h 488806"/>
              <a:gd name="connsiteX33" fmla="*/ 561270 w 606580"/>
              <a:gd name="connsiteY33" fmla="*/ 306187 h 488806"/>
              <a:gd name="connsiteX34" fmla="*/ 573805 w 606580"/>
              <a:gd name="connsiteY34" fmla="*/ 293673 h 488806"/>
              <a:gd name="connsiteX35" fmla="*/ 561270 w 606580"/>
              <a:gd name="connsiteY35" fmla="*/ 281158 h 488806"/>
              <a:gd name="connsiteX36" fmla="*/ 490148 w 606580"/>
              <a:gd name="connsiteY36" fmla="*/ 233140 h 488806"/>
              <a:gd name="connsiteX37" fmla="*/ 477613 w 606580"/>
              <a:gd name="connsiteY37" fmla="*/ 245562 h 488806"/>
              <a:gd name="connsiteX38" fmla="*/ 490148 w 606580"/>
              <a:gd name="connsiteY38" fmla="*/ 258076 h 488806"/>
              <a:gd name="connsiteX39" fmla="*/ 505097 w 606580"/>
              <a:gd name="connsiteY39" fmla="*/ 258076 h 488806"/>
              <a:gd name="connsiteX40" fmla="*/ 517631 w 606580"/>
              <a:gd name="connsiteY40" fmla="*/ 245562 h 488806"/>
              <a:gd name="connsiteX41" fmla="*/ 505097 w 606580"/>
              <a:gd name="connsiteY41" fmla="*/ 233140 h 488806"/>
              <a:gd name="connsiteX42" fmla="*/ 546321 w 606580"/>
              <a:gd name="connsiteY42" fmla="*/ 232584 h 488806"/>
              <a:gd name="connsiteX43" fmla="*/ 533787 w 606580"/>
              <a:gd name="connsiteY43" fmla="*/ 245098 h 488806"/>
              <a:gd name="connsiteX44" fmla="*/ 546321 w 606580"/>
              <a:gd name="connsiteY44" fmla="*/ 257613 h 488806"/>
              <a:gd name="connsiteX45" fmla="*/ 561270 w 606580"/>
              <a:gd name="connsiteY45" fmla="*/ 257613 h 488806"/>
              <a:gd name="connsiteX46" fmla="*/ 573805 w 606580"/>
              <a:gd name="connsiteY46" fmla="*/ 245098 h 488806"/>
              <a:gd name="connsiteX47" fmla="*/ 561270 w 606580"/>
              <a:gd name="connsiteY47" fmla="*/ 232584 h 488806"/>
              <a:gd name="connsiteX48" fmla="*/ 483277 w 606580"/>
              <a:gd name="connsiteY48" fmla="*/ 74901 h 488806"/>
              <a:gd name="connsiteX49" fmla="*/ 483277 w 606580"/>
              <a:gd name="connsiteY49" fmla="*/ 148969 h 488806"/>
              <a:gd name="connsiteX50" fmla="*/ 568512 w 606580"/>
              <a:gd name="connsiteY50" fmla="*/ 148969 h 488806"/>
              <a:gd name="connsiteX51" fmla="*/ 568512 w 606580"/>
              <a:gd name="connsiteY51" fmla="*/ 74901 h 488806"/>
              <a:gd name="connsiteX52" fmla="*/ 69789 w 606580"/>
              <a:gd name="connsiteY52" fmla="*/ 71977 h 488806"/>
              <a:gd name="connsiteX53" fmla="*/ 416971 w 606580"/>
              <a:gd name="connsiteY53" fmla="*/ 71977 h 488806"/>
              <a:gd name="connsiteX54" fmla="*/ 416971 w 606580"/>
              <a:gd name="connsiteY54" fmla="*/ 378654 h 488806"/>
              <a:gd name="connsiteX55" fmla="*/ 69789 w 606580"/>
              <a:gd name="connsiteY55" fmla="*/ 378654 h 488806"/>
              <a:gd name="connsiteX56" fmla="*/ 57845 w 606580"/>
              <a:gd name="connsiteY56" fmla="*/ 47092 h 488806"/>
              <a:gd name="connsiteX57" fmla="*/ 45310 w 606580"/>
              <a:gd name="connsiteY57" fmla="*/ 59606 h 488806"/>
              <a:gd name="connsiteX58" fmla="*/ 45310 w 606580"/>
              <a:gd name="connsiteY58" fmla="*/ 390730 h 488806"/>
              <a:gd name="connsiteX59" fmla="*/ 57845 w 606580"/>
              <a:gd name="connsiteY59" fmla="*/ 403151 h 488806"/>
              <a:gd name="connsiteX60" fmla="*/ 429425 w 606580"/>
              <a:gd name="connsiteY60" fmla="*/ 403151 h 488806"/>
              <a:gd name="connsiteX61" fmla="*/ 441960 w 606580"/>
              <a:gd name="connsiteY61" fmla="*/ 390730 h 488806"/>
              <a:gd name="connsiteX62" fmla="*/ 441960 w 606580"/>
              <a:gd name="connsiteY62" fmla="*/ 59606 h 488806"/>
              <a:gd name="connsiteX63" fmla="*/ 429425 w 606580"/>
              <a:gd name="connsiteY63" fmla="*/ 47092 h 488806"/>
              <a:gd name="connsiteX64" fmla="*/ 0 w 606580"/>
              <a:gd name="connsiteY64" fmla="*/ 0 h 488806"/>
              <a:gd name="connsiteX65" fmla="*/ 606580 w 606580"/>
              <a:gd name="connsiteY65" fmla="*/ 0 h 488806"/>
              <a:gd name="connsiteX66" fmla="*/ 606580 w 606580"/>
              <a:gd name="connsiteY66" fmla="*/ 439768 h 488806"/>
              <a:gd name="connsiteX67" fmla="*/ 545486 w 606580"/>
              <a:gd name="connsiteY67" fmla="*/ 439768 h 488806"/>
              <a:gd name="connsiteX68" fmla="*/ 545486 w 606580"/>
              <a:gd name="connsiteY68" fmla="*/ 488806 h 488806"/>
              <a:gd name="connsiteX69" fmla="*/ 440938 w 606580"/>
              <a:gd name="connsiteY69" fmla="*/ 488806 h 488806"/>
              <a:gd name="connsiteX70" fmla="*/ 440938 w 606580"/>
              <a:gd name="connsiteY70" fmla="*/ 439768 h 488806"/>
              <a:gd name="connsiteX71" fmla="*/ 165178 w 606580"/>
              <a:gd name="connsiteY71" fmla="*/ 439768 h 488806"/>
              <a:gd name="connsiteX72" fmla="*/ 165178 w 606580"/>
              <a:gd name="connsiteY72" fmla="*/ 488806 h 488806"/>
              <a:gd name="connsiteX73" fmla="*/ 60630 w 606580"/>
              <a:gd name="connsiteY73" fmla="*/ 488806 h 488806"/>
              <a:gd name="connsiteX74" fmla="*/ 60630 w 606580"/>
              <a:gd name="connsiteY74" fmla="*/ 439768 h 488806"/>
              <a:gd name="connsiteX75" fmla="*/ 0 w 606580"/>
              <a:gd name="connsiteY75" fmla="*/ 439768 h 48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606580" h="488806">
                <a:moveTo>
                  <a:pt x="490148" y="378679"/>
                </a:moveTo>
                <a:cubicBezTo>
                  <a:pt x="483277" y="378679"/>
                  <a:pt x="477613" y="384055"/>
                  <a:pt x="477613" y="391193"/>
                </a:cubicBezTo>
                <a:cubicBezTo>
                  <a:pt x="477613" y="398331"/>
                  <a:pt x="483463" y="403708"/>
                  <a:pt x="490148" y="403708"/>
                </a:cubicBezTo>
                <a:lnTo>
                  <a:pt x="505097" y="403708"/>
                </a:lnTo>
                <a:cubicBezTo>
                  <a:pt x="512246" y="403708"/>
                  <a:pt x="517631" y="397868"/>
                  <a:pt x="517631" y="391193"/>
                </a:cubicBezTo>
                <a:cubicBezTo>
                  <a:pt x="517631" y="384055"/>
                  <a:pt x="511782" y="378679"/>
                  <a:pt x="505097" y="378679"/>
                </a:cubicBezTo>
                <a:close/>
                <a:moveTo>
                  <a:pt x="546321" y="378215"/>
                </a:moveTo>
                <a:cubicBezTo>
                  <a:pt x="539172" y="378215"/>
                  <a:pt x="533787" y="384055"/>
                  <a:pt x="533787" y="390730"/>
                </a:cubicBezTo>
                <a:cubicBezTo>
                  <a:pt x="533787" y="397868"/>
                  <a:pt x="539636" y="403151"/>
                  <a:pt x="546321" y="403151"/>
                </a:cubicBezTo>
                <a:lnTo>
                  <a:pt x="561270" y="403151"/>
                </a:lnTo>
                <a:cubicBezTo>
                  <a:pt x="568605" y="403151"/>
                  <a:pt x="573897" y="397960"/>
                  <a:pt x="573805" y="390730"/>
                </a:cubicBezTo>
                <a:cubicBezTo>
                  <a:pt x="573805" y="383499"/>
                  <a:pt x="567955" y="378215"/>
                  <a:pt x="561270" y="378215"/>
                </a:cubicBezTo>
                <a:close/>
                <a:moveTo>
                  <a:pt x="490148" y="330104"/>
                </a:moveTo>
                <a:cubicBezTo>
                  <a:pt x="483277" y="330104"/>
                  <a:pt x="477613" y="335944"/>
                  <a:pt x="477613" y="342618"/>
                </a:cubicBezTo>
                <a:cubicBezTo>
                  <a:pt x="477613" y="349756"/>
                  <a:pt x="483463" y="355133"/>
                  <a:pt x="490148" y="355133"/>
                </a:cubicBezTo>
                <a:lnTo>
                  <a:pt x="505097" y="355133"/>
                </a:lnTo>
                <a:cubicBezTo>
                  <a:pt x="512246" y="355133"/>
                  <a:pt x="517631" y="349293"/>
                  <a:pt x="517631" y="342618"/>
                </a:cubicBezTo>
                <a:cubicBezTo>
                  <a:pt x="517631" y="335481"/>
                  <a:pt x="511782" y="330104"/>
                  <a:pt x="505097" y="330104"/>
                </a:cubicBezTo>
                <a:close/>
                <a:moveTo>
                  <a:pt x="546321" y="329733"/>
                </a:moveTo>
                <a:cubicBezTo>
                  <a:pt x="539172" y="329733"/>
                  <a:pt x="533787" y="335573"/>
                  <a:pt x="533787" y="342248"/>
                </a:cubicBezTo>
                <a:cubicBezTo>
                  <a:pt x="533787" y="349386"/>
                  <a:pt x="539636" y="354762"/>
                  <a:pt x="546321" y="354762"/>
                </a:cubicBezTo>
                <a:lnTo>
                  <a:pt x="561270" y="354762"/>
                </a:lnTo>
                <a:cubicBezTo>
                  <a:pt x="568605" y="354762"/>
                  <a:pt x="573897" y="349386"/>
                  <a:pt x="573805" y="342248"/>
                </a:cubicBezTo>
                <a:cubicBezTo>
                  <a:pt x="573805" y="335110"/>
                  <a:pt x="567955" y="329733"/>
                  <a:pt x="561270" y="329733"/>
                </a:cubicBezTo>
                <a:close/>
                <a:moveTo>
                  <a:pt x="490148" y="281529"/>
                </a:moveTo>
                <a:cubicBezTo>
                  <a:pt x="483277" y="281529"/>
                  <a:pt x="477613" y="286906"/>
                  <a:pt x="477613" y="294044"/>
                </a:cubicBezTo>
                <a:cubicBezTo>
                  <a:pt x="477613" y="301182"/>
                  <a:pt x="483463" y="306558"/>
                  <a:pt x="490148" y="306558"/>
                </a:cubicBezTo>
                <a:lnTo>
                  <a:pt x="505097" y="306558"/>
                </a:lnTo>
                <a:cubicBezTo>
                  <a:pt x="512246" y="306558"/>
                  <a:pt x="517631" y="301182"/>
                  <a:pt x="517631" y="294044"/>
                </a:cubicBezTo>
                <a:cubicBezTo>
                  <a:pt x="517631" y="286906"/>
                  <a:pt x="511782" y="281529"/>
                  <a:pt x="505097" y="281529"/>
                </a:cubicBezTo>
                <a:close/>
                <a:moveTo>
                  <a:pt x="546321" y="281158"/>
                </a:moveTo>
                <a:cubicBezTo>
                  <a:pt x="539172" y="281158"/>
                  <a:pt x="533787" y="286535"/>
                  <a:pt x="533787" y="293673"/>
                </a:cubicBezTo>
                <a:cubicBezTo>
                  <a:pt x="533787" y="300811"/>
                  <a:pt x="539636" y="306187"/>
                  <a:pt x="546321" y="306187"/>
                </a:cubicBezTo>
                <a:lnTo>
                  <a:pt x="561270" y="306187"/>
                </a:lnTo>
                <a:cubicBezTo>
                  <a:pt x="568605" y="306187"/>
                  <a:pt x="573897" y="300811"/>
                  <a:pt x="573805" y="293673"/>
                </a:cubicBezTo>
                <a:cubicBezTo>
                  <a:pt x="573805" y="286535"/>
                  <a:pt x="567955" y="281158"/>
                  <a:pt x="561270" y="281158"/>
                </a:cubicBezTo>
                <a:close/>
                <a:moveTo>
                  <a:pt x="490148" y="233140"/>
                </a:moveTo>
                <a:cubicBezTo>
                  <a:pt x="483277" y="233140"/>
                  <a:pt x="477613" y="238795"/>
                  <a:pt x="477613" y="245562"/>
                </a:cubicBezTo>
                <a:cubicBezTo>
                  <a:pt x="477613" y="252792"/>
                  <a:pt x="483463" y="258076"/>
                  <a:pt x="490148" y="258076"/>
                </a:cubicBezTo>
                <a:lnTo>
                  <a:pt x="505097" y="258076"/>
                </a:lnTo>
                <a:cubicBezTo>
                  <a:pt x="512246" y="258076"/>
                  <a:pt x="517631" y="252236"/>
                  <a:pt x="517631" y="245562"/>
                </a:cubicBezTo>
                <a:cubicBezTo>
                  <a:pt x="517631" y="238424"/>
                  <a:pt x="511782" y="233140"/>
                  <a:pt x="505097" y="233140"/>
                </a:cubicBezTo>
                <a:close/>
                <a:moveTo>
                  <a:pt x="546321" y="232584"/>
                </a:moveTo>
                <a:cubicBezTo>
                  <a:pt x="539172" y="232584"/>
                  <a:pt x="533787" y="238424"/>
                  <a:pt x="533787" y="245098"/>
                </a:cubicBezTo>
                <a:cubicBezTo>
                  <a:pt x="533787" y="252236"/>
                  <a:pt x="539636" y="257613"/>
                  <a:pt x="546321" y="257613"/>
                </a:cubicBezTo>
                <a:lnTo>
                  <a:pt x="561270" y="257613"/>
                </a:lnTo>
                <a:cubicBezTo>
                  <a:pt x="568605" y="257613"/>
                  <a:pt x="573897" y="252236"/>
                  <a:pt x="573805" y="245098"/>
                </a:cubicBezTo>
                <a:cubicBezTo>
                  <a:pt x="573805" y="237960"/>
                  <a:pt x="567955" y="232584"/>
                  <a:pt x="561270" y="232584"/>
                </a:cubicBezTo>
                <a:close/>
                <a:moveTo>
                  <a:pt x="483277" y="74901"/>
                </a:moveTo>
                <a:lnTo>
                  <a:pt x="483277" y="148969"/>
                </a:lnTo>
                <a:lnTo>
                  <a:pt x="568512" y="148969"/>
                </a:lnTo>
                <a:lnTo>
                  <a:pt x="568512" y="74901"/>
                </a:lnTo>
                <a:close/>
                <a:moveTo>
                  <a:pt x="69789" y="71977"/>
                </a:moveTo>
                <a:lnTo>
                  <a:pt x="416971" y="71977"/>
                </a:lnTo>
                <a:lnTo>
                  <a:pt x="416971" y="378654"/>
                </a:lnTo>
                <a:lnTo>
                  <a:pt x="69789" y="378654"/>
                </a:lnTo>
                <a:close/>
                <a:moveTo>
                  <a:pt x="57845" y="47092"/>
                </a:moveTo>
                <a:cubicBezTo>
                  <a:pt x="50603" y="47092"/>
                  <a:pt x="45310" y="52932"/>
                  <a:pt x="45310" y="59606"/>
                </a:cubicBezTo>
                <a:lnTo>
                  <a:pt x="45310" y="390730"/>
                </a:lnTo>
                <a:cubicBezTo>
                  <a:pt x="45310" y="397868"/>
                  <a:pt x="51160" y="403151"/>
                  <a:pt x="57845" y="403151"/>
                </a:cubicBezTo>
                <a:lnTo>
                  <a:pt x="429425" y="403151"/>
                </a:lnTo>
                <a:cubicBezTo>
                  <a:pt x="436110" y="403151"/>
                  <a:pt x="441960" y="397960"/>
                  <a:pt x="441960" y="390730"/>
                </a:cubicBezTo>
                <a:lnTo>
                  <a:pt x="441960" y="59606"/>
                </a:lnTo>
                <a:cubicBezTo>
                  <a:pt x="441960" y="52375"/>
                  <a:pt x="436110" y="47092"/>
                  <a:pt x="429425" y="47092"/>
                </a:cubicBezTo>
                <a:close/>
                <a:moveTo>
                  <a:pt x="0" y="0"/>
                </a:moveTo>
                <a:lnTo>
                  <a:pt x="606580" y="0"/>
                </a:lnTo>
                <a:lnTo>
                  <a:pt x="606580" y="439768"/>
                </a:lnTo>
                <a:lnTo>
                  <a:pt x="545486" y="439768"/>
                </a:lnTo>
                <a:lnTo>
                  <a:pt x="545486" y="488806"/>
                </a:lnTo>
                <a:lnTo>
                  <a:pt x="440938" y="488806"/>
                </a:lnTo>
                <a:lnTo>
                  <a:pt x="440938" y="439768"/>
                </a:lnTo>
                <a:lnTo>
                  <a:pt x="165178" y="439768"/>
                </a:lnTo>
                <a:lnTo>
                  <a:pt x="165178" y="488806"/>
                </a:lnTo>
                <a:lnTo>
                  <a:pt x="60630" y="488806"/>
                </a:lnTo>
                <a:lnTo>
                  <a:pt x="60630" y="439768"/>
                </a:lnTo>
                <a:lnTo>
                  <a:pt x="0" y="439768"/>
                </a:lnTo>
                <a:close/>
              </a:path>
            </a:pathLst>
          </a:custGeom>
          <a:solidFill>
            <a:srgbClr val="1A3B6E"/>
          </a:solidFill>
          <a:ln>
            <a:noFill/>
          </a:ln>
        </p:spPr>
      </p:sp>
      <p:sp>
        <p:nvSpPr>
          <p:cNvPr id="63" name="PA_percussion_232057"/>
          <p:cNvSpPr>
            <a:spLocks noChangeAspect="1"/>
          </p:cNvSpPr>
          <p:nvPr>
            <p:custDataLst>
              <p:tags r:id="rId9"/>
            </p:custDataLst>
          </p:nvPr>
        </p:nvSpPr>
        <p:spPr bwMode="auto">
          <a:xfrm>
            <a:off x="3409531" y="2972526"/>
            <a:ext cx="521668" cy="520916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607612" h="606736">
                <a:moveTo>
                  <a:pt x="161268" y="506719"/>
                </a:moveTo>
                <a:cubicBezTo>
                  <a:pt x="150498" y="506719"/>
                  <a:pt x="141865" y="515340"/>
                  <a:pt x="141865" y="526094"/>
                </a:cubicBezTo>
                <a:cubicBezTo>
                  <a:pt x="141865" y="536759"/>
                  <a:pt x="150498" y="545380"/>
                  <a:pt x="161268" y="545380"/>
                </a:cubicBezTo>
                <a:cubicBezTo>
                  <a:pt x="171949" y="545380"/>
                  <a:pt x="180582" y="536759"/>
                  <a:pt x="180582" y="526094"/>
                </a:cubicBezTo>
                <a:cubicBezTo>
                  <a:pt x="180582" y="515340"/>
                  <a:pt x="171949" y="506719"/>
                  <a:pt x="161268" y="506719"/>
                </a:cubicBezTo>
                <a:close/>
                <a:moveTo>
                  <a:pt x="206928" y="461036"/>
                </a:moveTo>
                <a:cubicBezTo>
                  <a:pt x="196247" y="461036"/>
                  <a:pt x="187525" y="469746"/>
                  <a:pt x="187525" y="480411"/>
                </a:cubicBezTo>
                <a:cubicBezTo>
                  <a:pt x="187525" y="491165"/>
                  <a:pt x="196247" y="499786"/>
                  <a:pt x="206928" y="499786"/>
                </a:cubicBezTo>
                <a:cubicBezTo>
                  <a:pt x="217609" y="499786"/>
                  <a:pt x="226331" y="491165"/>
                  <a:pt x="226331" y="480411"/>
                </a:cubicBezTo>
                <a:cubicBezTo>
                  <a:pt x="226331" y="469746"/>
                  <a:pt x="217609" y="461036"/>
                  <a:pt x="206928" y="461036"/>
                </a:cubicBezTo>
                <a:close/>
                <a:moveTo>
                  <a:pt x="80806" y="426374"/>
                </a:moveTo>
                <a:cubicBezTo>
                  <a:pt x="70126" y="426374"/>
                  <a:pt x="61403" y="435084"/>
                  <a:pt x="61403" y="445749"/>
                </a:cubicBezTo>
                <a:cubicBezTo>
                  <a:pt x="61403" y="456414"/>
                  <a:pt x="70126" y="465124"/>
                  <a:pt x="80806" y="465124"/>
                </a:cubicBezTo>
                <a:cubicBezTo>
                  <a:pt x="91487" y="465124"/>
                  <a:pt x="100210" y="456414"/>
                  <a:pt x="100210" y="445749"/>
                </a:cubicBezTo>
                <a:cubicBezTo>
                  <a:pt x="100210" y="435084"/>
                  <a:pt x="91487" y="426374"/>
                  <a:pt x="80806" y="426374"/>
                </a:cubicBezTo>
                <a:close/>
                <a:moveTo>
                  <a:pt x="252589" y="415442"/>
                </a:moveTo>
                <a:cubicBezTo>
                  <a:pt x="241908" y="415442"/>
                  <a:pt x="233274" y="424152"/>
                  <a:pt x="233274" y="434818"/>
                </a:cubicBezTo>
                <a:cubicBezTo>
                  <a:pt x="233274" y="445483"/>
                  <a:pt x="241908" y="454193"/>
                  <a:pt x="252589" y="454193"/>
                </a:cubicBezTo>
                <a:cubicBezTo>
                  <a:pt x="263358" y="454193"/>
                  <a:pt x="271992" y="445483"/>
                  <a:pt x="271992" y="434818"/>
                </a:cubicBezTo>
                <a:cubicBezTo>
                  <a:pt x="271992" y="424152"/>
                  <a:pt x="263358" y="415442"/>
                  <a:pt x="252589" y="415442"/>
                </a:cubicBezTo>
                <a:close/>
                <a:moveTo>
                  <a:pt x="126466" y="380781"/>
                </a:moveTo>
                <a:cubicBezTo>
                  <a:pt x="115786" y="380781"/>
                  <a:pt x="107152" y="389402"/>
                  <a:pt x="107152" y="400156"/>
                </a:cubicBezTo>
                <a:cubicBezTo>
                  <a:pt x="107152" y="410821"/>
                  <a:pt x="115786" y="419442"/>
                  <a:pt x="126466" y="419442"/>
                </a:cubicBezTo>
                <a:cubicBezTo>
                  <a:pt x="137236" y="419442"/>
                  <a:pt x="145870" y="410821"/>
                  <a:pt x="145870" y="400156"/>
                </a:cubicBezTo>
                <a:cubicBezTo>
                  <a:pt x="145870" y="389402"/>
                  <a:pt x="137236" y="380781"/>
                  <a:pt x="126466" y="380781"/>
                </a:cubicBezTo>
                <a:close/>
                <a:moveTo>
                  <a:pt x="172216" y="335098"/>
                </a:moveTo>
                <a:cubicBezTo>
                  <a:pt x="161535" y="335098"/>
                  <a:pt x="152812" y="343808"/>
                  <a:pt x="152812" y="354473"/>
                </a:cubicBezTo>
                <a:cubicBezTo>
                  <a:pt x="152812" y="365227"/>
                  <a:pt x="161535" y="373848"/>
                  <a:pt x="172216" y="373848"/>
                </a:cubicBezTo>
                <a:cubicBezTo>
                  <a:pt x="182896" y="373848"/>
                  <a:pt x="191619" y="365227"/>
                  <a:pt x="191619" y="354473"/>
                </a:cubicBezTo>
                <a:cubicBezTo>
                  <a:pt x="191619" y="343808"/>
                  <a:pt x="182896" y="335098"/>
                  <a:pt x="172216" y="335098"/>
                </a:cubicBezTo>
                <a:close/>
                <a:moveTo>
                  <a:pt x="435439" y="232854"/>
                </a:moveTo>
                <a:cubicBezTo>
                  <a:pt x="424759" y="232854"/>
                  <a:pt x="416037" y="241563"/>
                  <a:pt x="416037" y="252228"/>
                </a:cubicBezTo>
                <a:cubicBezTo>
                  <a:pt x="416037" y="262982"/>
                  <a:pt x="424759" y="271602"/>
                  <a:pt x="435439" y="271602"/>
                </a:cubicBezTo>
                <a:cubicBezTo>
                  <a:pt x="446120" y="271602"/>
                  <a:pt x="454842" y="262982"/>
                  <a:pt x="454842" y="252228"/>
                </a:cubicBezTo>
                <a:cubicBezTo>
                  <a:pt x="454842" y="241563"/>
                  <a:pt x="446120" y="232854"/>
                  <a:pt x="435439" y="232854"/>
                </a:cubicBezTo>
                <a:close/>
                <a:moveTo>
                  <a:pt x="204436" y="231557"/>
                </a:moveTo>
                <a:lnTo>
                  <a:pt x="375773" y="402644"/>
                </a:lnTo>
                <a:lnTo>
                  <a:pt x="176043" y="601994"/>
                </a:lnTo>
                <a:cubicBezTo>
                  <a:pt x="160200" y="617903"/>
                  <a:pt x="108932" y="592484"/>
                  <a:pt x="61581" y="545202"/>
                </a:cubicBezTo>
                <a:cubicBezTo>
                  <a:pt x="14319" y="498009"/>
                  <a:pt x="-11137" y="446816"/>
                  <a:pt x="4706" y="430907"/>
                </a:cubicBezTo>
                <a:close/>
                <a:moveTo>
                  <a:pt x="481098" y="187262"/>
                </a:moveTo>
                <a:cubicBezTo>
                  <a:pt x="470418" y="187262"/>
                  <a:pt x="461784" y="195972"/>
                  <a:pt x="461784" y="206637"/>
                </a:cubicBezTo>
                <a:cubicBezTo>
                  <a:pt x="461784" y="217301"/>
                  <a:pt x="470418" y="226011"/>
                  <a:pt x="481098" y="226011"/>
                </a:cubicBezTo>
                <a:cubicBezTo>
                  <a:pt x="491867" y="226011"/>
                  <a:pt x="500500" y="217301"/>
                  <a:pt x="500500" y="206637"/>
                </a:cubicBezTo>
                <a:cubicBezTo>
                  <a:pt x="500500" y="195972"/>
                  <a:pt x="491867" y="187262"/>
                  <a:pt x="481098" y="187262"/>
                </a:cubicBezTo>
                <a:close/>
                <a:moveTo>
                  <a:pt x="354981" y="152602"/>
                </a:moveTo>
                <a:cubicBezTo>
                  <a:pt x="344301" y="152602"/>
                  <a:pt x="335667" y="161223"/>
                  <a:pt x="335667" y="171976"/>
                </a:cubicBezTo>
                <a:cubicBezTo>
                  <a:pt x="335667" y="182641"/>
                  <a:pt x="344301" y="191262"/>
                  <a:pt x="354981" y="191262"/>
                </a:cubicBezTo>
                <a:cubicBezTo>
                  <a:pt x="365750" y="191262"/>
                  <a:pt x="374384" y="182641"/>
                  <a:pt x="374384" y="171976"/>
                </a:cubicBezTo>
                <a:cubicBezTo>
                  <a:pt x="374384" y="161223"/>
                  <a:pt x="365750" y="152602"/>
                  <a:pt x="354981" y="152602"/>
                </a:cubicBezTo>
                <a:close/>
                <a:moveTo>
                  <a:pt x="526845" y="141671"/>
                </a:moveTo>
                <a:cubicBezTo>
                  <a:pt x="516076" y="141671"/>
                  <a:pt x="507443" y="150291"/>
                  <a:pt x="507443" y="160956"/>
                </a:cubicBezTo>
                <a:cubicBezTo>
                  <a:pt x="507443" y="171710"/>
                  <a:pt x="516076" y="180330"/>
                  <a:pt x="526845" y="180330"/>
                </a:cubicBezTo>
                <a:cubicBezTo>
                  <a:pt x="537526" y="180330"/>
                  <a:pt x="546248" y="171710"/>
                  <a:pt x="546248" y="160956"/>
                </a:cubicBezTo>
                <a:cubicBezTo>
                  <a:pt x="546248" y="150291"/>
                  <a:pt x="537526" y="141671"/>
                  <a:pt x="526845" y="141671"/>
                </a:cubicBezTo>
                <a:close/>
                <a:moveTo>
                  <a:pt x="400728" y="106921"/>
                </a:moveTo>
                <a:cubicBezTo>
                  <a:pt x="390048" y="106921"/>
                  <a:pt x="381326" y="115631"/>
                  <a:pt x="381326" y="126296"/>
                </a:cubicBezTo>
                <a:cubicBezTo>
                  <a:pt x="381326" y="137049"/>
                  <a:pt x="390048" y="145670"/>
                  <a:pt x="400728" y="145670"/>
                </a:cubicBezTo>
                <a:cubicBezTo>
                  <a:pt x="411409" y="145670"/>
                  <a:pt x="420131" y="137049"/>
                  <a:pt x="420131" y="126296"/>
                </a:cubicBezTo>
                <a:cubicBezTo>
                  <a:pt x="420131" y="115631"/>
                  <a:pt x="411409" y="106921"/>
                  <a:pt x="400728" y="106921"/>
                </a:cubicBezTo>
                <a:close/>
                <a:moveTo>
                  <a:pt x="446387" y="61330"/>
                </a:moveTo>
                <a:cubicBezTo>
                  <a:pt x="435706" y="61330"/>
                  <a:pt x="426984" y="70039"/>
                  <a:pt x="426984" y="80704"/>
                </a:cubicBezTo>
                <a:cubicBezTo>
                  <a:pt x="426984" y="91369"/>
                  <a:pt x="435706" y="100078"/>
                  <a:pt x="446387" y="100078"/>
                </a:cubicBezTo>
                <a:cubicBezTo>
                  <a:pt x="457156" y="100078"/>
                  <a:pt x="465789" y="91369"/>
                  <a:pt x="465789" y="80704"/>
                </a:cubicBezTo>
                <a:cubicBezTo>
                  <a:pt x="465789" y="70039"/>
                  <a:pt x="457067" y="61330"/>
                  <a:pt x="446387" y="61330"/>
                </a:cubicBezTo>
                <a:close/>
                <a:moveTo>
                  <a:pt x="449934" y="306"/>
                </a:moveTo>
                <a:cubicBezTo>
                  <a:pt x="473293" y="3185"/>
                  <a:pt x="510758" y="26247"/>
                  <a:pt x="546070" y="61507"/>
                </a:cubicBezTo>
                <a:cubicBezTo>
                  <a:pt x="593063" y="108521"/>
                  <a:pt x="618518" y="159356"/>
                  <a:pt x="603121" y="175531"/>
                </a:cubicBezTo>
                <a:lnTo>
                  <a:pt x="603210" y="175531"/>
                </a:lnTo>
                <a:lnTo>
                  <a:pt x="403220" y="375228"/>
                </a:lnTo>
                <a:lnTo>
                  <a:pt x="231890" y="204148"/>
                </a:lnTo>
                <a:lnTo>
                  <a:pt x="431790" y="4451"/>
                </a:lnTo>
                <a:lnTo>
                  <a:pt x="431879" y="4451"/>
                </a:lnTo>
                <a:cubicBezTo>
                  <a:pt x="435929" y="630"/>
                  <a:pt x="442148" y="-654"/>
                  <a:pt x="449934" y="306"/>
                </a:cubicBezTo>
                <a:close/>
              </a:path>
            </a:pathLst>
          </a:custGeom>
          <a:solidFill>
            <a:srgbClr val="1A3B6E"/>
          </a:solidFill>
          <a:ln>
            <a:noFill/>
          </a:ln>
        </p:spPr>
      </p:sp>
      <p:grpSp>
        <p:nvGrpSpPr>
          <p:cNvPr id="11" name="PA_组合 10"/>
          <p:cNvGrpSpPr/>
          <p:nvPr>
            <p:custDataLst>
              <p:tags r:id="rId10"/>
            </p:custDataLst>
          </p:nvPr>
        </p:nvGrpSpPr>
        <p:grpSpPr>
          <a:xfrm>
            <a:off x="5611022" y="1439174"/>
            <a:ext cx="521668" cy="520878"/>
            <a:chOff x="5611022" y="1439174"/>
            <a:chExt cx="521668" cy="520878"/>
          </a:xfrm>
        </p:grpSpPr>
        <p:sp>
          <p:nvSpPr>
            <p:cNvPr id="57" name="PA_camping-bonfire_75283"/>
            <p:cNvSpPr>
              <a:spLocks noChangeAspect="1"/>
            </p:cNvSpPr>
            <p:nvPr>
              <p:custDataLst>
                <p:tags r:id="rId11"/>
              </p:custDataLst>
            </p:nvPr>
          </p:nvSpPr>
          <p:spPr bwMode="auto">
            <a:xfrm>
              <a:off x="5611022" y="1439174"/>
              <a:ext cx="521668" cy="520878"/>
            </a:xfrm>
            <a:custGeom>
              <a:avLst/>
              <a:gdLst>
                <a:gd name="connsiteX0" fmla="*/ 174259 w 606933"/>
                <a:gd name="connsiteY0" fmla="*/ 351400 h 606016"/>
                <a:gd name="connsiteX1" fmla="*/ 303409 w 606933"/>
                <a:gd name="connsiteY1" fmla="*/ 405467 h 606016"/>
                <a:gd name="connsiteX2" fmla="*/ 432559 w 606933"/>
                <a:gd name="connsiteY2" fmla="*/ 351400 h 606016"/>
                <a:gd name="connsiteX3" fmla="*/ 436591 w 606933"/>
                <a:gd name="connsiteY3" fmla="*/ 353011 h 606016"/>
                <a:gd name="connsiteX4" fmla="*/ 454448 w 606933"/>
                <a:gd name="connsiteY4" fmla="*/ 395459 h 606016"/>
                <a:gd name="connsiteX5" fmla="*/ 454448 w 606933"/>
                <a:gd name="connsiteY5" fmla="*/ 397760 h 606016"/>
                <a:gd name="connsiteX6" fmla="*/ 452835 w 606933"/>
                <a:gd name="connsiteY6" fmla="*/ 399485 h 606016"/>
                <a:gd name="connsiteX7" fmla="*/ 370922 w 606933"/>
                <a:gd name="connsiteY7" fmla="*/ 433766 h 606016"/>
                <a:gd name="connsiteX8" fmla="*/ 452835 w 606933"/>
                <a:gd name="connsiteY8" fmla="*/ 468046 h 606016"/>
                <a:gd name="connsiteX9" fmla="*/ 454448 w 606933"/>
                <a:gd name="connsiteY9" fmla="*/ 469772 h 606016"/>
                <a:gd name="connsiteX10" fmla="*/ 454448 w 606933"/>
                <a:gd name="connsiteY10" fmla="*/ 472072 h 606016"/>
                <a:gd name="connsiteX11" fmla="*/ 436591 w 606933"/>
                <a:gd name="connsiteY11" fmla="*/ 514520 h 606016"/>
                <a:gd name="connsiteX12" fmla="*/ 433826 w 606933"/>
                <a:gd name="connsiteY12" fmla="*/ 516476 h 606016"/>
                <a:gd name="connsiteX13" fmla="*/ 432559 w 606933"/>
                <a:gd name="connsiteY13" fmla="*/ 516131 h 606016"/>
                <a:gd name="connsiteX14" fmla="*/ 303409 w 606933"/>
                <a:gd name="connsiteY14" fmla="*/ 462064 h 606016"/>
                <a:gd name="connsiteX15" fmla="*/ 174259 w 606933"/>
                <a:gd name="connsiteY15" fmla="*/ 516131 h 606016"/>
                <a:gd name="connsiteX16" fmla="*/ 170227 w 606933"/>
                <a:gd name="connsiteY16" fmla="*/ 514520 h 606016"/>
                <a:gd name="connsiteX17" fmla="*/ 152485 w 606933"/>
                <a:gd name="connsiteY17" fmla="*/ 472072 h 606016"/>
                <a:gd name="connsiteX18" fmla="*/ 152369 w 606933"/>
                <a:gd name="connsiteY18" fmla="*/ 469772 h 606016"/>
                <a:gd name="connsiteX19" fmla="*/ 154098 w 606933"/>
                <a:gd name="connsiteY19" fmla="*/ 468046 h 606016"/>
                <a:gd name="connsiteX20" fmla="*/ 236011 w 606933"/>
                <a:gd name="connsiteY20" fmla="*/ 433766 h 606016"/>
                <a:gd name="connsiteX21" fmla="*/ 154098 w 606933"/>
                <a:gd name="connsiteY21" fmla="*/ 399485 h 606016"/>
                <a:gd name="connsiteX22" fmla="*/ 152369 w 606933"/>
                <a:gd name="connsiteY22" fmla="*/ 397760 h 606016"/>
                <a:gd name="connsiteX23" fmla="*/ 152485 w 606933"/>
                <a:gd name="connsiteY23" fmla="*/ 395459 h 606016"/>
                <a:gd name="connsiteX24" fmla="*/ 170227 w 606933"/>
                <a:gd name="connsiteY24" fmla="*/ 353011 h 606016"/>
                <a:gd name="connsiteX25" fmla="*/ 174259 w 606933"/>
                <a:gd name="connsiteY25" fmla="*/ 351400 h 606016"/>
                <a:gd name="connsiteX26" fmla="*/ 276196 w 606933"/>
                <a:gd name="connsiteY26" fmla="*/ 110806 h 606016"/>
                <a:gd name="connsiteX27" fmla="*/ 353638 w 606933"/>
                <a:gd name="connsiteY27" fmla="*/ 149814 h 606016"/>
                <a:gd name="connsiteX28" fmla="*/ 397776 w 606933"/>
                <a:gd name="connsiteY28" fmla="*/ 239913 h 606016"/>
                <a:gd name="connsiteX29" fmla="*/ 328977 w 606933"/>
                <a:gd name="connsiteY29" fmla="*/ 383750 h 606016"/>
                <a:gd name="connsiteX30" fmla="*/ 325750 w 606933"/>
                <a:gd name="connsiteY30" fmla="*/ 383865 h 606016"/>
                <a:gd name="connsiteX31" fmla="*/ 324136 w 606933"/>
                <a:gd name="connsiteY31" fmla="*/ 380988 h 606016"/>
                <a:gd name="connsiteX32" fmla="*/ 314341 w 606933"/>
                <a:gd name="connsiteY32" fmla="*/ 332659 h 606016"/>
                <a:gd name="connsiteX33" fmla="*/ 305813 w 606933"/>
                <a:gd name="connsiteY33" fmla="*/ 274089 h 606016"/>
                <a:gd name="connsiteX34" fmla="*/ 273199 w 606933"/>
                <a:gd name="connsiteY34" fmla="*/ 380413 h 606016"/>
                <a:gd name="connsiteX35" fmla="*/ 272278 w 606933"/>
                <a:gd name="connsiteY35" fmla="*/ 383520 h 606016"/>
                <a:gd name="connsiteX36" fmla="*/ 270203 w 606933"/>
                <a:gd name="connsiteY36" fmla="*/ 384210 h 606016"/>
                <a:gd name="connsiteX37" fmla="*/ 269166 w 606933"/>
                <a:gd name="connsiteY37" fmla="*/ 384095 h 606016"/>
                <a:gd name="connsiteX38" fmla="*/ 213850 w 606933"/>
                <a:gd name="connsiteY38" fmla="*/ 329897 h 606016"/>
                <a:gd name="connsiteX39" fmla="*/ 224106 w 606933"/>
                <a:gd name="connsiteY39" fmla="*/ 242215 h 606016"/>
                <a:gd name="connsiteX40" fmla="*/ 249460 w 606933"/>
                <a:gd name="connsiteY40" fmla="*/ 203782 h 606016"/>
                <a:gd name="connsiteX41" fmla="*/ 272623 w 606933"/>
                <a:gd name="connsiteY41" fmla="*/ 114143 h 606016"/>
                <a:gd name="connsiteX42" fmla="*/ 273660 w 606933"/>
                <a:gd name="connsiteY42" fmla="*/ 111612 h 606016"/>
                <a:gd name="connsiteX43" fmla="*/ 276196 w 606933"/>
                <a:gd name="connsiteY43" fmla="*/ 110806 h 606016"/>
                <a:gd name="connsiteX44" fmla="*/ 125950 w 606933"/>
                <a:gd name="connsiteY44" fmla="*/ 23012 h 606016"/>
                <a:gd name="connsiteX45" fmla="*/ 23047 w 606933"/>
                <a:gd name="connsiteY45" fmla="*/ 125759 h 606016"/>
                <a:gd name="connsiteX46" fmla="*/ 23047 w 606933"/>
                <a:gd name="connsiteY46" fmla="*/ 480141 h 606016"/>
                <a:gd name="connsiteX47" fmla="*/ 125950 w 606933"/>
                <a:gd name="connsiteY47" fmla="*/ 583004 h 606016"/>
                <a:gd name="connsiteX48" fmla="*/ 480868 w 606933"/>
                <a:gd name="connsiteY48" fmla="*/ 583004 h 606016"/>
                <a:gd name="connsiteX49" fmla="*/ 583886 w 606933"/>
                <a:gd name="connsiteY49" fmla="*/ 480141 h 606016"/>
                <a:gd name="connsiteX50" fmla="*/ 583886 w 606933"/>
                <a:gd name="connsiteY50" fmla="*/ 125759 h 606016"/>
                <a:gd name="connsiteX51" fmla="*/ 480868 w 606933"/>
                <a:gd name="connsiteY51" fmla="*/ 23012 h 606016"/>
                <a:gd name="connsiteX52" fmla="*/ 125950 w 606933"/>
                <a:gd name="connsiteY52" fmla="*/ 0 h 606016"/>
                <a:gd name="connsiteX53" fmla="*/ 480868 w 606933"/>
                <a:gd name="connsiteY53" fmla="*/ 0 h 606016"/>
                <a:gd name="connsiteX54" fmla="*/ 606933 w 606933"/>
                <a:gd name="connsiteY54" fmla="*/ 125759 h 606016"/>
                <a:gd name="connsiteX55" fmla="*/ 606933 w 606933"/>
                <a:gd name="connsiteY55" fmla="*/ 480141 h 606016"/>
                <a:gd name="connsiteX56" fmla="*/ 480868 w 606933"/>
                <a:gd name="connsiteY56" fmla="*/ 606016 h 606016"/>
                <a:gd name="connsiteX57" fmla="*/ 125950 w 606933"/>
                <a:gd name="connsiteY57" fmla="*/ 606016 h 606016"/>
                <a:gd name="connsiteX58" fmla="*/ 0 w 606933"/>
                <a:gd name="connsiteY58" fmla="*/ 480141 h 606016"/>
                <a:gd name="connsiteX59" fmla="*/ 0 w 606933"/>
                <a:gd name="connsiteY59" fmla="*/ 125759 h 606016"/>
                <a:gd name="connsiteX60" fmla="*/ 125950 w 606933"/>
                <a:gd name="connsiteY60" fmla="*/ 0 h 60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06933" h="606016">
                  <a:moveTo>
                    <a:pt x="174259" y="351400"/>
                  </a:moveTo>
                  <a:lnTo>
                    <a:pt x="303409" y="405467"/>
                  </a:lnTo>
                  <a:lnTo>
                    <a:pt x="432559" y="351400"/>
                  </a:lnTo>
                  <a:cubicBezTo>
                    <a:pt x="434172" y="350710"/>
                    <a:pt x="436015" y="351400"/>
                    <a:pt x="436591" y="353011"/>
                  </a:cubicBezTo>
                  <a:lnTo>
                    <a:pt x="454448" y="395459"/>
                  </a:lnTo>
                  <a:cubicBezTo>
                    <a:pt x="454794" y="396149"/>
                    <a:pt x="454794" y="397069"/>
                    <a:pt x="454448" y="397760"/>
                  </a:cubicBezTo>
                  <a:cubicBezTo>
                    <a:pt x="454218" y="398565"/>
                    <a:pt x="453527" y="399140"/>
                    <a:pt x="452835" y="399485"/>
                  </a:cubicBezTo>
                  <a:lnTo>
                    <a:pt x="370922" y="433766"/>
                  </a:lnTo>
                  <a:lnTo>
                    <a:pt x="452835" y="468046"/>
                  </a:lnTo>
                  <a:cubicBezTo>
                    <a:pt x="453527" y="468391"/>
                    <a:pt x="454218" y="468966"/>
                    <a:pt x="454448" y="469772"/>
                  </a:cubicBezTo>
                  <a:cubicBezTo>
                    <a:pt x="454794" y="470462"/>
                    <a:pt x="454794" y="471382"/>
                    <a:pt x="454448" y="472072"/>
                  </a:cubicBezTo>
                  <a:lnTo>
                    <a:pt x="436591" y="514520"/>
                  </a:lnTo>
                  <a:cubicBezTo>
                    <a:pt x="436130" y="515671"/>
                    <a:pt x="434978" y="516476"/>
                    <a:pt x="433826" y="516476"/>
                  </a:cubicBezTo>
                  <a:cubicBezTo>
                    <a:pt x="433365" y="516476"/>
                    <a:pt x="433019" y="516361"/>
                    <a:pt x="432559" y="516131"/>
                  </a:cubicBezTo>
                  <a:lnTo>
                    <a:pt x="303409" y="462064"/>
                  </a:lnTo>
                  <a:lnTo>
                    <a:pt x="174259" y="516131"/>
                  </a:lnTo>
                  <a:cubicBezTo>
                    <a:pt x="172761" y="516821"/>
                    <a:pt x="170918" y="516131"/>
                    <a:pt x="170227" y="514520"/>
                  </a:cubicBezTo>
                  <a:lnTo>
                    <a:pt x="152485" y="472072"/>
                  </a:lnTo>
                  <a:cubicBezTo>
                    <a:pt x="152139" y="471382"/>
                    <a:pt x="152139" y="470462"/>
                    <a:pt x="152369" y="469772"/>
                  </a:cubicBezTo>
                  <a:cubicBezTo>
                    <a:pt x="152715" y="468966"/>
                    <a:pt x="153291" y="468391"/>
                    <a:pt x="154098" y="468046"/>
                  </a:cubicBezTo>
                  <a:lnTo>
                    <a:pt x="236011" y="433766"/>
                  </a:lnTo>
                  <a:lnTo>
                    <a:pt x="154098" y="399485"/>
                  </a:lnTo>
                  <a:cubicBezTo>
                    <a:pt x="153291" y="399140"/>
                    <a:pt x="152715" y="398565"/>
                    <a:pt x="152369" y="397760"/>
                  </a:cubicBezTo>
                  <a:cubicBezTo>
                    <a:pt x="152139" y="397069"/>
                    <a:pt x="152139" y="396149"/>
                    <a:pt x="152485" y="395459"/>
                  </a:cubicBezTo>
                  <a:lnTo>
                    <a:pt x="170227" y="353011"/>
                  </a:lnTo>
                  <a:cubicBezTo>
                    <a:pt x="170918" y="351400"/>
                    <a:pt x="172761" y="350710"/>
                    <a:pt x="174259" y="351400"/>
                  </a:cubicBezTo>
                  <a:close/>
                  <a:moveTo>
                    <a:pt x="276196" y="110806"/>
                  </a:moveTo>
                  <a:cubicBezTo>
                    <a:pt x="304661" y="115754"/>
                    <a:pt x="332203" y="129677"/>
                    <a:pt x="353638" y="149814"/>
                  </a:cubicBezTo>
                  <a:cubicBezTo>
                    <a:pt x="378992" y="173519"/>
                    <a:pt x="394204" y="204702"/>
                    <a:pt x="397776" y="239913"/>
                  </a:cubicBezTo>
                  <a:cubicBezTo>
                    <a:pt x="403423" y="295146"/>
                    <a:pt x="376341" y="351645"/>
                    <a:pt x="328977" y="383750"/>
                  </a:cubicBezTo>
                  <a:cubicBezTo>
                    <a:pt x="327939" y="384440"/>
                    <a:pt x="326672" y="384440"/>
                    <a:pt x="325750" y="383865"/>
                  </a:cubicBezTo>
                  <a:cubicBezTo>
                    <a:pt x="324713" y="383289"/>
                    <a:pt x="324136" y="382139"/>
                    <a:pt x="324136" y="380988"/>
                  </a:cubicBezTo>
                  <a:cubicBezTo>
                    <a:pt x="325865" y="352451"/>
                    <a:pt x="319988" y="342440"/>
                    <a:pt x="314341" y="332659"/>
                  </a:cubicBezTo>
                  <a:cubicBezTo>
                    <a:pt x="307772" y="321612"/>
                    <a:pt x="301088" y="309990"/>
                    <a:pt x="305813" y="274089"/>
                  </a:cubicBezTo>
                  <a:cubicBezTo>
                    <a:pt x="270203" y="296297"/>
                    <a:pt x="260177" y="329322"/>
                    <a:pt x="273199" y="380413"/>
                  </a:cubicBezTo>
                  <a:cubicBezTo>
                    <a:pt x="273545" y="381563"/>
                    <a:pt x="273084" y="382714"/>
                    <a:pt x="272278" y="383520"/>
                  </a:cubicBezTo>
                  <a:cubicBezTo>
                    <a:pt x="271701" y="383980"/>
                    <a:pt x="271010" y="384210"/>
                    <a:pt x="270203" y="384210"/>
                  </a:cubicBezTo>
                  <a:cubicBezTo>
                    <a:pt x="269857" y="384210"/>
                    <a:pt x="269512" y="384210"/>
                    <a:pt x="269166" y="384095"/>
                  </a:cubicBezTo>
                  <a:cubicBezTo>
                    <a:pt x="243121" y="374314"/>
                    <a:pt x="223069" y="354522"/>
                    <a:pt x="213850" y="329897"/>
                  </a:cubicBezTo>
                  <a:cubicBezTo>
                    <a:pt x="206935" y="311141"/>
                    <a:pt x="203017" y="280648"/>
                    <a:pt x="224106" y="242215"/>
                  </a:cubicBezTo>
                  <a:cubicBezTo>
                    <a:pt x="233210" y="225530"/>
                    <a:pt x="241854" y="213908"/>
                    <a:pt x="249460" y="203782"/>
                  </a:cubicBezTo>
                  <a:cubicBezTo>
                    <a:pt x="267207" y="179962"/>
                    <a:pt x="277924" y="165579"/>
                    <a:pt x="272623" y="114143"/>
                  </a:cubicBezTo>
                  <a:cubicBezTo>
                    <a:pt x="272508" y="113223"/>
                    <a:pt x="272854" y="112187"/>
                    <a:pt x="273660" y="111612"/>
                  </a:cubicBezTo>
                  <a:cubicBezTo>
                    <a:pt x="274352" y="110921"/>
                    <a:pt x="275274" y="110576"/>
                    <a:pt x="276196" y="110806"/>
                  </a:cubicBezTo>
                  <a:close/>
                  <a:moveTo>
                    <a:pt x="125950" y="23012"/>
                  </a:moveTo>
                  <a:cubicBezTo>
                    <a:pt x="69255" y="23012"/>
                    <a:pt x="23047" y="69150"/>
                    <a:pt x="23047" y="125759"/>
                  </a:cubicBezTo>
                  <a:lnTo>
                    <a:pt x="23047" y="480141"/>
                  </a:lnTo>
                  <a:cubicBezTo>
                    <a:pt x="23047" y="536866"/>
                    <a:pt x="69255" y="583004"/>
                    <a:pt x="125950" y="583004"/>
                  </a:cubicBezTo>
                  <a:lnTo>
                    <a:pt x="480868" y="583004"/>
                  </a:lnTo>
                  <a:cubicBezTo>
                    <a:pt x="537678" y="583004"/>
                    <a:pt x="583886" y="536866"/>
                    <a:pt x="583886" y="480141"/>
                  </a:cubicBezTo>
                  <a:lnTo>
                    <a:pt x="583886" y="125759"/>
                  </a:lnTo>
                  <a:cubicBezTo>
                    <a:pt x="583886" y="69150"/>
                    <a:pt x="537678" y="23012"/>
                    <a:pt x="480868" y="23012"/>
                  </a:cubicBezTo>
                  <a:close/>
                  <a:moveTo>
                    <a:pt x="125950" y="0"/>
                  </a:moveTo>
                  <a:lnTo>
                    <a:pt x="480868" y="0"/>
                  </a:lnTo>
                  <a:cubicBezTo>
                    <a:pt x="550354" y="0"/>
                    <a:pt x="606933" y="56379"/>
                    <a:pt x="606933" y="125759"/>
                  </a:cubicBezTo>
                  <a:lnTo>
                    <a:pt x="606933" y="480141"/>
                  </a:lnTo>
                  <a:cubicBezTo>
                    <a:pt x="606933" y="549522"/>
                    <a:pt x="550354" y="606016"/>
                    <a:pt x="480868" y="606016"/>
                  </a:cubicBezTo>
                  <a:lnTo>
                    <a:pt x="125950" y="606016"/>
                  </a:lnTo>
                  <a:cubicBezTo>
                    <a:pt x="56464" y="606016"/>
                    <a:pt x="0" y="549522"/>
                    <a:pt x="0" y="480141"/>
                  </a:cubicBezTo>
                  <a:lnTo>
                    <a:pt x="0" y="125759"/>
                  </a:lnTo>
                  <a:cubicBezTo>
                    <a:pt x="0" y="56379"/>
                    <a:pt x="56464" y="0"/>
                    <a:pt x="125950" y="0"/>
                  </a:cubicBezTo>
                  <a:close/>
                </a:path>
              </a:pathLst>
            </a:custGeom>
            <a:solidFill>
              <a:srgbClr val="1A3B6E"/>
            </a:solidFill>
            <a:ln>
              <a:noFill/>
            </a:ln>
          </p:spPr>
        </p:sp>
        <p:cxnSp>
          <p:nvCxnSpPr>
            <p:cNvPr id="67" name="PA_直接连接符 66"/>
            <p:cNvCxnSpPr>
              <a:stCxn id="57" idx="45"/>
              <a:endCxn id="57" idx="49"/>
            </p:cNvCxnSpPr>
            <p:nvPr>
              <p:custDataLst>
                <p:tags r:id="rId12"/>
              </p:custDataLst>
            </p:nvPr>
          </p:nvCxnSpPr>
          <p:spPr>
            <a:xfrm>
              <a:off x="5630831" y="1547265"/>
              <a:ext cx="482050" cy="304596"/>
            </a:xfrm>
            <a:prstGeom prst="line">
              <a:avLst/>
            </a:prstGeom>
            <a:ln w="28575">
              <a:solidFill>
                <a:srgbClr val="1A3B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4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4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8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985520" y="1175995"/>
            <a:ext cx="10220960" cy="4758424"/>
          </a:xfrm>
          <a:prstGeom prst="rect">
            <a:avLst/>
          </a:prstGeom>
          <a:noFill/>
          <a:ln w="76200" cap="flat" cmpd="sng" algn="ctr">
            <a:solidFill>
              <a:srgbClr val="1A3B6E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PA_文本框 1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质量管控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Quality Control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1" y="3046636"/>
            <a:ext cx="3363332" cy="260084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920985" y="1444280"/>
            <a:ext cx="3566041" cy="591821"/>
            <a:chOff x="1920985" y="1444280"/>
            <a:chExt cx="3566041" cy="591821"/>
          </a:xfrm>
        </p:grpSpPr>
        <p:sp>
          <p:nvSpPr>
            <p:cNvPr id="13" name="文本框 12"/>
            <p:cNvSpPr txBox="1"/>
            <p:nvPr/>
          </p:nvSpPr>
          <p:spPr>
            <a:xfrm>
              <a:off x="1920985" y="1444280"/>
              <a:ext cx="21723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1A3B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ISO</a:t>
              </a:r>
              <a:r>
                <a:rPr lang="zh-CN" altLang="en-US" sz="1600" dirty="0">
                  <a:solidFill>
                    <a:srgbClr val="1A3B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环保体系管理认证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920985" y="1728324"/>
              <a:ext cx="35660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rgbClr val="1A3B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ISO</a:t>
              </a:r>
              <a:r>
                <a:rPr lang="en-US" altLang="zh-CN" sz="1400" dirty="0">
                  <a:solidFill>
                    <a:srgbClr val="1A3B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14001 Environmental Management</a:t>
              </a:r>
              <a:endParaRPr lang="zh-CN" altLang="en-US" sz="1400" dirty="0">
                <a:solidFill>
                  <a:srgbClr val="1A3B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椭圆 17"/>
          <p:cNvSpPr/>
          <p:nvPr/>
        </p:nvSpPr>
        <p:spPr>
          <a:xfrm>
            <a:off x="1686131" y="1526952"/>
            <a:ext cx="156569" cy="156569"/>
          </a:xfrm>
          <a:prstGeom prst="ellipse">
            <a:avLst/>
          </a:prstGeom>
          <a:solidFill>
            <a:srgbClr val="434F5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49" name="图片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2198" y="3022647"/>
            <a:ext cx="3479925" cy="262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1924904" y="2170771"/>
            <a:ext cx="2191369" cy="591821"/>
            <a:chOff x="1883340" y="2170771"/>
            <a:chExt cx="2191369" cy="591821"/>
          </a:xfrm>
        </p:grpSpPr>
        <p:sp>
          <p:nvSpPr>
            <p:cNvPr id="23" name="文本框 22"/>
            <p:cNvSpPr txBox="1"/>
            <p:nvPr/>
          </p:nvSpPr>
          <p:spPr>
            <a:xfrm>
              <a:off x="1883340" y="2170771"/>
              <a:ext cx="16118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1A3B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IATF1649 </a:t>
              </a:r>
              <a:r>
                <a:rPr lang="zh-CN" altLang="en-US" sz="1600" dirty="0">
                  <a:solidFill>
                    <a:srgbClr val="1A3B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认证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883340" y="2454815"/>
              <a:ext cx="2191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1A3B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IATF1649</a:t>
              </a:r>
              <a:r>
                <a:rPr lang="en-US" altLang="zh-CN" sz="1400" b="1" dirty="0">
                  <a:solidFill>
                    <a:srgbClr val="1A3B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en-US" altLang="zh-CN" sz="1400" dirty="0">
                  <a:solidFill>
                    <a:srgbClr val="1A3B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Certification</a:t>
              </a:r>
              <a:endParaRPr lang="zh-CN" altLang="en-US" sz="1400" dirty="0">
                <a:solidFill>
                  <a:srgbClr val="1A3B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椭圆 24"/>
          <p:cNvSpPr/>
          <p:nvPr/>
        </p:nvSpPr>
        <p:spPr>
          <a:xfrm>
            <a:off x="1686131" y="2253443"/>
            <a:ext cx="156569" cy="156569"/>
          </a:xfrm>
          <a:prstGeom prst="ellipse">
            <a:avLst/>
          </a:prstGeom>
          <a:solidFill>
            <a:srgbClr val="434F5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1631252" y="3747800"/>
            <a:ext cx="2450548" cy="1058456"/>
            <a:chOff x="1631252" y="3747800"/>
            <a:chExt cx="2450548" cy="1058456"/>
          </a:xfrm>
        </p:grpSpPr>
        <p:sp>
          <p:nvSpPr>
            <p:cNvPr id="34" name="任意多边形: 形状 33"/>
            <p:cNvSpPr/>
            <p:nvPr/>
          </p:nvSpPr>
          <p:spPr>
            <a:xfrm>
              <a:off x="1631252" y="3747800"/>
              <a:ext cx="2450548" cy="1058456"/>
            </a:xfrm>
            <a:custGeom>
              <a:avLst/>
              <a:gdLst>
                <a:gd name="connsiteX0" fmla="*/ 0 w 2450548"/>
                <a:gd name="connsiteY0" fmla="*/ 0 h 1058456"/>
                <a:gd name="connsiteX1" fmla="*/ 2450548 w 2450548"/>
                <a:gd name="connsiteY1" fmla="*/ 0 h 1058456"/>
                <a:gd name="connsiteX2" fmla="*/ 2450548 w 2450548"/>
                <a:gd name="connsiteY2" fmla="*/ 1058456 h 1058456"/>
                <a:gd name="connsiteX3" fmla="*/ 0 w 2450548"/>
                <a:gd name="connsiteY3" fmla="*/ 1058456 h 1058456"/>
                <a:gd name="connsiteX4" fmla="*/ 0 w 2450548"/>
                <a:gd name="connsiteY4" fmla="*/ 1055378 h 1058456"/>
                <a:gd name="connsiteX5" fmla="*/ 526150 w 2450548"/>
                <a:gd name="connsiteY5" fmla="*/ 529228 h 1058456"/>
                <a:gd name="connsiteX6" fmla="*/ 0 w 2450548"/>
                <a:gd name="connsiteY6" fmla="*/ 3078 h 1058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0548" h="1058456">
                  <a:moveTo>
                    <a:pt x="0" y="0"/>
                  </a:moveTo>
                  <a:lnTo>
                    <a:pt x="2450548" y="0"/>
                  </a:lnTo>
                  <a:lnTo>
                    <a:pt x="2450548" y="1058456"/>
                  </a:lnTo>
                  <a:lnTo>
                    <a:pt x="0" y="1058456"/>
                  </a:lnTo>
                  <a:lnTo>
                    <a:pt x="0" y="1055378"/>
                  </a:lnTo>
                  <a:lnTo>
                    <a:pt x="526150" y="529228"/>
                  </a:lnTo>
                  <a:lnTo>
                    <a:pt x="0" y="3078"/>
                  </a:lnTo>
                  <a:close/>
                </a:path>
              </a:pathLst>
            </a:custGeom>
            <a:gradFill>
              <a:gsLst>
                <a:gs pos="0">
                  <a:srgbClr val="25529B"/>
                </a:gs>
                <a:gs pos="64000">
                  <a:srgbClr val="1A3B6E"/>
                </a:gs>
                <a:gs pos="100000">
                  <a:srgbClr val="15315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2169813" y="3858619"/>
              <a:ext cx="1869423" cy="824257"/>
              <a:chOff x="4862542" y="940806"/>
              <a:chExt cx="1869423" cy="824257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4935475" y="940806"/>
                <a:ext cx="172354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800" spc="200" dirty="0">
                    <a:solidFill>
                      <a:schemeClr val="bg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资质证书</a:t>
                </a: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4862542" y="1395731"/>
                <a:ext cx="1869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pc="-100" dirty="0">
                    <a:solidFill>
                      <a:schemeClr val="bg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Our Certification</a:t>
                </a:r>
                <a:endParaRPr lang="zh-CN" altLang="en-US" spc="-1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5347507" y="1100119"/>
            <a:ext cx="1913028" cy="1519955"/>
            <a:chOff x="5347507" y="961219"/>
            <a:chExt cx="1913028" cy="1519955"/>
          </a:xfrm>
        </p:grpSpPr>
        <p:sp>
          <p:nvSpPr>
            <p:cNvPr id="3" name="矩形: 圆角 2"/>
            <p:cNvSpPr/>
            <p:nvPr/>
          </p:nvSpPr>
          <p:spPr>
            <a:xfrm>
              <a:off x="5347507" y="999614"/>
              <a:ext cx="1481560" cy="1481560"/>
            </a:xfrm>
            <a:prstGeom prst="roundRect">
              <a:avLst/>
            </a:prstGeom>
            <a:solidFill>
              <a:srgbClr val="1A3B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: 形状 5"/>
            <p:cNvSpPr/>
            <p:nvPr/>
          </p:nvSpPr>
          <p:spPr>
            <a:xfrm rot="18867541">
              <a:off x="6179431" y="539370"/>
              <a:ext cx="659256" cy="1502953"/>
            </a:xfrm>
            <a:custGeom>
              <a:avLst/>
              <a:gdLst>
                <a:gd name="connsiteX0" fmla="*/ 0 w 652779"/>
                <a:gd name="connsiteY0" fmla="*/ 0 h 1510362"/>
                <a:gd name="connsiteX1" fmla="*/ 582095 w 652779"/>
                <a:gd name="connsiteY1" fmla="*/ 593193 h 1510362"/>
                <a:gd name="connsiteX2" fmla="*/ 578798 w 652779"/>
                <a:gd name="connsiteY2" fmla="*/ 942392 h 1510362"/>
                <a:gd name="connsiteX3" fmla="*/ 0 w 652779"/>
                <a:gd name="connsiteY3" fmla="*/ 1510362 h 1510362"/>
                <a:gd name="connsiteX0-1" fmla="*/ 0 w 658284"/>
                <a:gd name="connsiteY0-2" fmla="*/ 0 h 1505025"/>
                <a:gd name="connsiteX1-3" fmla="*/ 587600 w 658284"/>
                <a:gd name="connsiteY1-4" fmla="*/ 587856 h 1505025"/>
                <a:gd name="connsiteX2-5" fmla="*/ 584303 w 658284"/>
                <a:gd name="connsiteY2-6" fmla="*/ 937055 h 1505025"/>
                <a:gd name="connsiteX3-7" fmla="*/ 5505 w 658284"/>
                <a:gd name="connsiteY3-8" fmla="*/ 1505025 h 1505025"/>
                <a:gd name="connsiteX4" fmla="*/ 0 w 658284"/>
                <a:gd name="connsiteY4" fmla="*/ 0 h 1505025"/>
                <a:gd name="connsiteX0-9" fmla="*/ 0 w 658284"/>
                <a:gd name="connsiteY0-10" fmla="*/ 0 h 1490297"/>
                <a:gd name="connsiteX1-11" fmla="*/ 587600 w 658284"/>
                <a:gd name="connsiteY1-12" fmla="*/ 587856 h 1490297"/>
                <a:gd name="connsiteX2-13" fmla="*/ 584303 w 658284"/>
                <a:gd name="connsiteY2-14" fmla="*/ 937055 h 1490297"/>
                <a:gd name="connsiteX3-15" fmla="*/ 15190 w 658284"/>
                <a:gd name="connsiteY3-16" fmla="*/ 1490297 h 1490297"/>
                <a:gd name="connsiteX4-17" fmla="*/ 0 w 658284"/>
                <a:gd name="connsiteY4-18" fmla="*/ 0 h 1490297"/>
                <a:gd name="connsiteX0-19" fmla="*/ 0 w 667254"/>
                <a:gd name="connsiteY0-20" fmla="*/ 0 h 1502953"/>
                <a:gd name="connsiteX1-21" fmla="*/ 596570 w 667254"/>
                <a:gd name="connsiteY1-22" fmla="*/ 600512 h 1502953"/>
                <a:gd name="connsiteX2-23" fmla="*/ 593273 w 667254"/>
                <a:gd name="connsiteY2-24" fmla="*/ 949711 h 1502953"/>
                <a:gd name="connsiteX3-25" fmla="*/ 24160 w 667254"/>
                <a:gd name="connsiteY3-26" fmla="*/ 1502953 h 1502953"/>
                <a:gd name="connsiteX4-27" fmla="*/ 0 w 667254"/>
                <a:gd name="connsiteY4-28" fmla="*/ 0 h 15029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667254" h="1502953">
                  <a:moveTo>
                    <a:pt x="0" y="0"/>
                  </a:moveTo>
                  <a:cubicBezTo>
                    <a:pt x="194032" y="197731"/>
                    <a:pt x="402538" y="402781"/>
                    <a:pt x="596570" y="600512"/>
                  </a:cubicBezTo>
                  <a:cubicBezTo>
                    <a:pt x="692089" y="697852"/>
                    <a:pt x="690613" y="854193"/>
                    <a:pt x="593273" y="949711"/>
                  </a:cubicBezTo>
                  <a:lnTo>
                    <a:pt x="24160" y="1502953"/>
                  </a:lnTo>
                  <a:cubicBezTo>
                    <a:pt x="24160" y="999499"/>
                    <a:pt x="0" y="50345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34000"/>
                  </a:schemeClr>
                </a:gs>
                <a:gs pos="100000">
                  <a:schemeClr val="bg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672148" y="1267288"/>
              <a:ext cx="83227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bg1"/>
                  </a:solidFill>
                  <a:latin typeface="Bahnschrift Condensed" panose="020B0502040204020203" pitchFamily="34" charset="0"/>
                  <a:ea typeface="微软雅黑" panose="020B0503020204020204" pitchFamily="34" charset="-122"/>
                </a:rPr>
                <a:t>01.</a:t>
              </a:r>
              <a:endParaRPr lang="zh-CN" altLang="en-US" sz="6000" b="1" dirty="0">
                <a:solidFill>
                  <a:schemeClr val="bg1"/>
                </a:solidFill>
                <a:latin typeface="Bahnschrift Condensed" panose="020B0502040204020203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0" y="4224759"/>
            <a:ext cx="12192000" cy="2633241"/>
            <a:chOff x="4521560" y="4231817"/>
            <a:chExt cx="12192000" cy="2633241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0" cstate="email"/>
            <a:srcRect/>
            <a:stretch>
              <a:fillRect/>
            </a:stretch>
          </p:blipFill>
          <p:spPr>
            <a:xfrm>
              <a:off x="4521560" y="4231817"/>
              <a:ext cx="12192000" cy="2633241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4521560" y="4231817"/>
              <a:ext cx="12192000" cy="263324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4587768" y="2769941"/>
            <a:ext cx="3016467" cy="1245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spc="2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3600" b="1" spc="2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企业概况</a:t>
            </a:r>
            <a:endParaRPr lang="en-US" altLang="zh-CN" sz="3600" b="1" spc="200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400" spc="-2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Company Presentation</a:t>
            </a:r>
            <a:endParaRPr lang="zh-CN" altLang="en-US" sz="2800" spc="-200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PA_文本框 16"/>
          <p:cNvSpPr txBox="1"/>
          <p:nvPr>
            <p:custDataLst>
              <p:tags r:id="rId1"/>
            </p:custDataLst>
          </p:nvPr>
        </p:nvSpPr>
        <p:spPr>
          <a:xfrm>
            <a:off x="2039058" y="5014847"/>
            <a:ext cx="2952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厂区图示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F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actory 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Schematic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0" name="PA_文本框 19"/>
          <p:cNvSpPr txBox="1"/>
          <p:nvPr>
            <p:custDataLst>
              <p:tags r:id="rId2"/>
            </p:custDataLst>
          </p:nvPr>
        </p:nvSpPr>
        <p:spPr>
          <a:xfrm>
            <a:off x="6074800" y="5014847"/>
            <a:ext cx="2646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面料种类 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Fabrics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8" name="PA_文本框 17"/>
          <p:cNvSpPr txBox="1"/>
          <p:nvPr>
            <p:custDataLst>
              <p:tags r:id="rId3"/>
            </p:custDataLst>
          </p:nvPr>
        </p:nvSpPr>
        <p:spPr>
          <a:xfrm>
            <a:off x="2039058" y="5401607"/>
            <a:ext cx="3217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发展历程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Development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P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rocess</a:t>
            </a:r>
          </a:p>
        </p:txBody>
      </p:sp>
      <p:sp>
        <p:nvSpPr>
          <p:cNvPr id="21" name="PA_文本框 20">
            <a:hlinkClick r:id="rId11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6074800" y="5401607"/>
            <a:ext cx="479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面料零件分布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|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Fabric 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Distributed in Interior Parts</a:t>
            </a:r>
            <a:endParaRPr lang="en-US" altLang="zh-CN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9" name="PA_文本框 18"/>
          <p:cNvSpPr txBox="1"/>
          <p:nvPr>
            <p:custDataLst>
              <p:tags r:id="rId5"/>
            </p:custDataLst>
          </p:nvPr>
        </p:nvSpPr>
        <p:spPr>
          <a:xfrm>
            <a:off x="2039058" y="5788367"/>
            <a:ext cx="3341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组织架构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Organization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S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tructure</a:t>
            </a:r>
          </a:p>
        </p:txBody>
      </p:sp>
      <p:sp>
        <p:nvSpPr>
          <p:cNvPr id="39" name="PA_文本框 38"/>
          <p:cNvSpPr txBox="1"/>
          <p:nvPr>
            <p:custDataLst>
              <p:tags r:id="rId6"/>
            </p:custDataLst>
          </p:nvPr>
        </p:nvSpPr>
        <p:spPr>
          <a:xfrm>
            <a:off x="2039058" y="4628087"/>
            <a:ext cx="3714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华尔简介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Brief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Introduction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0" name="PA_文本框 39"/>
          <p:cNvSpPr txBox="1"/>
          <p:nvPr>
            <p:custDataLst>
              <p:tags r:id="rId7"/>
            </p:custDataLst>
          </p:nvPr>
        </p:nvSpPr>
        <p:spPr>
          <a:xfrm>
            <a:off x="6096000" y="4628087"/>
            <a:ext cx="3825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华尔布局分布图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</a:t>
            </a:r>
            <a:r>
              <a:rPr lang="en-US" altLang="zh-CN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Huar’s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Distributions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4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0" grpId="0"/>
      <p:bldP spid="18" grpId="0"/>
      <p:bldP spid="21" grpId="0"/>
      <p:bldP spid="19" grpId="0"/>
      <p:bldP spid="39" grpId="0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质量管控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Quality Control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4377105" y="999412"/>
            <a:ext cx="3389069" cy="824257"/>
            <a:chOff x="4102714" y="940806"/>
            <a:chExt cx="3389069" cy="824257"/>
          </a:xfrm>
        </p:grpSpPr>
        <p:sp>
          <p:nvSpPr>
            <p:cNvPr id="40" name="矩形 39"/>
            <p:cNvSpPr/>
            <p:nvPr/>
          </p:nvSpPr>
          <p:spPr>
            <a:xfrm>
              <a:off x="4550753" y="940806"/>
              <a:ext cx="249299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spc="2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质量管控流程</a:t>
              </a:r>
            </a:p>
          </p:txBody>
        </p:sp>
        <p:sp>
          <p:nvSpPr>
            <p:cNvPr id="41" name="矩形 40"/>
            <p:cNvSpPr/>
            <p:nvPr/>
          </p:nvSpPr>
          <p:spPr>
            <a:xfrm>
              <a:off x="4102714" y="1395731"/>
              <a:ext cx="33890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pc="-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Process Flow Of Quality Control</a:t>
              </a:r>
              <a:endParaRPr lang="zh-CN" altLang="en-US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75" name="平行四边形 74"/>
          <p:cNvSpPr/>
          <p:nvPr/>
        </p:nvSpPr>
        <p:spPr>
          <a:xfrm rot="16200000">
            <a:off x="1386350" y="3749005"/>
            <a:ext cx="2218389" cy="480466"/>
          </a:xfrm>
          <a:prstGeom prst="parallelogram">
            <a:avLst>
              <a:gd name="adj" fmla="val 82360"/>
            </a:avLst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平行四边形 75"/>
          <p:cNvSpPr/>
          <p:nvPr/>
        </p:nvSpPr>
        <p:spPr>
          <a:xfrm rot="16200000">
            <a:off x="3786588" y="3749196"/>
            <a:ext cx="2218389" cy="480086"/>
          </a:xfrm>
          <a:prstGeom prst="parallelogram">
            <a:avLst>
              <a:gd name="adj" fmla="val 82360"/>
            </a:avLst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平行四边形 76"/>
          <p:cNvSpPr/>
          <p:nvPr/>
        </p:nvSpPr>
        <p:spPr>
          <a:xfrm rot="16200000">
            <a:off x="6184617" y="3749195"/>
            <a:ext cx="2218389" cy="480086"/>
          </a:xfrm>
          <a:prstGeom prst="parallelogram">
            <a:avLst>
              <a:gd name="adj" fmla="val 82360"/>
            </a:avLst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平行四边形 77"/>
          <p:cNvSpPr/>
          <p:nvPr/>
        </p:nvSpPr>
        <p:spPr>
          <a:xfrm rot="16200000">
            <a:off x="8585847" y="3749196"/>
            <a:ext cx="2218389" cy="480085"/>
          </a:xfrm>
          <a:prstGeom prst="parallelogram">
            <a:avLst>
              <a:gd name="adj" fmla="val 82360"/>
            </a:avLst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: 圆角 89"/>
          <p:cNvSpPr/>
          <p:nvPr/>
        </p:nvSpPr>
        <p:spPr>
          <a:xfrm>
            <a:off x="5062063" y="1877762"/>
            <a:ext cx="2076843" cy="634729"/>
          </a:xfrm>
          <a:prstGeom prst="roundRect">
            <a:avLst/>
          </a:prstGeom>
          <a:gradFill>
            <a:gsLst>
              <a:gs pos="0">
                <a:srgbClr val="25529B"/>
              </a:gs>
              <a:gs pos="64000">
                <a:srgbClr val="1A3B6E"/>
              </a:gs>
              <a:gs pos="100000">
                <a:srgbClr val="15315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矩形 81"/>
          <p:cNvSpPr/>
          <p:nvPr/>
        </p:nvSpPr>
        <p:spPr>
          <a:xfrm>
            <a:off x="5062063" y="1918127"/>
            <a:ext cx="20768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过程检验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Process Inspection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63" y="2886428"/>
            <a:ext cx="1920346" cy="2214544"/>
            <a:chOff x="334963" y="2886428"/>
            <a:chExt cx="1920346" cy="2214544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>
              <a:off x="334963" y="2886428"/>
              <a:ext cx="1920346" cy="2214544"/>
            </a:xfrm>
            <a:prstGeom prst="rect">
              <a:avLst/>
            </a:prstGeom>
          </p:spPr>
        </p:pic>
        <p:sp>
          <p:nvSpPr>
            <p:cNvPr id="83" name="矩形 82"/>
            <p:cNvSpPr/>
            <p:nvPr/>
          </p:nvSpPr>
          <p:spPr>
            <a:xfrm>
              <a:off x="334963" y="4387349"/>
              <a:ext cx="1919148" cy="70931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920675" y="4511861"/>
              <a:ext cx="74892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进料检验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613699" y="4738592"/>
              <a:ext cx="136287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Material Inspection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135827" y="2886428"/>
            <a:ext cx="1921952" cy="2212004"/>
            <a:chOff x="5135827" y="2886428"/>
            <a:chExt cx="1921952" cy="2212004"/>
          </a:xfrm>
        </p:grpSpPr>
        <p:pic>
          <p:nvPicPr>
            <p:cNvPr id="13" name="图片 12" descr="图片2"/>
            <p:cNvPicPr>
              <a:picLocks noChangeAspect="1"/>
            </p:cNvPicPr>
            <p:nvPr/>
          </p:nvPicPr>
          <p:blipFill rotWithShape="1">
            <a:blip r:embed="rId5" cstate="email"/>
            <a:srcRect/>
            <a:stretch>
              <a:fillRect/>
            </a:stretch>
          </p:blipFill>
          <p:spPr>
            <a:xfrm>
              <a:off x="5135827" y="2886428"/>
              <a:ext cx="1921952" cy="2212004"/>
            </a:xfrm>
            <a:prstGeom prst="rect">
              <a:avLst/>
            </a:prstGeom>
          </p:spPr>
        </p:pic>
        <p:sp>
          <p:nvSpPr>
            <p:cNvPr id="85" name="矩形 84"/>
            <p:cNvSpPr/>
            <p:nvPr/>
          </p:nvSpPr>
          <p:spPr>
            <a:xfrm>
              <a:off x="5137027" y="4387349"/>
              <a:ext cx="1919148" cy="70931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5509942" y="4511861"/>
              <a:ext cx="117211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染色半成品检验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235027" y="4738592"/>
              <a:ext cx="17219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Semi-Finished Inspection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528226" y="2886428"/>
            <a:ext cx="1929985" cy="2212004"/>
            <a:chOff x="7528226" y="2886428"/>
            <a:chExt cx="1929985" cy="2212004"/>
          </a:xfrm>
        </p:grpSpPr>
        <p:pic>
          <p:nvPicPr>
            <p:cNvPr id="16" name="Picture 1" descr="C:\Users\林娜\AppData\Roaming\Tencent\Users\154410746\QQ\WinTemp\RichOle\(TC0QUXE_)2MAJIQ%$8HV39.png"/>
            <p:cNvPicPr>
              <a:picLocks noChangeAspect="1" noChangeArrowheads="1"/>
            </p:cNvPicPr>
            <p:nvPr/>
          </p:nvPicPr>
          <p:blipFill rotWithShape="1">
            <a:blip r:embed="rId6" cstate="email"/>
            <a:srcRect/>
            <a:stretch>
              <a:fillRect/>
            </a:stretch>
          </p:blipFill>
          <p:spPr bwMode="auto">
            <a:xfrm>
              <a:off x="7533044" y="2886428"/>
              <a:ext cx="1925167" cy="221200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矩形 85"/>
            <p:cNvSpPr/>
            <p:nvPr/>
          </p:nvSpPr>
          <p:spPr>
            <a:xfrm>
              <a:off x="7528226" y="4387349"/>
              <a:ext cx="1919148" cy="70931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7980905" y="4511861"/>
              <a:ext cx="103105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成品面料检验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7609810" y="4738592"/>
              <a:ext cx="177324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Finished Fabric </a:t>
              </a:r>
              <a:r>
                <a:rPr lang="en-US" altLang="zh-CN" sz="1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Inspection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735995" y="2886428"/>
            <a:ext cx="1919148" cy="2214544"/>
            <a:chOff x="2735995" y="2886428"/>
            <a:chExt cx="1919148" cy="221454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>
              <a:off x="2736596" y="2886428"/>
              <a:ext cx="1917943" cy="2214544"/>
            </a:xfrm>
            <a:prstGeom prst="rect">
              <a:avLst/>
            </a:prstGeom>
          </p:spPr>
        </p:pic>
        <p:sp>
          <p:nvSpPr>
            <p:cNvPr id="84" name="矩形 83"/>
            <p:cNvSpPr/>
            <p:nvPr/>
          </p:nvSpPr>
          <p:spPr>
            <a:xfrm>
              <a:off x="2735995" y="4387349"/>
              <a:ext cx="1919148" cy="70931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3321106" y="4511861"/>
              <a:ext cx="74892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胚布检验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2934781" y="4738592"/>
              <a:ext cx="152157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Raw </a:t>
              </a:r>
              <a:r>
                <a:rPr lang="en-US" altLang="zh-CN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Fabric Inspection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939089" y="2880043"/>
            <a:ext cx="1919148" cy="2236282"/>
            <a:chOff x="9939089" y="2880043"/>
            <a:chExt cx="1919148" cy="223628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814389" y="3122756"/>
              <a:ext cx="2197778" cy="1712351"/>
            </a:xfrm>
            <a:prstGeom prst="rect">
              <a:avLst/>
            </a:prstGeom>
          </p:spPr>
        </p:pic>
        <p:sp>
          <p:nvSpPr>
            <p:cNvPr id="87" name="矩形 86"/>
            <p:cNvSpPr/>
            <p:nvPr/>
          </p:nvSpPr>
          <p:spPr>
            <a:xfrm>
              <a:off x="9939089" y="4407013"/>
              <a:ext cx="1919148" cy="70931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10522799" y="4511861"/>
              <a:ext cx="74892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出货检验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0001022" y="4738592"/>
              <a:ext cx="179247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Inspection </a:t>
              </a:r>
              <a:r>
                <a:rPr lang="en-US" altLang="zh-CN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Before Delivery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3" name="矩形: 圆角 92"/>
          <p:cNvSpPr/>
          <p:nvPr/>
        </p:nvSpPr>
        <p:spPr>
          <a:xfrm>
            <a:off x="5033217" y="5454316"/>
            <a:ext cx="2076843" cy="634729"/>
          </a:xfrm>
          <a:prstGeom prst="roundRect">
            <a:avLst/>
          </a:prstGeom>
          <a:gradFill>
            <a:gsLst>
              <a:gs pos="0">
                <a:srgbClr val="596977"/>
              </a:gs>
              <a:gs pos="64000">
                <a:srgbClr val="434F5A"/>
              </a:gs>
              <a:gs pos="100000">
                <a:srgbClr val="2C343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矩形 93"/>
          <p:cNvSpPr/>
          <p:nvPr/>
        </p:nvSpPr>
        <p:spPr>
          <a:xfrm>
            <a:off x="5033217" y="5494681"/>
            <a:ext cx="20768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产品检验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 Inspection</a:t>
            </a:r>
          </a:p>
        </p:txBody>
      </p:sp>
      <p:sp>
        <p:nvSpPr>
          <p:cNvPr id="95" name="箭头: 左 94"/>
          <p:cNvSpPr/>
          <p:nvPr/>
        </p:nvSpPr>
        <p:spPr>
          <a:xfrm rot="16200000">
            <a:off x="5933474" y="2601141"/>
            <a:ext cx="325054" cy="147753"/>
          </a:xfrm>
          <a:prstGeom prst="leftArrow">
            <a:avLst/>
          </a:prstGeom>
          <a:solidFill>
            <a:srgbClr val="1A3B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箭头: 左 95"/>
          <p:cNvSpPr/>
          <p:nvPr/>
        </p:nvSpPr>
        <p:spPr>
          <a:xfrm rot="16200000">
            <a:off x="8168917" y="2425383"/>
            <a:ext cx="676571" cy="147753"/>
          </a:xfrm>
          <a:prstGeom prst="leftArrow">
            <a:avLst/>
          </a:prstGeom>
          <a:solidFill>
            <a:srgbClr val="1A3B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箭头: 左 96"/>
          <p:cNvSpPr/>
          <p:nvPr/>
        </p:nvSpPr>
        <p:spPr>
          <a:xfrm rot="16200000">
            <a:off x="3389315" y="2457415"/>
            <a:ext cx="612504" cy="147753"/>
          </a:xfrm>
          <a:prstGeom prst="leftArrow">
            <a:avLst/>
          </a:prstGeom>
          <a:solidFill>
            <a:srgbClr val="1A3B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箭头: 左 97"/>
          <p:cNvSpPr/>
          <p:nvPr/>
        </p:nvSpPr>
        <p:spPr>
          <a:xfrm rot="5400000">
            <a:off x="966009" y="5404039"/>
            <a:ext cx="657054" cy="147753"/>
          </a:xfrm>
          <a:prstGeom prst="leftArrow">
            <a:avLst/>
          </a:prstGeom>
          <a:solidFill>
            <a:srgbClr val="1A3B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箭头: 左 98"/>
          <p:cNvSpPr/>
          <p:nvPr/>
        </p:nvSpPr>
        <p:spPr>
          <a:xfrm rot="5400000">
            <a:off x="10567462" y="5405308"/>
            <a:ext cx="659591" cy="147753"/>
          </a:xfrm>
          <a:prstGeom prst="leftArrow">
            <a:avLst/>
          </a:prstGeom>
          <a:solidFill>
            <a:srgbClr val="1A3B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1" name="直接连接符 100"/>
          <p:cNvCxnSpPr>
            <a:endCxn id="82" idx="1"/>
          </p:cNvCxnSpPr>
          <p:nvPr/>
        </p:nvCxnSpPr>
        <p:spPr>
          <a:xfrm>
            <a:off x="3657600" y="2195126"/>
            <a:ext cx="1404463" cy="0"/>
          </a:xfrm>
          <a:prstGeom prst="line">
            <a:avLst/>
          </a:prstGeom>
          <a:ln w="76200">
            <a:solidFill>
              <a:srgbClr val="1A3B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02"/>
          <p:cNvCxnSpPr>
            <a:stCxn id="82" idx="3"/>
          </p:cNvCxnSpPr>
          <p:nvPr/>
        </p:nvCxnSpPr>
        <p:spPr>
          <a:xfrm>
            <a:off x="7138906" y="2195126"/>
            <a:ext cx="1395494" cy="4514"/>
          </a:xfrm>
          <a:prstGeom prst="line">
            <a:avLst/>
          </a:prstGeom>
          <a:ln w="76200">
            <a:solidFill>
              <a:srgbClr val="1A3B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/>
          <p:cNvCxnSpPr/>
          <p:nvPr/>
        </p:nvCxnSpPr>
        <p:spPr>
          <a:xfrm>
            <a:off x="1259840" y="5768340"/>
            <a:ext cx="3773377" cy="3340"/>
          </a:xfrm>
          <a:prstGeom prst="line">
            <a:avLst/>
          </a:prstGeom>
          <a:ln w="76200">
            <a:solidFill>
              <a:srgbClr val="1A3B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连接符 110"/>
          <p:cNvCxnSpPr>
            <a:stCxn id="93" idx="3"/>
          </p:cNvCxnSpPr>
          <p:nvPr/>
        </p:nvCxnSpPr>
        <p:spPr>
          <a:xfrm>
            <a:off x="7110060" y="5771681"/>
            <a:ext cx="3787199" cy="0"/>
          </a:xfrm>
          <a:prstGeom prst="line">
            <a:avLst/>
          </a:prstGeom>
          <a:ln w="76200">
            <a:solidFill>
              <a:srgbClr val="1A3B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 animBg="1"/>
      <p:bldP spid="90" grpId="0" animBg="1"/>
      <p:bldP spid="82" grpId="0"/>
      <p:bldP spid="93" grpId="0" animBg="1"/>
      <p:bldP spid="94" grpId="0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质量管控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Quality Control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6" name="图片 2" descr="1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12157" y="3560763"/>
            <a:ext cx="5044881" cy="25603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422" y="1414860"/>
            <a:ext cx="6110602" cy="2153903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0106871" y="1033393"/>
            <a:ext cx="1723549" cy="824257"/>
            <a:chOff x="4935473" y="940806"/>
            <a:chExt cx="1723549" cy="824257"/>
          </a:xfrm>
        </p:grpSpPr>
        <p:sp>
          <p:nvSpPr>
            <p:cNvPr id="11" name="矩形 10"/>
            <p:cNvSpPr/>
            <p:nvPr/>
          </p:nvSpPr>
          <p:spPr>
            <a:xfrm>
              <a:off x="4935473" y="940806"/>
              <a:ext cx="17235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spc="2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气味管控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5045278" y="1395731"/>
              <a:ext cx="15039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pc="-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Odor Control</a:t>
              </a:r>
              <a:endParaRPr lang="zh-CN" altLang="en-US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739641" y="1857650"/>
            <a:ext cx="3081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除味烘烤 </a:t>
            </a:r>
            <a:r>
              <a:rPr lang="en-US" altLang="zh-CN" sz="16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en-US" altLang="zh-CN" sz="16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Deodorizing Oven</a:t>
            </a:r>
            <a:endParaRPr lang="zh-CN" altLang="en-US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739641" y="2227555"/>
            <a:ext cx="55793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从台湾力庚定制专用除味设备，全长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米具有优良的送热风、排风、冷风系统；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Customized special deodorizing equipment and the total length 50 meters, with excellent hot air, ventilation, cold air system</a:t>
            </a:r>
          </a:p>
          <a:p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被多家主机厂认可。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Has been approved by many OEM customers.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762459" y="3722999"/>
            <a:ext cx="568715" cy="568712"/>
            <a:chOff x="1762459" y="3722999"/>
            <a:chExt cx="568715" cy="568712"/>
          </a:xfrm>
        </p:grpSpPr>
        <p:sp>
          <p:nvSpPr>
            <p:cNvPr id="20" name="椭圆 19"/>
            <p:cNvSpPr/>
            <p:nvPr/>
          </p:nvSpPr>
          <p:spPr>
            <a:xfrm>
              <a:off x="1762459" y="3722999"/>
              <a:ext cx="568715" cy="568712"/>
            </a:xfrm>
            <a:prstGeom prst="ellipse">
              <a:avLst/>
            </a:prstGeom>
            <a:gradFill>
              <a:gsLst>
                <a:gs pos="0">
                  <a:srgbClr val="25529B"/>
                </a:gs>
                <a:gs pos="64000">
                  <a:srgbClr val="1A3B6E"/>
                </a:gs>
                <a:gs pos="100000">
                  <a:srgbClr val="15315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arrows_87187"/>
            <p:cNvSpPr>
              <a:spLocks noChangeAspect="1"/>
            </p:cNvSpPr>
            <p:nvPr/>
          </p:nvSpPr>
          <p:spPr bwMode="auto">
            <a:xfrm rot="16200000">
              <a:off x="1900537" y="3876327"/>
              <a:ext cx="292559" cy="262056"/>
            </a:xfrm>
            <a:custGeom>
              <a:avLst/>
              <a:gdLst>
                <a:gd name="connsiteX0" fmla="*/ 367693 w 607058"/>
                <a:gd name="connsiteY0" fmla="*/ 459227 h 543764"/>
                <a:gd name="connsiteX1" fmla="*/ 490876 w 607058"/>
                <a:gd name="connsiteY1" fmla="*/ 459227 h 543764"/>
                <a:gd name="connsiteX2" fmla="*/ 506236 w 607058"/>
                <a:gd name="connsiteY2" fmla="*/ 474575 h 543764"/>
                <a:gd name="connsiteX3" fmla="*/ 490876 w 607058"/>
                <a:gd name="connsiteY3" fmla="*/ 489923 h 543764"/>
                <a:gd name="connsiteX4" fmla="*/ 367693 w 607058"/>
                <a:gd name="connsiteY4" fmla="*/ 489923 h 543764"/>
                <a:gd name="connsiteX5" fmla="*/ 352333 w 607058"/>
                <a:gd name="connsiteY5" fmla="*/ 474575 h 543764"/>
                <a:gd name="connsiteX6" fmla="*/ 367693 w 607058"/>
                <a:gd name="connsiteY6" fmla="*/ 459227 h 543764"/>
                <a:gd name="connsiteX7" fmla="*/ 222326 w 607058"/>
                <a:gd name="connsiteY7" fmla="*/ 459227 h 543764"/>
                <a:gd name="connsiteX8" fmla="*/ 283910 w 607058"/>
                <a:gd name="connsiteY8" fmla="*/ 459227 h 543764"/>
                <a:gd name="connsiteX9" fmla="*/ 299268 w 607058"/>
                <a:gd name="connsiteY9" fmla="*/ 474575 h 543764"/>
                <a:gd name="connsiteX10" fmla="*/ 283910 w 607058"/>
                <a:gd name="connsiteY10" fmla="*/ 489923 h 543764"/>
                <a:gd name="connsiteX11" fmla="*/ 222326 w 607058"/>
                <a:gd name="connsiteY11" fmla="*/ 489923 h 543764"/>
                <a:gd name="connsiteX12" fmla="*/ 206968 w 607058"/>
                <a:gd name="connsiteY12" fmla="*/ 474575 h 543764"/>
                <a:gd name="connsiteX13" fmla="*/ 222326 w 607058"/>
                <a:gd name="connsiteY13" fmla="*/ 459227 h 543764"/>
                <a:gd name="connsiteX14" fmla="*/ 15367 w 607058"/>
                <a:gd name="connsiteY14" fmla="*/ 459227 h 543764"/>
                <a:gd name="connsiteX15" fmla="*/ 138607 w 607058"/>
                <a:gd name="connsiteY15" fmla="*/ 459227 h 543764"/>
                <a:gd name="connsiteX16" fmla="*/ 153974 w 607058"/>
                <a:gd name="connsiteY16" fmla="*/ 474575 h 543764"/>
                <a:gd name="connsiteX17" fmla="*/ 138607 w 607058"/>
                <a:gd name="connsiteY17" fmla="*/ 489923 h 543764"/>
                <a:gd name="connsiteX18" fmla="*/ 15367 w 607058"/>
                <a:gd name="connsiteY18" fmla="*/ 489923 h 543764"/>
                <a:gd name="connsiteX19" fmla="*/ 0 w 607058"/>
                <a:gd name="connsiteY19" fmla="*/ 474575 h 543764"/>
                <a:gd name="connsiteX20" fmla="*/ 15367 w 607058"/>
                <a:gd name="connsiteY20" fmla="*/ 459227 h 543764"/>
                <a:gd name="connsiteX21" fmla="*/ 537807 w 607058"/>
                <a:gd name="connsiteY21" fmla="*/ 405470 h 543764"/>
                <a:gd name="connsiteX22" fmla="*/ 548638 w 607058"/>
                <a:gd name="connsiteY22" fmla="*/ 409959 h 543764"/>
                <a:gd name="connsiteX23" fmla="*/ 602564 w 607058"/>
                <a:gd name="connsiteY23" fmla="*/ 463665 h 543764"/>
                <a:gd name="connsiteX24" fmla="*/ 602564 w 607058"/>
                <a:gd name="connsiteY24" fmla="*/ 485454 h 543764"/>
                <a:gd name="connsiteX25" fmla="*/ 548638 w 607058"/>
                <a:gd name="connsiteY25" fmla="*/ 539314 h 543764"/>
                <a:gd name="connsiteX26" fmla="*/ 537884 w 607058"/>
                <a:gd name="connsiteY26" fmla="*/ 543764 h 543764"/>
                <a:gd name="connsiteX27" fmla="*/ 526976 w 607058"/>
                <a:gd name="connsiteY27" fmla="*/ 539314 h 543764"/>
                <a:gd name="connsiteX28" fmla="*/ 526976 w 607058"/>
                <a:gd name="connsiteY28" fmla="*/ 517525 h 543764"/>
                <a:gd name="connsiteX29" fmla="*/ 569994 w 607058"/>
                <a:gd name="connsiteY29" fmla="*/ 474560 h 543764"/>
                <a:gd name="connsiteX30" fmla="*/ 526976 w 607058"/>
                <a:gd name="connsiteY30" fmla="*/ 431595 h 543764"/>
                <a:gd name="connsiteX31" fmla="*/ 526976 w 607058"/>
                <a:gd name="connsiteY31" fmla="*/ 409959 h 543764"/>
                <a:gd name="connsiteX32" fmla="*/ 537807 w 607058"/>
                <a:gd name="connsiteY32" fmla="*/ 405470 h 543764"/>
                <a:gd name="connsiteX33" fmla="*/ 367693 w 607058"/>
                <a:gd name="connsiteY33" fmla="*/ 256563 h 543764"/>
                <a:gd name="connsiteX34" fmla="*/ 490876 w 607058"/>
                <a:gd name="connsiteY34" fmla="*/ 256563 h 543764"/>
                <a:gd name="connsiteX35" fmla="*/ 506236 w 607058"/>
                <a:gd name="connsiteY35" fmla="*/ 271911 h 543764"/>
                <a:gd name="connsiteX36" fmla="*/ 490876 w 607058"/>
                <a:gd name="connsiteY36" fmla="*/ 287259 h 543764"/>
                <a:gd name="connsiteX37" fmla="*/ 367693 w 607058"/>
                <a:gd name="connsiteY37" fmla="*/ 287259 h 543764"/>
                <a:gd name="connsiteX38" fmla="*/ 352333 w 607058"/>
                <a:gd name="connsiteY38" fmla="*/ 271911 h 543764"/>
                <a:gd name="connsiteX39" fmla="*/ 367693 w 607058"/>
                <a:gd name="connsiteY39" fmla="*/ 256563 h 543764"/>
                <a:gd name="connsiteX40" fmla="*/ 222326 w 607058"/>
                <a:gd name="connsiteY40" fmla="*/ 256563 h 543764"/>
                <a:gd name="connsiteX41" fmla="*/ 283910 w 607058"/>
                <a:gd name="connsiteY41" fmla="*/ 256563 h 543764"/>
                <a:gd name="connsiteX42" fmla="*/ 299268 w 607058"/>
                <a:gd name="connsiteY42" fmla="*/ 271911 h 543764"/>
                <a:gd name="connsiteX43" fmla="*/ 283910 w 607058"/>
                <a:gd name="connsiteY43" fmla="*/ 287259 h 543764"/>
                <a:gd name="connsiteX44" fmla="*/ 222326 w 607058"/>
                <a:gd name="connsiteY44" fmla="*/ 287259 h 543764"/>
                <a:gd name="connsiteX45" fmla="*/ 206968 w 607058"/>
                <a:gd name="connsiteY45" fmla="*/ 271911 h 543764"/>
                <a:gd name="connsiteX46" fmla="*/ 222326 w 607058"/>
                <a:gd name="connsiteY46" fmla="*/ 256563 h 543764"/>
                <a:gd name="connsiteX47" fmla="*/ 15367 w 607058"/>
                <a:gd name="connsiteY47" fmla="*/ 256563 h 543764"/>
                <a:gd name="connsiteX48" fmla="*/ 138607 w 607058"/>
                <a:gd name="connsiteY48" fmla="*/ 256563 h 543764"/>
                <a:gd name="connsiteX49" fmla="*/ 153974 w 607058"/>
                <a:gd name="connsiteY49" fmla="*/ 271911 h 543764"/>
                <a:gd name="connsiteX50" fmla="*/ 138607 w 607058"/>
                <a:gd name="connsiteY50" fmla="*/ 287259 h 543764"/>
                <a:gd name="connsiteX51" fmla="*/ 15367 w 607058"/>
                <a:gd name="connsiteY51" fmla="*/ 287259 h 543764"/>
                <a:gd name="connsiteX52" fmla="*/ 0 w 607058"/>
                <a:gd name="connsiteY52" fmla="*/ 271911 h 543764"/>
                <a:gd name="connsiteX53" fmla="*/ 15367 w 607058"/>
                <a:gd name="connsiteY53" fmla="*/ 256563 h 543764"/>
                <a:gd name="connsiteX54" fmla="*/ 537807 w 607058"/>
                <a:gd name="connsiteY54" fmla="*/ 202665 h 543764"/>
                <a:gd name="connsiteX55" fmla="*/ 548638 w 607058"/>
                <a:gd name="connsiteY55" fmla="*/ 207153 h 543764"/>
                <a:gd name="connsiteX56" fmla="*/ 602564 w 607058"/>
                <a:gd name="connsiteY56" fmla="*/ 261008 h 543764"/>
                <a:gd name="connsiteX57" fmla="*/ 602564 w 607058"/>
                <a:gd name="connsiteY57" fmla="*/ 282642 h 543764"/>
                <a:gd name="connsiteX58" fmla="*/ 548638 w 607058"/>
                <a:gd name="connsiteY58" fmla="*/ 336497 h 543764"/>
                <a:gd name="connsiteX59" fmla="*/ 537884 w 607058"/>
                <a:gd name="connsiteY59" fmla="*/ 341100 h 543764"/>
                <a:gd name="connsiteX60" fmla="*/ 526976 w 607058"/>
                <a:gd name="connsiteY60" fmla="*/ 336497 h 543764"/>
                <a:gd name="connsiteX61" fmla="*/ 526976 w 607058"/>
                <a:gd name="connsiteY61" fmla="*/ 314863 h 543764"/>
                <a:gd name="connsiteX62" fmla="*/ 569994 w 607058"/>
                <a:gd name="connsiteY62" fmla="*/ 271901 h 543764"/>
                <a:gd name="connsiteX63" fmla="*/ 526976 w 607058"/>
                <a:gd name="connsiteY63" fmla="*/ 228940 h 543764"/>
                <a:gd name="connsiteX64" fmla="*/ 526976 w 607058"/>
                <a:gd name="connsiteY64" fmla="*/ 207153 h 543764"/>
                <a:gd name="connsiteX65" fmla="*/ 537807 w 607058"/>
                <a:gd name="connsiteY65" fmla="*/ 202665 h 543764"/>
                <a:gd name="connsiteX66" fmla="*/ 15367 w 607058"/>
                <a:gd name="connsiteY66" fmla="*/ 53758 h 543764"/>
                <a:gd name="connsiteX67" fmla="*/ 138607 w 607058"/>
                <a:gd name="connsiteY67" fmla="*/ 53758 h 543764"/>
                <a:gd name="connsiteX68" fmla="*/ 153974 w 607058"/>
                <a:gd name="connsiteY68" fmla="*/ 69070 h 543764"/>
                <a:gd name="connsiteX69" fmla="*/ 138607 w 607058"/>
                <a:gd name="connsiteY69" fmla="*/ 84383 h 543764"/>
                <a:gd name="connsiteX70" fmla="*/ 15367 w 607058"/>
                <a:gd name="connsiteY70" fmla="*/ 84383 h 543764"/>
                <a:gd name="connsiteX71" fmla="*/ 0 w 607058"/>
                <a:gd name="connsiteY71" fmla="*/ 69070 h 543764"/>
                <a:gd name="connsiteX72" fmla="*/ 15367 w 607058"/>
                <a:gd name="connsiteY72" fmla="*/ 53758 h 543764"/>
                <a:gd name="connsiteX73" fmla="*/ 367693 w 607058"/>
                <a:gd name="connsiteY73" fmla="*/ 53687 h 543764"/>
                <a:gd name="connsiteX74" fmla="*/ 490876 w 607058"/>
                <a:gd name="connsiteY74" fmla="*/ 53687 h 543764"/>
                <a:gd name="connsiteX75" fmla="*/ 506236 w 607058"/>
                <a:gd name="connsiteY75" fmla="*/ 69035 h 543764"/>
                <a:gd name="connsiteX76" fmla="*/ 490876 w 607058"/>
                <a:gd name="connsiteY76" fmla="*/ 84383 h 543764"/>
                <a:gd name="connsiteX77" fmla="*/ 367693 w 607058"/>
                <a:gd name="connsiteY77" fmla="*/ 84383 h 543764"/>
                <a:gd name="connsiteX78" fmla="*/ 352333 w 607058"/>
                <a:gd name="connsiteY78" fmla="*/ 69035 h 543764"/>
                <a:gd name="connsiteX79" fmla="*/ 367693 w 607058"/>
                <a:gd name="connsiteY79" fmla="*/ 53687 h 543764"/>
                <a:gd name="connsiteX80" fmla="*/ 222326 w 607058"/>
                <a:gd name="connsiteY80" fmla="*/ 53687 h 543764"/>
                <a:gd name="connsiteX81" fmla="*/ 283910 w 607058"/>
                <a:gd name="connsiteY81" fmla="*/ 53687 h 543764"/>
                <a:gd name="connsiteX82" fmla="*/ 299268 w 607058"/>
                <a:gd name="connsiteY82" fmla="*/ 69035 h 543764"/>
                <a:gd name="connsiteX83" fmla="*/ 283910 w 607058"/>
                <a:gd name="connsiteY83" fmla="*/ 84383 h 543764"/>
                <a:gd name="connsiteX84" fmla="*/ 222326 w 607058"/>
                <a:gd name="connsiteY84" fmla="*/ 84383 h 543764"/>
                <a:gd name="connsiteX85" fmla="*/ 206968 w 607058"/>
                <a:gd name="connsiteY85" fmla="*/ 69035 h 543764"/>
                <a:gd name="connsiteX86" fmla="*/ 222326 w 607058"/>
                <a:gd name="connsiteY86" fmla="*/ 53687 h 543764"/>
                <a:gd name="connsiteX87" fmla="*/ 537807 w 607058"/>
                <a:gd name="connsiteY87" fmla="*/ 0 h 543764"/>
                <a:gd name="connsiteX88" fmla="*/ 548638 w 607058"/>
                <a:gd name="connsiteY88" fmla="*/ 4486 h 543764"/>
                <a:gd name="connsiteX89" fmla="*/ 602564 w 607058"/>
                <a:gd name="connsiteY89" fmla="*/ 58319 h 543764"/>
                <a:gd name="connsiteX90" fmla="*/ 602564 w 607058"/>
                <a:gd name="connsiteY90" fmla="*/ 79944 h 543764"/>
                <a:gd name="connsiteX91" fmla="*/ 548638 w 607058"/>
                <a:gd name="connsiteY91" fmla="*/ 133777 h 543764"/>
                <a:gd name="connsiteX92" fmla="*/ 537884 w 607058"/>
                <a:gd name="connsiteY92" fmla="*/ 138225 h 543764"/>
                <a:gd name="connsiteX93" fmla="*/ 526976 w 607058"/>
                <a:gd name="connsiteY93" fmla="*/ 133777 h 543764"/>
                <a:gd name="connsiteX94" fmla="*/ 526976 w 607058"/>
                <a:gd name="connsiteY94" fmla="*/ 111998 h 543764"/>
                <a:gd name="connsiteX95" fmla="*/ 569994 w 607058"/>
                <a:gd name="connsiteY95" fmla="*/ 69055 h 543764"/>
                <a:gd name="connsiteX96" fmla="*/ 526976 w 607058"/>
                <a:gd name="connsiteY96" fmla="*/ 26111 h 543764"/>
                <a:gd name="connsiteX97" fmla="*/ 526976 w 607058"/>
                <a:gd name="connsiteY97" fmla="*/ 4486 h 543764"/>
                <a:gd name="connsiteX98" fmla="*/ 537807 w 607058"/>
                <a:gd name="connsiteY98" fmla="*/ 0 h 543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607058" h="543764">
                  <a:moveTo>
                    <a:pt x="367693" y="459227"/>
                  </a:moveTo>
                  <a:lnTo>
                    <a:pt x="490876" y="459227"/>
                  </a:lnTo>
                  <a:cubicBezTo>
                    <a:pt x="499324" y="459227"/>
                    <a:pt x="506236" y="466134"/>
                    <a:pt x="506236" y="474575"/>
                  </a:cubicBezTo>
                  <a:cubicBezTo>
                    <a:pt x="506236" y="483017"/>
                    <a:pt x="499324" y="489923"/>
                    <a:pt x="490876" y="489923"/>
                  </a:cubicBezTo>
                  <a:lnTo>
                    <a:pt x="367693" y="489923"/>
                  </a:lnTo>
                  <a:cubicBezTo>
                    <a:pt x="359091" y="489923"/>
                    <a:pt x="352333" y="483017"/>
                    <a:pt x="352333" y="474575"/>
                  </a:cubicBezTo>
                  <a:cubicBezTo>
                    <a:pt x="352333" y="466134"/>
                    <a:pt x="359091" y="459227"/>
                    <a:pt x="367693" y="459227"/>
                  </a:cubicBezTo>
                  <a:close/>
                  <a:moveTo>
                    <a:pt x="222326" y="459227"/>
                  </a:moveTo>
                  <a:lnTo>
                    <a:pt x="283910" y="459227"/>
                  </a:lnTo>
                  <a:cubicBezTo>
                    <a:pt x="292357" y="459227"/>
                    <a:pt x="299268" y="466134"/>
                    <a:pt x="299268" y="474575"/>
                  </a:cubicBezTo>
                  <a:cubicBezTo>
                    <a:pt x="299268" y="483017"/>
                    <a:pt x="292357" y="489923"/>
                    <a:pt x="283910" y="489923"/>
                  </a:cubicBezTo>
                  <a:lnTo>
                    <a:pt x="222326" y="489923"/>
                  </a:lnTo>
                  <a:cubicBezTo>
                    <a:pt x="213879" y="489923"/>
                    <a:pt x="206968" y="483017"/>
                    <a:pt x="206968" y="474575"/>
                  </a:cubicBezTo>
                  <a:cubicBezTo>
                    <a:pt x="206968" y="466134"/>
                    <a:pt x="213879" y="459227"/>
                    <a:pt x="222326" y="459227"/>
                  </a:cubicBezTo>
                  <a:close/>
                  <a:moveTo>
                    <a:pt x="15367" y="459227"/>
                  </a:moveTo>
                  <a:lnTo>
                    <a:pt x="138607" y="459227"/>
                  </a:lnTo>
                  <a:cubicBezTo>
                    <a:pt x="147213" y="459227"/>
                    <a:pt x="153974" y="466134"/>
                    <a:pt x="153974" y="474575"/>
                  </a:cubicBezTo>
                  <a:cubicBezTo>
                    <a:pt x="153974" y="483017"/>
                    <a:pt x="147213" y="489923"/>
                    <a:pt x="138607" y="489923"/>
                  </a:cubicBezTo>
                  <a:lnTo>
                    <a:pt x="15367" y="489923"/>
                  </a:lnTo>
                  <a:cubicBezTo>
                    <a:pt x="6915" y="489923"/>
                    <a:pt x="0" y="483017"/>
                    <a:pt x="0" y="474575"/>
                  </a:cubicBezTo>
                  <a:cubicBezTo>
                    <a:pt x="0" y="466134"/>
                    <a:pt x="6915" y="459227"/>
                    <a:pt x="15367" y="459227"/>
                  </a:cubicBezTo>
                  <a:close/>
                  <a:moveTo>
                    <a:pt x="537807" y="405470"/>
                  </a:moveTo>
                  <a:cubicBezTo>
                    <a:pt x="541725" y="405470"/>
                    <a:pt x="545643" y="406967"/>
                    <a:pt x="548638" y="409959"/>
                  </a:cubicBezTo>
                  <a:lnTo>
                    <a:pt x="602564" y="463665"/>
                  </a:lnTo>
                  <a:cubicBezTo>
                    <a:pt x="608556" y="469803"/>
                    <a:pt x="608556" y="479470"/>
                    <a:pt x="602564" y="485454"/>
                  </a:cubicBezTo>
                  <a:lnTo>
                    <a:pt x="548638" y="539314"/>
                  </a:lnTo>
                  <a:cubicBezTo>
                    <a:pt x="545719" y="542230"/>
                    <a:pt x="541725" y="543764"/>
                    <a:pt x="537884" y="543764"/>
                  </a:cubicBezTo>
                  <a:cubicBezTo>
                    <a:pt x="533889" y="543764"/>
                    <a:pt x="530048" y="542230"/>
                    <a:pt x="526976" y="539314"/>
                  </a:cubicBezTo>
                  <a:cubicBezTo>
                    <a:pt x="520984" y="533330"/>
                    <a:pt x="520984" y="523509"/>
                    <a:pt x="526976" y="517525"/>
                  </a:cubicBezTo>
                  <a:lnTo>
                    <a:pt x="569994" y="474560"/>
                  </a:lnTo>
                  <a:lnTo>
                    <a:pt x="526976" y="431595"/>
                  </a:lnTo>
                  <a:cubicBezTo>
                    <a:pt x="520984" y="425610"/>
                    <a:pt x="520984" y="415943"/>
                    <a:pt x="526976" y="409959"/>
                  </a:cubicBezTo>
                  <a:cubicBezTo>
                    <a:pt x="529972" y="406967"/>
                    <a:pt x="533890" y="405470"/>
                    <a:pt x="537807" y="405470"/>
                  </a:cubicBezTo>
                  <a:close/>
                  <a:moveTo>
                    <a:pt x="367693" y="256563"/>
                  </a:moveTo>
                  <a:lnTo>
                    <a:pt x="490876" y="256563"/>
                  </a:lnTo>
                  <a:cubicBezTo>
                    <a:pt x="499324" y="256563"/>
                    <a:pt x="506236" y="263469"/>
                    <a:pt x="506236" y="271911"/>
                  </a:cubicBezTo>
                  <a:cubicBezTo>
                    <a:pt x="506236" y="280352"/>
                    <a:pt x="499324" y="287259"/>
                    <a:pt x="490876" y="287259"/>
                  </a:cubicBezTo>
                  <a:lnTo>
                    <a:pt x="367693" y="287259"/>
                  </a:lnTo>
                  <a:cubicBezTo>
                    <a:pt x="359091" y="287259"/>
                    <a:pt x="352333" y="280352"/>
                    <a:pt x="352333" y="271911"/>
                  </a:cubicBezTo>
                  <a:cubicBezTo>
                    <a:pt x="352333" y="263469"/>
                    <a:pt x="359091" y="256563"/>
                    <a:pt x="367693" y="256563"/>
                  </a:cubicBezTo>
                  <a:close/>
                  <a:moveTo>
                    <a:pt x="222326" y="256563"/>
                  </a:moveTo>
                  <a:lnTo>
                    <a:pt x="283910" y="256563"/>
                  </a:lnTo>
                  <a:cubicBezTo>
                    <a:pt x="292357" y="256563"/>
                    <a:pt x="299268" y="263469"/>
                    <a:pt x="299268" y="271911"/>
                  </a:cubicBezTo>
                  <a:cubicBezTo>
                    <a:pt x="299268" y="280352"/>
                    <a:pt x="292357" y="287259"/>
                    <a:pt x="283910" y="287259"/>
                  </a:cubicBezTo>
                  <a:lnTo>
                    <a:pt x="222326" y="287259"/>
                  </a:lnTo>
                  <a:cubicBezTo>
                    <a:pt x="213879" y="287259"/>
                    <a:pt x="206968" y="280352"/>
                    <a:pt x="206968" y="271911"/>
                  </a:cubicBezTo>
                  <a:cubicBezTo>
                    <a:pt x="206968" y="263469"/>
                    <a:pt x="213879" y="256563"/>
                    <a:pt x="222326" y="256563"/>
                  </a:cubicBezTo>
                  <a:close/>
                  <a:moveTo>
                    <a:pt x="15367" y="256563"/>
                  </a:moveTo>
                  <a:lnTo>
                    <a:pt x="138607" y="256563"/>
                  </a:lnTo>
                  <a:cubicBezTo>
                    <a:pt x="147213" y="256563"/>
                    <a:pt x="153974" y="263469"/>
                    <a:pt x="153974" y="271911"/>
                  </a:cubicBezTo>
                  <a:cubicBezTo>
                    <a:pt x="153974" y="280352"/>
                    <a:pt x="147213" y="287259"/>
                    <a:pt x="138607" y="287259"/>
                  </a:cubicBezTo>
                  <a:lnTo>
                    <a:pt x="15367" y="287259"/>
                  </a:lnTo>
                  <a:cubicBezTo>
                    <a:pt x="6915" y="287259"/>
                    <a:pt x="0" y="280352"/>
                    <a:pt x="0" y="271911"/>
                  </a:cubicBezTo>
                  <a:cubicBezTo>
                    <a:pt x="0" y="263469"/>
                    <a:pt x="6915" y="256563"/>
                    <a:pt x="15367" y="256563"/>
                  </a:cubicBezTo>
                  <a:close/>
                  <a:moveTo>
                    <a:pt x="537807" y="202665"/>
                  </a:moveTo>
                  <a:cubicBezTo>
                    <a:pt x="541725" y="202665"/>
                    <a:pt x="545642" y="204161"/>
                    <a:pt x="548638" y="207153"/>
                  </a:cubicBezTo>
                  <a:lnTo>
                    <a:pt x="602564" y="261008"/>
                  </a:lnTo>
                  <a:cubicBezTo>
                    <a:pt x="608556" y="266992"/>
                    <a:pt x="608556" y="276658"/>
                    <a:pt x="602564" y="282642"/>
                  </a:cubicBezTo>
                  <a:lnTo>
                    <a:pt x="548638" y="336497"/>
                  </a:lnTo>
                  <a:cubicBezTo>
                    <a:pt x="545719" y="339565"/>
                    <a:pt x="541725" y="341100"/>
                    <a:pt x="537884" y="341100"/>
                  </a:cubicBezTo>
                  <a:cubicBezTo>
                    <a:pt x="533889" y="341100"/>
                    <a:pt x="530048" y="339565"/>
                    <a:pt x="526976" y="336497"/>
                  </a:cubicBezTo>
                  <a:cubicBezTo>
                    <a:pt x="520984" y="330513"/>
                    <a:pt x="520984" y="320847"/>
                    <a:pt x="526976" y="314863"/>
                  </a:cubicBezTo>
                  <a:lnTo>
                    <a:pt x="569994" y="271901"/>
                  </a:lnTo>
                  <a:lnTo>
                    <a:pt x="526976" y="228940"/>
                  </a:lnTo>
                  <a:cubicBezTo>
                    <a:pt x="520984" y="222956"/>
                    <a:pt x="520984" y="213137"/>
                    <a:pt x="526976" y="207153"/>
                  </a:cubicBezTo>
                  <a:cubicBezTo>
                    <a:pt x="529972" y="204161"/>
                    <a:pt x="533890" y="202665"/>
                    <a:pt x="537807" y="202665"/>
                  </a:cubicBezTo>
                  <a:close/>
                  <a:moveTo>
                    <a:pt x="15367" y="53758"/>
                  </a:moveTo>
                  <a:lnTo>
                    <a:pt x="138607" y="53758"/>
                  </a:lnTo>
                  <a:cubicBezTo>
                    <a:pt x="147213" y="53758"/>
                    <a:pt x="153974" y="60648"/>
                    <a:pt x="153974" y="69070"/>
                  </a:cubicBezTo>
                  <a:cubicBezTo>
                    <a:pt x="153974" y="77645"/>
                    <a:pt x="147213" y="84383"/>
                    <a:pt x="138607" y="84383"/>
                  </a:cubicBezTo>
                  <a:lnTo>
                    <a:pt x="15367" y="84383"/>
                  </a:lnTo>
                  <a:cubicBezTo>
                    <a:pt x="6915" y="84383"/>
                    <a:pt x="0" y="77645"/>
                    <a:pt x="0" y="69070"/>
                  </a:cubicBezTo>
                  <a:cubicBezTo>
                    <a:pt x="0" y="60648"/>
                    <a:pt x="6915" y="53758"/>
                    <a:pt x="15367" y="53758"/>
                  </a:cubicBezTo>
                  <a:close/>
                  <a:moveTo>
                    <a:pt x="367693" y="53687"/>
                  </a:moveTo>
                  <a:lnTo>
                    <a:pt x="490876" y="53687"/>
                  </a:lnTo>
                  <a:cubicBezTo>
                    <a:pt x="499324" y="53687"/>
                    <a:pt x="506236" y="60593"/>
                    <a:pt x="506236" y="69035"/>
                  </a:cubicBezTo>
                  <a:cubicBezTo>
                    <a:pt x="506236" y="77630"/>
                    <a:pt x="499324" y="84383"/>
                    <a:pt x="490876" y="84383"/>
                  </a:cubicBezTo>
                  <a:lnTo>
                    <a:pt x="367693" y="84383"/>
                  </a:lnTo>
                  <a:cubicBezTo>
                    <a:pt x="359091" y="84383"/>
                    <a:pt x="352333" y="77630"/>
                    <a:pt x="352333" y="69035"/>
                  </a:cubicBezTo>
                  <a:cubicBezTo>
                    <a:pt x="352333" y="60593"/>
                    <a:pt x="359091" y="53687"/>
                    <a:pt x="367693" y="53687"/>
                  </a:cubicBezTo>
                  <a:close/>
                  <a:moveTo>
                    <a:pt x="222326" y="53687"/>
                  </a:moveTo>
                  <a:lnTo>
                    <a:pt x="283910" y="53687"/>
                  </a:lnTo>
                  <a:cubicBezTo>
                    <a:pt x="292357" y="53687"/>
                    <a:pt x="299268" y="60593"/>
                    <a:pt x="299268" y="69035"/>
                  </a:cubicBezTo>
                  <a:cubicBezTo>
                    <a:pt x="299268" y="77630"/>
                    <a:pt x="292357" y="84383"/>
                    <a:pt x="283910" y="84383"/>
                  </a:cubicBezTo>
                  <a:lnTo>
                    <a:pt x="222326" y="84383"/>
                  </a:lnTo>
                  <a:cubicBezTo>
                    <a:pt x="213879" y="84383"/>
                    <a:pt x="206968" y="77630"/>
                    <a:pt x="206968" y="69035"/>
                  </a:cubicBezTo>
                  <a:cubicBezTo>
                    <a:pt x="206968" y="60593"/>
                    <a:pt x="213879" y="53687"/>
                    <a:pt x="222326" y="53687"/>
                  </a:cubicBezTo>
                  <a:close/>
                  <a:moveTo>
                    <a:pt x="537807" y="0"/>
                  </a:moveTo>
                  <a:cubicBezTo>
                    <a:pt x="541725" y="0"/>
                    <a:pt x="545642" y="1496"/>
                    <a:pt x="548638" y="4486"/>
                  </a:cubicBezTo>
                  <a:lnTo>
                    <a:pt x="602564" y="58319"/>
                  </a:lnTo>
                  <a:cubicBezTo>
                    <a:pt x="608556" y="64300"/>
                    <a:pt x="608556" y="73963"/>
                    <a:pt x="602564" y="79944"/>
                  </a:cubicBezTo>
                  <a:lnTo>
                    <a:pt x="548638" y="133777"/>
                  </a:lnTo>
                  <a:cubicBezTo>
                    <a:pt x="545719" y="136691"/>
                    <a:pt x="541725" y="138225"/>
                    <a:pt x="537884" y="138225"/>
                  </a:cubicBezTo>
                  <a:cubicBezTo>
                    <a:pt x="533889" y="138225"/>
                    <a:pt x="530048" y="136691"/>
                    <a:pt x="526976" y="133777"/>
                  </a:cubicBezTo>
                  <a:cubicBezTo>
                    <a:pt x="520984" y="127796"/>
                    <a:pt x="520984" y="118133"/>
                    <a:pt x="526976" y="111998"/>
                  </a:cubicBezTo>
                  <a:lnTo>
                    <a:pt x="569994" y="69055"/>
                  </a:lnTo>
                  <a:lnTo>
                    <a:pt x="526976" y="26111"/>
                  </a:lnTo>
                  <a:cubicBezTo>
                    <a:pt x="520984" y="20130"/>
                    <a:pt x="520984" y="10468"/>
                    <a:pt x="526976" y="4486"/>
                  </a:cubicBezTo>
                  <a:cubicBezTo>
                    <a:pt x="529972" y="1496"/>
                    <a:pt x="533890" y="0"/>
                    <a:pt x="5378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4" name="组合 3"/>
          <p:cNvGrpSpPr/>
          <p:nvPr/>
        </p:nvGrpSpPr>
        <p:grpSpPr>
          <a:xfrm>
            <a:off x="3114366" y="3722999"/>
            <a:ext cx="568715" cy="568712"/>
            <a:chOff x="3114366" y="3722999"/>
            <a:chExt cx="568715" cy="568712"/>
          </a:xfrm>
        </p:grpSpPr>
        <p:sp>
          <p:nvSpPr>
            <p:cNvPr id="22" name="椭圆 21"/>
            <p:cNvSpPr/>
            <p:nvPr/>
          </p:nvSpPr>
          <p:spPr>
            <a:xfrm>
              <a:off x="3114366" y="3722999"/>
              <a:ext cx="568715" cy="568712"/>
            </a:xfrm>
            <a:prstGeom prst="ellipse">
              <a:avLst/>
            </a:prstGeom>
            <a:gradFill>
              <a:gsLst>
                <a:gs pos="0">
                  <a:srgbClr val="25529B"/>
                </a:gs>
                <a:gs pos="64000">
                  <a:srgbClr val="1A3B6E"/>
                </a:gs>
                <a:gs pos="100000">
                  <a:srgbClr val="15315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expand_339858"/>
            <p:cNvSpPr>
              <a:spLocks noChangeAspect="1"/>
            </p:cNvSpPr>
            <p:nvPr/>
          </p:nvSpPr>
          <p:spPr bwMode="auto">
            <a:xfrm>
              <a:off x="3252444" y="3861314"/>
              <a:ext cx="292559" cy="292082"/>
            </a:xfrm>
            <a:custGeom>
              <a:avLst/>
              <a:gdLst>
                <a:gd name="connsiteX0" fmla="*/ 215098 w 607427"/>
                <a:gd name="connsiteY0" fmla="*/ 373052 h 606439"/>
                <a:gd name="connsiteX1" fmla="*/ 233480 w 607427"/>
                <a:gd name="connsiteY1" fmla="*/ 373052 h 606439"/>
                <a:gd name="connsiteX2" fmla="*/ 233758 w 607427"/>
                <a:gd name="connsiteY2" fmla="*/ 391683 h 606439"/>
                <a:gd name="connsiteX3" fmla="*/ 45118 w 607427"/>
                <a:gd name="connsiteY3" fmla="*/ 580116 h 606439"/>
                <a:gd name="connsiteX4" fmla="*/ 145194 w 607427"/>
                <a:gd name="connsiteY4" fmla="*/ 580116 h 606439"/>
                <a:gd name="connsiteX5" fmla="*/ 158469 w 607427"/>
                <a:gd name="connsiteY5" fmla="*/ 593277 h 606439"/>
                <a:gd name="connsiteX6" fmla="*/ 145194 w 607427"/>
                <a:gd name="connsiteY6" fmla="*/ 606439 h 606439"/>
                <a:gd name="connsiteX7" fmla="*/ 13182 w 607427"/>
                <a:gd name="connsiteY7" fmla="*/ 606439 h 606439"/>
                <a:gd name="connsiteX8" fmla="*/ 0 w 607427"/>
                <a:gd name="connsiteY8" fmla="*/ 593277 h 606439"/>
                <a:gd name="connsiteX9" fmla="*/ 0 w 607427"/>
                <a:gd name="connsiteY9" fmla="*/ 461476 h 606439"/>
                <a:gd name="connsiteX10" fmla="*/ 13182 w 607427"/>
                <a:gd name="connsiteY10" fmla="*/ 448315 h 606439"/>
                <a:gd name="connsiteX11" fmla="*/ 26365 w 607427"/>
                <a:gd name="connsiteY11" fmla="*/ 461476 h 606439"/>
                <a:gd name="connsiteX12" fmla="*/ 26365 w 607427"/>
                <a:gd name="connsiteY12" fmla="*/ 561486 h 606439"/>
                <a:gd name="connsiteX13" fmla="*/ 382887 w 607427"/>
                <a:gd name="connsiteY13" fmla="*/ 369307 h 606439"/>
                <a:gd name="connsiteX14" fmla="*/ 392289 w 607427"/>
                <a:gd name="connsiteY14" fmla="*/ 373026 h 606439"/>
                <a:gd name="connsiteX15" fmla="*/ 581057 w 607427"/>
                <a:gd name="connsiteY15" fmla="*/ 561481 h 606439"/>
                <a:gd name="connsiteX16" fmla="*/ 581057 w 607427"/>
                <a:gd name="connsiteY16" fmla="*/ 461460 h 606439"/>
                <a:gd name="connsiteX17" fmla="*/ 594242 w 607427"/>
                <a:gd name="connsiteY17" fmla="*/ 448297 h 606439"/>
                <a:gd name="connsiteX18" fmla="*/ 607427 w 607427"/>
                <a:gd name="connsiteY18" fmla="*/ 461460 h 606439"/>
                <a:gd name="connsiteX19" fmla="*/ 607427 w 607427"/>
                <a:gd name="connsiteY19" fmla="*/ 593276 h 606439"/>
                <a:gd name="connsiteX20" fmla="*/ 594242 w 607427"/>
                <a:gd name="connsiteY20" fmla="*/ 606439 h 606439"/>
                <a:gd name="connsiteX21" fmla="*/ 462206 w 607427"/>
                <a:gd name="connsiteY21" fmla="*/ 606439 h 606439"/>
                <a:gd name="connsiteX22" fmla="*/ 449021 w 607427"/>
                <a:gd name="connsiteY22" fmla="*/ 593276 h 606439"/>
                <a:gd name="connsiteX23" fmla="*/ 462206 w 607427"/>
                <a:gd name="connsiteY23" fmla="*/ 580113 h 606439"/>
                <a:gd name="connsiteX24" fmla="*/ 562394 w 607427"/>
                <a:gd name="connsiteY24" fmla="*/ 580113 h 606439"/>
                <a:gd name="connsiteX25" fmla="*/ 373625 w 607427"/>
                <a:gd name="connsiteY25" fmla="*/ 391659 h 606439"/>
                <a:gd name="connsiteX26" fmla="*/ 373625 w 607427"/>
                <a:gd name="connsiteY26" fmla="*/ 373305 h 606439"/>
                <a:gd name="connsiteX27" fmla="*/ 382887 w 607427"/>
                <a:gd name="connsiteY27" fmla="*/ 369307 h 606439"/>
                <a:gd name="connsiteX28" fmla="*/ 462188 w 607427"/>
                <a:gd name="connsiteY28" fmla="*/ 0 h 606439"/>
                <a:gd name="connsiteX29" fmla="*/ 594240 w 607427"/>
                <a:gd name="connsiteY29" fmla="*/ 0 h 606439"/>
                <a:gd name="connsiteX30" fmla="*/ 607427 w 607427"/>
                <a:gd name="connsiteY30" fmla="*/ 13163 h 606439"/>
                <a:gd name="connsiteX31" fmla="*/ 607427 w 607427"/>
                <a:gd name="connsiteY31" fmla="*/ 144981 h 606439"/>
                <a:gd name="connsiteX32" fmla="*/ 594240 w 607427"/>
                <a:gd name="connsiteY32" fmla="*/ 158237 h 606439"/>
                <a:gd name="connsiteX33" fmla="*/ 581054 w 607427"/>
                <a:gd name="connsiteY33" fmla="*/ 144981 h 606439"/>
                <a:gd name="connsiteX34" fmla="*/ 581054 w 607427"/>
                <a:gd name="connsiteY34" fmla="*/ 45052 h 606439"/>
                <a:gd name="connsiteX35" fmla="*/ 392262 w 607427"/>
                <a:gd name="connsiteY35" fmla="*/ 233416 h 606439"/>
                <a:gd name="connsiteX36" fmla="*/ 391983 w 607427"/>
                <a:gd name="connsiteY36" fmla="*/ 233787 h 606439"/>
                <a:gd name="connsiteX37" fmla="*/ 373225 w 607427"/>
                <a:gd name="connsiteY37" fmla="*/ 233416 h 606439"/>
                <a:gd name="connsiteX38" fmla="*/ 373596 w 607427"/>
                <a:gd name="connsiteY38" fmla="*/ 214784 h 606439"/>
                <a:gd name="connsiteX39" fmla="*/ 562388 w 607427"/>
                <a:gd name="connsiteY39" fmla="*/ 26326 h 606439"/>
                <a:gd name="connsiteX40" fmla="*/ 462188 w 607427"/>
                <a:gd name="connsiteY40" fmla="*/ 26326 h 606439"/>
                <a:gd name="connsiteX41" fmla="*/ 449002 w 607427"/>
                <a:gd name="connsiteY41" fmla="*/ 13163 h 606439"/>
                <a:gd name="connsiteX42" fmla="*/ 462188 w 607427"/>
                <a:gd name="connsiteY42" fmla="*/ 0 h 606439"/>
                <a:gd name="connsiteX43" fmla="*/ 13184 w 607427"/>
                <a:gd name="connsiteY43" fmla="*/ 0 h 606439"/>
                <a:gd name="connsiteX44" fmla="*/ 145207 w 607427"/>
                <a:gd name="connsiteY44" fmla="*/ 0 h 606439"/>
                <a:gd name="connsiteX45" fmla="*/ 158483 w 607427"/>
                <a:gd name="connsiteY45" fmla="*/ 13163 h 606439"/>
                <a:gd name="connsiteX46" fmla="*/ 145207 w 607427"/>
                <a:gd name="connsiteY46" fmla="*/ 26326 h 606439"/>
                <a:gd name="connsiteX47" fmla="*/ 45122 w 607427"/>
                <a:gd name="connsiteY47" fmla="*/ 26326 h 606439"/>
                <a:gd name="connsiteX48" fmla="*/ 233779 w 607427"/>
                <a:gd name="connsiteY48" fmla="*/ 214780 h 606439"/>
                <a:gd name="connsiteX49" fmla="*/ 233779 w 607427"/>
                <a:gd name="connsiteY49" fmla="*/ 233134 h 606439"/>
                <a:gd name="connsiteX50" fmla="*/ 215118 w 607427"/>
                <a:gd name="connsiteY50" fmla="*/ 233413 h 606439"/>
                <a:gd name="connsiteX51" fmla="*/ 26367 w 607427"/>
                <a:gd name="connsiteY51" fmla="*/ 45051 h 606439"/>
                <a:gd name="connsiteX52" fmla="*/ 26367 w 607427"/>
                <a:gd name="connsiteY52" fmla="*/ 144979 h 606439"/>
                <a:gd name="connsiteX53" fmla="*/ 13184 w 607427"/>
                <a:gd name="connsiteY53" fmla="*/ 158235 h 606439"/>
                <a:gd name="connsiteX54" fmla="*/ 0 w 607427"/>
                <a:gd name="connsiteY54" fmla="*/ 144979 h 606439"/>
                <a:gd name="connsiteX55" fmla="*/ 0 w 607427"/>
                <a:gd name="connsiteY55" fmla="*/ 13163 h 606439"/>
                <a:gd name="connsiteX56" fmla="*/ 13184 w 607427"/>
                <a:gd name="connsiteY56" fmla="*/ 0 h 60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607427" h="606439">
                  <a:moveTo>
                    <a:pt x="215098" y="373052"/>
                  </a:moveTo>
                  <a:cubicBezTo>
                    <a:pt x="220204" y="368140"/>
                    <a:pt x="228374" y="368140"/>
                    <a:pt x="233480" y="373052"/>
                  </a:cubicBezTo>
                  <a:cubicBezTo>
                    <a:pt x="238678" y="378058"/>
                    <a:pt x="238864" y="386399"/>
                    <a:pt x="233758" y="391683"/>
                  </a:cubicBezTo>
                  <a:lnTo>
                    <a:pt x="45118" y="580116"/>
                  </a:lnTo>
                  <a:lnTo>
                    <a:pt x="145194" y="580116"/>
                  </a:lnTo>
                  <a:cubicBezTo>
                    <a:pt x="152528" y="580116"/>
                    <a:pt x="158469" y="585955"/>
                    <a:pt x="158469" y="593277"/>
                  </a:cubicBezTo>
                  <a:cubicBezTo>
                    <a:pt x="158469" y="600600"/>
                    <a:pt x="152528" y="606439"/>
                    <a:pt x="145194" y="606439"/>
                  </a:cubicBezTo>
                  <a:lnTo>
                    <a:pt x="13182" y="606439"/>
                  </a:lnTo>
                  <a:cubicBezTo>
                    <a:pt x="5941" y="606439"/>
                    <a:pt x="0" y="600600"/>
                    <a:pt x="0" y="593277"/>
                  </a:cubicBezTo>
                  <a:lnTo>
                    <a:pt x="0" y="461476"/>
                  </a:lnTo>
                  <a:cubicBezTo>
                    <a:pt x="0" y="454154"/>
                    <a:pt x="5941" y="448315"/>
                    <a:pt x="13182" y="448315"/>
                  </a:cubicBezTo>
                  <a:cubicBezTo>
                    <a:pt x="20516" y="448315"/>
                    <a:pt x="26365" y="454154"/>
                    <a:pt x="26365" y="461476"/>
                  </a:cubicBezTo>
                  <a:lnTo>
                    <a:pt x="26365" y="561486"/>
                  </a:lnTo>
                  <a:close/>
                  <a:moveTo>
                    <a:pt x="382887" y="369307"/>
                  </a:moveTo>
                  <a:cubicBezTo>
                    <a:pt x="386276" y="369249"/>
                    <a:pt x="389689" y="370477"/>
                    <a:pt x="392289" y="373026"/>
                  </a:cubicBezTo>
                  <a:lnTo>
                    <a:pt x="581057" y="561481"/>
                  </a:lnTo>
                  <a:lnTo>
                    <a:pt x="581057" y="461460"/>
                  </a:lnTo>
                  <a:cubicBezTo>
                    <a:pt x="581057" y="454137"/>
                    <a:pt x="586907" y="448297"/>
                    <a:pt x="594242" y="448297"/>
                  </a:cubicBezTo>
                  <a:cubicBezTo>
                    <a:pt x="601577" y="448297"/>
                    <a:pt x="607427" y="454137"/>
                    <a:pt x="607427" y="461460"/>
                  </a:cubicBezTo>
                  <a:lnTo>
                    <a:pt x="607427" y="593276"/>
                  </a:lnTo>
                  <a:cubicBezTo>
                    <a:pt x="607427" y="600599"/>
                    <a:pt x="601577" y="606439"/>
                    <a:pt x="594242" y="606439"/>
                  </a:cubicBezTo>
                  <a:lnTo>
                    <a:pt x="462206" y="606439"/>
                  </a:lnTo>
                  <a:cubicBezTo>
                    <a:pt x="454871" y="606439"/>
                    <a:pt x="449021" y="600599"/>
                    <a:pt x="449021" y="593276"/>
                  </a:cubicBezTo>
                  <a:cubicBezTo>
                    <a:pt x="449021" y="585953"/>
                    <a:pt x="454871" y="580113"/>
                    <a:pt x="462206" y="580113"/>
                  </a:cubicBezTo>
                  <a:lnTo>
                    <a:pt x="562394" y="580113"/>
                  </a:lnTo>
                  <a:lnTo>
                    <a:pt x="373625" y="391659"/>
                  </a:lnTo>
                  <a:cubicBezTo>
                    <a:pt x="368704" y="386560"/>
                    <a:pt x="368704" y="378403"/>
                    <a:pt x="373625" y="373305"/>
                  </a:cubicBezTo>
                  <a:cubicBezTo>
                    <a:pt x="376132" y="370709"/>
                    <a:pt x="379498" y="369365"/>
                    <a:pt x="382887" y="369307"/>
                  </a:cubicBezTo>
                  <a:close/>
                  <a:moveTo>
                    <a:pt x="462188" y="0"/>
                  </a:moveTo>
                  <a:lnTo>
                    <a:pt x="594240" y="0"/>
                  </a:lnTo>
                  <a:cubicBezTo>
                    <a:pt x="601577" y="0"/>
                    <a:pt x="607427" y="5933"/>
                    <a:pt x="607427" y="13163"/>
                  </a:cubicBezTo>
                  <a:lnTo>
                    <a:pt x="607427" y="144981"/>
                  </a:lnTo>
                  <a:cubicBezTo>
                    <a:pt x="607427" y="152305"/>
                    <a:pt x="601577" y="158237"/>
                    <a:pt x="594240" y="158237"/>
                  </a:cubicBezTo>
                  <a:cubicBezTo>
                    <a:pt x="586904" y="158237"/>
                    <a:pt x="581054" y="152305"/>
                    <a:pt x="581054" y="144981"/>
                  </a:cubicBezTo>
                  <a:lnTo>
                    <a:pt x="581054" y="45052"/>
                  </a:lnTo>
                  <a:lnTo>
                    <a:pt x="392262" y="233416"/>
                  </a:lnTo>
                  <a:cubicBezTo>
                    <a:pt x="392169" y="233602"/>
                    <a:pt x="392076" y="233694"/>
                    <a:pt x="391983" y="233787"/>
                  </a:cubicBezTo>
                  <a:cubicBezTo>
                    <a:pt x="386690" y="238793"/>
                    <a:pt x="378332" y="238700"/>
                    <a:pt x="373225" y="233416"/>
                  </a:cubicBezTo>
                  <a:cubicBezTo>
                    <a:pt x="368210" y="228225"/>
                    <a:pt x="368303" y="219882"/>
                    <a:pt x="373596" y="214784"/>
                  </a:cubicBezTo>
                  <a:lnTo>
                    <a:pt x="562388" y="26326"/>
                  </a:lnTo>
                  <a:lnTo>
                    <a:pt x="462188" y="26326"/>
                  </a:lnTo>
                  <a:cubicBezTo>
                    <a:pt x="454852" y="26326"/>
                    <a:pt x="449002" y="20486"/>
                    <a:pt x="449002" y="13163"/>
                  </a:cubicBezTo>
                  <a:cubicBezTo>
                    <a:pt x="449002" y="5933"/>
                    <a:pt x="454852" y="0"/>
                    <a:pt x="462188" y="0"/>
                  </a:cubicBezTo>
                  <a:close/>
                  <a:moveTo>
                    <a:pt x="13184" y="0"/>
                  </a:moveTo>
                  <a:lnTo>
                    <a:pt x="145207" y="0"/>
                  </a:lnTo>
                  <a:cubicBezTo>
                    <a:pt x="152541" y="0"/>
                    <a:pt x="158483" y="5933"/>
                    <a:pt x="158483" y="13163"/>
                  </a:cubicBezTo>
                  <a:cubicBezTo>
                    <a:pt x="158483" y="20486"/>
                    <a:pt x="152541" y="26326"/>
                    <a:pt x="145207" y="26326"/>
                  </a:cubicBezTo>
                  <a:lnTo>
                    <a:pt x="45122" y="26326"/>
                  </a:lnTo>
                  <a:lnTo>
                    <a:pt x="233779" y="214780"/>
                  </a:lnTo>
                  <a:cubicBezTo>
                    <a:pt x="238793" y="219879"/>
                    <a:pt x="238793" y="228036"/>
                    <a:pt x="233779" y="233134"/>
                  </a:cubicBezTo>
                  <a:cubicBezTo>
                    <a:pt x="228766" y="238326"/>
                    <a:pt x="220410" y="238511"/>
                    <a:pt x="215118" y="233413"/>
                  </a:cubicBezTo>
                  <a:lnTo>
                    <a:pt x="26367" y="45051"/>
                  </a:lnTo>
                  <a:lnTo>
                    <a:pt x="26367" y="144979"/>
                  </a:lnTo>
                  <a:cubicBezTo>
                    <a:pt x="26367" y="152302"/>
                    <a:pt x="20518" y="158235"/>
                    <a:pt x="13184" y="158235"/>
                  </a:cubicBezTo>
                  <a:cubicBezTo>
                    <a:pt x="5942" y="158235"/>
                    <a:pt x="0" y="152302"/>
                    <a:pt x="0" y="144979"/>
                  </a:cubicBezTo>
                  <a:lnTo>
                    <a:pt x="0" y="13163"/>
                  </a:lnTo>
                  <a:cubicBezTo>
                    <a:pt x="0" y="5933"/>
                    <a:pt x="5942" y="0"/>
                    <a:pt x="131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3" name="组合 2"/>
          <p:cNvGrpSpPr/>
          <p:nvPr/>
        </p:nvGrpSpPr>
        <p:grpSpPr>
          <a:xfrm>
            <a:off x="4466272" y="3722999"/>
            <a:ext cx="568715" cy="568712"/>
            <a:chOff x="4466272" y="3722999"/>
            <a:chExt cx="568715" cy="568712"/>
          </a:xfrm>
        </p:grpSpPr>
        <p:sp>
          <p:nvSpPr>
            <p:cNvPr id="23" name="椭圆 22"/>
            <p:cNvSpPr/>
            <p:nvPr/>
          </p:nvSpPr>
          <p:spPr>
            <a:xfrm>
              <a:off x="4466272" y="3722999"/>
              <a:ext cx="568715" cy="568712"/>
            </a:xfrm>
            <a:prstGeom prst="ellipse">
              <a:avLst/>
            </a:prstGeom>
            <a:gradFill>
              <a:gsLst>
                <a:gs pos="0">
                  <a:srgbClr val="25529B"/>
                </a:gs>
                <a:gs pos="64000">
                  <a:srgbClr val="1A3B6E"/>
                </a:gs>
                <a:gs pos="100000">
                  <a:srgbClr val="15315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music-equalizer_24652"/>
            <p:cNvSpPr>
              <a:spLocks noChangeAspect="1"/>
            </p:cNvSpPr>
            <p:nvPr/>
          </p:nvSpPr>
          <p:spPr bwMode="auto">
            <a:xfrm>
              <a:off x="4579137" y="3861076"/>
              <a:ext cx="342986" cy="292559"/>
            </a:xfrm>
            <a:custGeom>
              <a:avLst/>
              <a:gdLst>
                <a:gd name="connsiteX0" fmla="*/ 358793 w 587763"/>
                <a:gd name="connsiteY0" fmla="*/ 241541 h 482403"/>
                <a:gd name="connsiteX1" fmla="*/ 350639 w 587763"/>
                <a:gd name="connsiteY1" fmla="*/ 244255 h 482403"/>
                <a:gd name="connsiteX2" fmla="*/ 344524 w 587763"/>
                <a:gd name="connsiteY2" fmla="*/ 255789 h 482403"/>
                <a:gd name="connsiteX3" fmla="*/ 344524 w 587763"/>
                <a:gd name="connsiteY3" fmla="*/ 335850 h 482403"/>
                <a:gd name="connsiteX4" fmla="*/ 350639 w 587763"/>
                <a:gd name="connsiteY4" fmla="*/ 347384 h 482403"/>
                <a:gd name="connsiteX5" fmla="*/ 358793 w 587763"/>
                <a:gd name="connsiteY5" fmla="*/ 350098 h 482403"/>
                <a:gd name="connsiteX6" fmla="*/ 360831 w 587763"/>
                <a:gd name="connsiteY6" fmla="*/ 350098 h 482403"/>
                <a:gd name="connsiteX7" fmla="*/ 368985 w 587763"/>
                <a:gd name="connsiteY7" fmla="*/ 347384 h 482403"/>
                <a:gd name="connsiteX8" fmla="*/ 375100 w 587763"/>
                <a:gd name="connsiteY8" fmla="*/ 335850 h 482403"/>
                <a:gd name="connsiteX9" fmla="*/ 375100 w 587763"/>
                <a:gd name="connsiteY9" fmla="*/ 255789 h 482403"/>
                <a:gd name="connsiteX10" fmla="*/ 368985 w 587763"/>
                <a:gd name="connsiteY10" fmla="*/ 244255 h 482403"/>
                <a:gd name="connsiteX11" fmla="*/ 360831 w 587763"/>
                <a:gd name="connsiteY11" fmla="*/ 241541 h 482403"/>
                <a:gd name="connsiteX12" fmla="*/ 424670 w 587763"/>
                <a:gd name="connsiteY12" fmla="*/ 222543 h 482403"/>
                <a:gd name="connsiteX13" fmla="*/ 416516 w 587763"/>
                <a:gd name="connsiteY13" fmla="*/ 225257 h 482403"/>
                <a:gd name="connsiteX14" fmla="*/ 410401 w 587763"/>
                <a:gd name="connsiteY14" fmla="*/ 236791 h 482403"/>
                <a:gd name="connsiteX15" fmla="*/ 410401 w 587763"/>
                <a:gd name="connsiteY15" fmla="*/ 316853 h 482403"/>
                <a:gd name="connsiteX16" fmla="*/ 416516 w 587763"/>
                <a:gd name="connsiteY16" fmla="*/ 328387 h 482403"/>
                <a:gd name="connsiteX17" fmla="*/ 424670 w 587763"/>
                <a:gd name="connsiteY17" fmla="*/ 331101 h 482403"/>
                <a:gd name="connsiteX18" fmla="*/ 426708 w 587763"/>
                <a:gd name="connsiteY18" fmla="*/ 331101 h 482403"/>
                <a:gd name="connsiteX19" fmla="*/ 435541 w 587763"/>
                <a:gd name="connsiteY19" fmla="*/ 328387 h 482403"/>
                <a:gd name="connsiteX20" fmla="*/ 440977 w 587763"/>
                <a:gd name="connsiteY20" fmla="*/ 316853 h 482403"/>
                <a:gd name="connsiteX21" fmla="*/ 440977 w 587763"/>
                <a:gd name="connsiteY21" fmla="*/ 236791 h 482403"/>
                <a:gd name="connsiteX22" fmla="*/ 435541 w 587763"/>
                <a:gd name="connsiteY22" fmla="*/ 225257 h 482403"/>
                <a:gd name="connsiteX23" fmla="*/ 426708 w 587763"/>
                <a:gd name="connsiteY23" fmla="*/ 222543 h 482403"/>
                <a:gd name="connsiteX24" fmla="*/ 490642 w 587763"/>
                <a:gd name="connsiteY24" fmla="*/ 203546 h 482403"/>
                <a:gd name="connsiteX25" fmla="*/ 482485 w 587763"/>
                <a:gd name="connsiteY25" fmla="*/ 206260 h 482403"/>
                <a:gd name="connsiteX26" fmla="*/ 476367 w 587763"/>
                <a:gd name="connsiteY26" fmla="*/ 217794 h 482403"/>
                <a:gd name="connsiteX27" fmla="*/ 476367 w 587763"/>
                <a:gd name="connsiteY27" fmla="*/ 297855 h 482403"/>
                <a:gd name="connsiteX28" fmla="*/ 482485 w 587763"/>
                <a:gd name="connsiteY28" fmla="*/ 309389 h 482403"/>
                <a:gd name="connsiteX29" fmla="*/ 490642 w 587763"/>
                <a:gd name="connsiteY29" fmla="*/ 312103 h 482403"/>
                <a:gd name="connsiteX30" fmla="*/ 493362 w 587763"/>
                <a:gd name="connsiteY30" fmla="*/ 312103 h 482403"/>
                <a:gd name="connsiteX31" fmla="*/ 501519 w 587763"/>
                <a:gd name="connsiteY31" fmla="*/ 309389 h 482403"/>
                <a:gd name="connsiteX32" fmla="*/ 507637 w 587763"/>
                <a:gd name="connsiteY32" fmla="*/ 297855 h 482403"/>
                <a:gd name="connsiteX33" fmla="*/ 507637 w 587763"/>
                <a:gd name="connsiteY33" fmla="*/ 217794 h 482403"/>
                <a:gd name="connsiteX34" fmla="*/ 501519 w 587763"/>
                <a:gd name="connsiteY34" fmla="*/ 206260 h 482403"/>
                <a:gd name="connsiteX35" fmla="*/ 493362 w 587763"/>
                <a:gd name="connsiteY35" fmla="*/ 203546 h 482403"/>
                <a:gd name="connsiteX36" fmla="*/ 292917 w 587763"/>
                <a:gd name="connsiteY36" fmla="*/ 203546 h 482403"/>
                <a:gd name="connsiteX37" fmla="*/ 284084 w 587763"/>
                <a:gd name="connsiteY37" fmla="*/ 206260 h 482403"/>
                <a:gd name="connsiteX38" fmla="*/ 278648 w 587763"/>
                <a:gd name="connsiteY38" fmla="*/ 217794 h 482403"/>
                <a:gd name="connsiteX39" fmla="*/ 278648 w 587763"/>
                <a:gd name="connsiteY39" fmla="*/ 297855 h 482403"/>
                <a:gd name="connsiteX40" fmla="*/ 284084 w 587763"/>
                <a:gd name="connsiteY40" fmla="*/ 309389 h 482403"/>
                <a:gd name="connsiteX41" fmla="*/ 292917 w 587763"/>
                <a:gd name="connsiteY41" fmla="*/ 312103 h 482403"/>
                <a:gd name="connsiteX42" fmla="*/ 294955 w 587763"/>
                <a:gd name="connsiteY42" fmla="*/ 312103 h 482403"/>
                <a:gd name="connsiteX43" fmla="*/ 303109 w 587763"/>
                <a:gd name="connsiteY43" fmla="*/ 309389 h 482403"/>
                <a:gd name="connsiteX44" fmla="*/ 309224 w 587763"/>
                <a:gd name="connsiteY44" fmla="*/ 297855 h 482403"/>
                <a:gd name="connsiteX45" fmla="*/ 309224 w 587763"/>
                <a:gd name="connsiteY45" fmla="*/ 217794 h 482403"/>
                <a:gd name="connsiteX46" fmla="*/ 303109 w 587763"/>
                <a:gd name="connsiteY46" fmla="*/ 206260 h 482403"/>
                <a:gd name="connsiteX47" fmla="*/ 294955 w 587763"/>
                <a:gd name="connsiteY47" fmla="*/ 203546 h 482403"/>
                <a:gd name="connsiteX48" fmla="*/ 556507 w 587763"/>
                <a:gd name="connsiteY48" fmla="*/ 185226 h 482403"/>
                <a:gd name="connsiteX49" fmla="*/ 548354 w 587763"/>
                <a:gd name="connsiteY49" fmla="*/ 187940 h 482403"/>
                <a:gd name="connsiteX50" fmla="*/ 542918 w 587763"/>
                <a:gd name="connsiteY50" fmla="*/ 198796 h 482403"/>
                <a:gd name="connsiteX51" fmla="*/ 542918 w 587763"/>
                <a:gd name="connsiteY51" fmla="*/ 278857 h 482403"/>
                <a:gd name="connsiteX52" fmla="*/ 548354 w 587763"/>
                <a:gd name="connsiteY52" fmla="*/ 290392 h 482403"/>
                <a:gd name="connsiteX53" fmla="*/ 556507 w 587763"/>
                <a:gd name="connsiteY53" fmla="*/ 293106 h 482403"/>
                <a:gd name="connsiteX54" fmla="*/ 559225 w 587763"/>
                <a:gd name="connsiteY54" fmla="*/ 293106 h 482403"/>
                <a:gd name="connsiteX55" fmla="*/ 567379 w 587763"/>
                <a:gd name="connsiteY55" fmla="*/ 290392 h 482403"/>
                <a:gd name="connsiteX56" fmla="*/ 573494 w 587763"/>
                <a:gd name="connsiteY56" fmla="*/ 278857 h 482403"/>
                <a:gd name="connsiteX57" fmla="*/ 573494 w 587763"/>
                <a:gd name="connsiteY57" fmla="*/ 198796 h 482403"/>
                <a:gd name="connsiteX58" fmla="*/ 567379 w 587763"/>
                <a:gd name="connsiteY58" fmla="*/ 187940 h 482403"/>
                <a:gd name="connsiteX59" fmla="*/ 559225 w 587763"/>
                <a:gd name="connsiteY59" fmla="*/ 185226 h 482403"/>
                <a:gd name="connsiteX60" fmla="*/ 226263 w 587763"/>
                <a:gd name="connsiteY60" fmla="*/ 166229 h 482403"/>
                <a:gd name="connsiteX61" fmla="*/ 218106 w 587763"/>
                <a:gd name="connsiteY61" fmla="*/ 168943 h 482403"/>
                <a:gd name="connsiteX62" fmla="*/ 212668 w 587763"/>
                <a:gd name="connsiteY62" fmla="*/ 180477 h 482403"/>
                <a:gd name="connsiteX63" fmla="*/ 212668 w 587763"/>
                <a:gd name="connsiteY63" fmla="*/ 260538 h 482403"/>
                <a:gd name="connsiteX64" fmla="*/ 218106 w 587763"/>
                <a:gd name="connsiteY64" fmla="*/ 272073 h 482403"/>
                <a:gd name="connsiteX65" fmla="*/ 226263 w 587763"/>
                <a:gd name="connsiteY65" fmla="*/ 274108 h 482403"/>
                <a:gd name="connsiteX66" fmla="*/ 228983 w 587763"/>
                <a:gd name="connsiteY66" fmla="*/ 274108 h 482403"/>
                <a:gd name="connsiteX67" fmla="*/ 237140 w 587763"/>
                <a:gd name="connsiteY67" fmla="*/ 272073 h 482403"/>
                <a:gd name="connsiteX68" fmla="*/ 243258 w 587763"/>
                <a:gd name="connsiteY68" fmla="*/ 260538 h 482403"/>
                <a:gd name="connsiteX69" fmla="*/ 243258 w 587763"/>
                <a:gd name="connsiteY69" fmla="*/ 180477 h 482403"/>
                <a:gd name="connsiteX70" fmla="*/ 237140 w 587763"/>
                <a:gd name="connsiteY70" fmla="*/ 168943 h 482403"/>
                <a:gd name="connsiteX71" fmla="*/ 228983 w 587763"/>
                <a:gd name="connsiteY71" fmla="*/ 166229 h 482403"/>
                <a:gd name="connsiteX72" fmla="*/ 160400 w 587763"/>
                <a:gd name="connsiteY72" fmla="*/ 128234 h 482403"/>
                <a:gd name="connsiteX73" fmla="*/ 152246 w 587763"/>
                <a:gd name="connsiteY73" fmla="*/ 130948 h 482403"/>
                <a:gd name="connsiteX74" fmla="*/ 146131 w 587763"/>
                <a:gd name="connsiteY74" fmla="*/ 142482 h 482403"/>
                <a:gd name="connsiteX75" fmla="*/ 146131 w 587763"/>
                <a:gd name="connsiteY75" fmla="*/ 222543 h 482403"/>
                <a:gd name="connsiteX76" fmla="*/ 152246 w 587763"/>
                <a:gd name="connsiteY76" fmla="*/ 234077 h 482403"/>
                <a:gd name="connsiteX77" fmla="*/ 160400 w 587763"/>
                <a:gd name="connsiteY77" fmla="*/ 236791 h 482403"/>
                <a:gd name="connsiteX78" fmla="*/ 163118 w 587763"/>
                <a:gd name="connsiteY78" fmla="*/ 236791 h 482403"/>
                <a:gd name="connsiteX79" fmla="*/ 171271 w 587763"/>
                <a:gd name="connsiteY79" fmla="*/ 234077 h 482403"/>
                <a:gd name="connsiteX80" fmla="*/ 176707 w 587763"/>
                <a:gd name="connsiteY80" fmla="*/ 222543 h 482403"/>
                <a:gd name="connsiteX81" fmla="*/ 176707 w 587763"/>
                <a:gd name="connsiteY81" fmla="*/ 142482 h 482403"/>
                <a:gd name="connsiteX82" fmla="*/ 171271 w 587763"/>
                <a:gd name="connsiteY82" fmla="*/ 130948 h 482403"/>
                <a:gd name="connsiteX83" fmla="*/ 163118 w 587763"/>
                <a:gd name="connsiteY83" fmla="*/ 128234 h 482403"/>
                <a:gd name="connsiteX84" fmla="*/ 94415 w 587763"/>
                <a:gd name="connsiteY84" fmla="*/ 90917 h 482403"/>
                <a:gd name="connsiteX85" fmla="*/ 86261 w 587763"/>
                <a:gd name="connsiteY85" fmla="*/ 93631 h 482403"/>
                <a:gd name="connsiteX86" fmla="*/ 80146 w 587763"/>
                <a:gd name="connsiteY86" fmla="*/ 104487 h 482403"/>
                <a:gd name="connsiteX87" fmla="*/ 80146 w 587763"/>
                <a:gd name="connsiteY87" fmla="*/ 185226 h 482403"/>
                <a:gd name="connsiteX88" fmla="*/ 86261 w 587763"/>
                <a:gd name="connsiteY88" fmla="*/ 196082 h 482403"/>
                <a:gd name="connsiteX89" fmla="*/ 94415 w 587763"/>
                <a:gd name="connsiteY89" fmla="*/ 198796 h 482403"/>
                <a:gd name="connsiteX90" fmla="*/ 96453 w 587763"/>
                <a:gd name="connsiteY90" fmla="*/ 198796 h 482403"/>
                <a:gd name="connsiteX91" fmla="*/ 105286 w 587763"/>
                <a:gd name="connsiteY91" fmla="*/ 196082 h 482403"/>
                <a:gd name="connsiteX92" fmla="*/ 110722 w 587763"/>
                <a:gd name="connsiteY92" fmla="*/ 185226 h 482403"/>
                <a:gd name="connsiteX93" fmla="*/ 110722 w 587763"/>
                <a:gd name="connsiteY93" fmla="*/ 104487 h 482403"/>
                <a:gd name="connsiteX94" fmla="*/ 105286 w 587763"/>
                <a:gd name="connsiteY94" fmla="*/ 93631 h 482403"/>
                <a:gd name="connsiteX95" fmla="*/ 96453 w 587763"/>
                <a:gd name="connsiteY95" fmla="*/ 90917 h 482403"/>
                <a:gd name="connsiteX96" fmla="*/ 28538 w 587763"/>
                <a:gd name="connsiteY96" fmla="*/ 43423 h 482403"/>
                <a:gd name="connsiteX97" fmla="*/ 20384 w 587763"/>
                <a:gd name="connsiteY97" fmla="*/ 46137 h 482403"/>
                <a:gd name="connsiteX98" fmla="*/ 14269 w 587763"/>
                <a:gd name="connsiteY98" fmla="*/ 57671 h 482403"/>
                <a:gd name="connsiteX99" fmla="*/ 14269 w 587763"/>
                <a:gd name="connsiteY99" fmla="*/ 137733 h 482403"/>
                <a:gd name="connsiteX100" fmla="*/ 20384 w 587763"/>
                <a:gd name="connsiteY100" fmla="*/ 149267 h 482403"/>
                <a:gd name="connsiteX101" fmla="*/ 28538 w 587763"/>
                <a:gd name="connsiteY101" fmla="*/ 151981 h 482403"/>
                <a:gd name="connsiteX102" fmla="*/ 30576 w 587763"/>
                <a:gd name="connsiteY102" fmla="*/ 151981 h 482403"/>
                <a:gd name="connsiteX103" fmla="*/ 38730 w 587763"/>
                <a:gd name="connsiteY103" fmla="*/ 149267 h 482403"/>
                <a:gd name="connsiteX104" fmla="*/ 44845 w 587763"/>
                <a:gd name="connsiteY104" fmla="*/ 137733 h 482403"/>
                <a:gd name="connsiteX105" fmla="*/ 44845 w 587763"/>
                <a:gd name="connsiteY105" fmla="*/ 57671 h 482403"/>
                <a:gd name="connsiteX106" fmla="*/ 38730 w 587763"/>
                <a:gd name="connsiteY106" fmla="*/ 46137 h 482403"/>
                <a:gd name="connsiteX107" fmla="*/ 30576 w 587763"/>
                <a:gd name="connsiteY107" fmla="*/ 43423 h 482403"/>
                <a:gd name="connsiteX108" fmla="*/ 548354 w 587763"/>
                <a:gd name="connsiteY108" fmla="*/ 0 h 482403"/>
                <a:gd name="connsiteX109" fmla="*/ 567379 w 587763"/>
                <a:gd name="connsiteY109" fmla="*/ 0 h 482403"/>
                <a:gd name="connsiteX110" fmla="*/ 567379 w 587763"/>
                <a:gd name="connsiteY110" fmla="*/ 172335 h 482403"/>
                <a:gd name="connsiteX111" fmla="*/ 587763 w 587763"/>
                <a:gd name="connsiteY111" fmla="*/ 198796 h 482403"/>
                <a:gd name="connsiteX112" fmla="*/ 587763 w 587763"/>
                <a:gd name="connsiteY112" fmla="*/ 278857 h 482403"/>
                <a:gd name="connsiteX113" fmla="*/ 567379 w 587763"/>
                <a:gd name="connsiteY113" fmla="*/ 305997 h 482403"/>
                <a:gd name="connsiteX114" fmla="*/ 567379 w 587763"/>
                <a:gd name="connsiteY114" fmla="*/ 482403 h 482403"/>
                <a:gd name="connsiteX115" fmla="*/ 548354 w 587763"/>
                <a:gd name="connsiteY115" fmla="*/ 482403 h 482403"/>
                <a:gd name="connsiteX116" fmla="*/ 548354 w 587763"/>
                <a:gd name="connsiteY116" fmla="*/ 305997 h 482403"/>
                <a:gd name="connsiteX117" fmla="*/ 528649 w 587763"/>
                <a:gd name="connsiteY117" fmla="*/ 278857 h 482403"/>
                <a:gd name="connsiteX118" fmla="*/ 528649 w 587763"/>
                <a:gd name="connsiteY118" fmla="*/ 198796 h 482403"/>
                <a:gd name="connsiteX119" fmla="*/ 548354 w 587763"/>
                <a:gd name="connsiteY119" fmla="*/ 172335 h 482403"/>
                <a:gd name="connsiteX120" fmla="*/ 482485 w 587763"/>
                <a:gd name="connsiteY120" fmla="*/ 0 h 482403"/>
                <a:gd name="connsiteX121" fmla="*/ 501519 w 587763"/>
                <a:gd name="connsiteY121" fmla="*/ 0 h 482403"/>
                <a:gd name="connsiteX122" fmla="*/ 501519 w 587763"/>
                <a:gd name="connsiteY122" fmla="*/ 191333 h 482403"/>
                <a:gd name="connsiteX123" fmla="*/ 521232 w 587763"/>
                <a:gd name="connsiteY123" fmla="*/ 217794 h 482403"/>
                <a:gd name="connsiteX124" fmla="*/ 521232 w 587763"/>
                <a:gd name="connsiteY124" fmla="*/ 297855 h 482403"/>
                <a:gd name="connsiteX125" fmla="*/ 501519 w 587763"/>
                <a:gd name="connsiteY125" fmla="*/ 324994 h 482403"/>
                <a:gd name="connsiteX126" fmla="*/ 501519 w 587763"/>
                <a:gd name="connsiteY126" fmla="*/ 482403 h 482403"/>
                <a:gd name="connsiteX127" fmla="*/ 482485 w 587763"/>
                <a:gd name="connsiteY127" fmla="*/ 482403 h 482403"/>
                <a:gd name="connsiteX128" fmla="*/ 482485 w 587763"/>
                <a:gd name="connsiteY128" fmla="*/ 324994 h 482403"/>
                <a:gd name="connsiteX129" fmla="*/ 462772 w 587763"/>
                <a:gd name="connsiteY129" fmla="*/ 297855 h 482403"/>
                <a:gd name="connsiteX130" fmla="*/ 462772 w 587763"/>
                <a:gd name="connsiteY130" fmla="*/ 217794 h 482403"/>
                <a:gd name="connsiteX131" fmla="*/ 482485 w 587763"/>
                <a:gd name="connsiteY131" fmla="*/ 190654 h 482403"/>
                <a:gd name="connsiteX132" fmla="*/ 416516 w 587763"/>
                <a:gd name="connsiteY132" fmla="*/ 0 h 482403"/>
                <a:gd name="connsiteX133" fmla="*/ 435541 w 587763"/>
                <a:gd name="connsiteY133" fmla="*/ 0 h 482403"/>
                <a:gd name="connsiteX134" fmla="*/ 435541 w 587763"/>
                <a:gd name="connsiteY134" fmla="*/ 209652 h 482403"/>
                <a:gd name="connsiteX135" fmla="*/ 455246 w 587763"/>
                <a:gd name="connsiteY135" fmla="*/ 236791 h 482403"/>
                <a:gd name="connsiteX136" fmla="*/ 455246 w 587763"/>
                <a:gd name="connsiteY136" fmla="*/ 316853 h 482403"/>
                <a:gd name="connsiteX137" fmla="*/ 435541 w 587763"/>
                <a:gd name="connsiteY137" fmla="*/ 343992 h 482403"/>
                <a:gd name="connsiteX138" fmla="*/ 435541 w 587763"/>
                <a:gd name="connsiteY138" fmla="*/ 482403 h 482403"/>
                <a:gd name="connsiteX139" fmla="*/ 416516 w 587763"/>
                <a:gd name="connsiteY139" fmla="*/ 482403 h 482403"/>
                <a:gd name="connsiteX140" fmla="*/ 416516 w 587763"/>
                <a:gd name="connsiteY140" fmla="*/ 343992 h 482403"/>
                <a:gd name="connsiteX141" fmla="*/ 396132 w 587763"/>
                <a:gd name="connsiteY141" fmla="*/ 316853 h 482403"/>
                <a:gd name="connsiteX142" fmla="*/ 396132 w 587763"/>
                <a:gd name="connsiteY142" fmla="*/ 236791 h 482403"/>
                <a:gd name="connsiteX143" fmla="*/ 416516 w 587763"/>
                <a:gd name="connsiteY143" fmla="*/ 209652 h 482403"/>
                <a:gd name="connsiteX144" fmla="*/ 350639 w 587763"/>
                <a:gd name="connsiteY144" fmla="*/ 0 h 482403"/>
                <a:gd name="connsiteX145" fmla="*/ 368985 w 587763"/>
                <a:gd name="connsiteY145" fmla="*/ 0 h 482403"/>
                <a:gd name="connsiteX146" fmla="*/ 368985 w 587763"/>
                <a:gd name="connsiteY146" fmla="*/ 228650 h 482403"/>
                <a:gd name="connsiteX147" fmla="*/ 389369 w 587763"/>
                <a:gd name="connsiteY147" fmla="*/ 255789 h 482403"/>
                <a:gd name="connsiteX148" fmla="*/ 389369 w 587763"/>
                <a:gd name="connsiteY148" fmla="*/ 335850 h 482403"/>
                <a:gd name="connsiteX149" fmla="*/ 368985 w 587763"/>
                <a:gd name="connsiteY149" fmla="*/ 362311 h 482403"/>
                <a:gd name="connsiteX150" fmla="*/ 368985 w 587763"/>
                <a:gd name="connsiteY150" fmla="*/ 482403 h 482403"/>
                <a:gd name="connsiteX151" fmla="*/ 350639 w 587763"/>
                <a:gd name="connsiteY151" fmla="*/ 482403 h 482403"/>
                <a:gd name="connsiteX152" fmla="*/ 350639 w 587763"/>
                <a:gd name="connsiteY152" fmla="*/ 362311 h 482403"/>
                <a:gd name="connsiteX153" fmla="*/ 330255 w 587763"/>
                <a:gd name="connsiteY153" fmla="*/ 335850 h 482403"/>
                <a:gd name="connsiteX154" fmla="*/ 330255 w 587763"/>
                <a:gd name="connsiteY154" fmla="*/ 255789 h 482403"/>
                <a:gd name="connsiteX155" fmla="*/ 350639 w 587763"/>
                <a:gd name="connsiteY155" fmla="*/ 228650 h 482403"/>
                <a:gd name="connsiteX156" fmla="*/ 284084 w 587763"/>
                <a:gd name="connsiteY156" fmla="*/ 0 h 482403"/>
                <a:gd name="connsiteX157" fmla="*/ 303109 w 587763"/>
                <a:gd name="connsiteY157" fmla="*/ 0 h 482403"/>
                <a:gd name="connsiteX158" fmla="*/ 303109 w 587763"/>
                <a:gd name="connsiteY158" fmla="*/ 191333 h 482403"/>
                <a:gd name="connsiteX159" fmla="*/ 323493 w 587763"/>
                <a:gd name="connsiteY159" fmla="*/ 217794 h 482403"/>
                <a:gd name="connsiteX160" fmla="*/ 323493 w 587763"/>
                <a:gd name="connsiteY160" fmla="*/ 297855 h 482403"/>
                <a:gd name="connsiteX161" fmla="*/ 303109 w 587763"/>
                <a:gd name="connsiteY161" fmla="*/ 324994 h 482403"/>
                <a:gd name="connsiteX162" fmla="*/ 303109 w 587763"/>
                <a:gd name="connsiteY162" fmla="*/ 482403 h 482403"/>
                <a:gd name="connsiteX163" fmla="*/ 284084 w 587763"/>
                <a:gd name="connsiteY163" fmla="*/ 482403 h 482403"/>
                <a:gd name="connsiteX164" fmla="*/ 284084 w 587763"/>
                <a:gd name="connsiteY164" fmla="*/ 324994 h 482403"/>
                <a:gd name="connsiteX165" fmla="*/ 264379 w 587763"/>
                <a:gd name="connsiteY165" fmla="*/ 297855 h 482403"/>
                <a:gd name="connsiteX166" fmla="*/ 264379 w 587763"/>
                <a:gd name="connsiteY166" fmla="*/ 217794 h 482403"/>
                <a:gd name="connsiteX167" fmla="*/ 284084 w 587763"/>
                <a:gd name="connsiteY167" fmla="*/ 190654 h 482403"/>
                <a:gd name="connsiteX168" fmla="*/ 218106 w 587763"/>
                <a:gd name="connsiteY168" fmla="*/ 0 h 482403"/>
                <a:gd name="connsiteX169" fmla="*/ 237140 w 587763"/>
                <a:gd name="connsiteY169" fmla="*/ 0 h 482403"/>
                <a:gd name="connsiteX170" fmla="*/ 237140 w 587763"/>
                <a:gd name="connsiteY170" fmla="*/ 153338 h 482403"/>
                <a:gd name="connsiteX171" fmla="*/ 256853 w 587763"/>
                <a:gd name="connsiteY171" fmla="*/ 180477 h 482403"/>
                <a:gd name="connsiteX172" fmla="*/ 256853 w 587763"/>
                <a:gd name="connsiteY172" fmla="*/ 260538 h 482403"/>
                <a:gd name="connsiteX173" fmla="*/ 237140 w 587763"/>
                <a:gd name="connsiteY173" fmla="*/ 286999 h 482403"/>
                <a:gd name="connsiteX174" fmla="*/ 237140 w 587763"/>
                <a:gd name="connsiteY174" fmla="*/ 482403 h 482403"/>
                <a:gd name="connsiteX175" fmla="*/ 218106 w 587763"/>
                <a:gd name="connsiteY175" fmla="*/ 482403 h 482403"/>
                <a:gd name="connsiteX176" fmla="*/ 218106 w 587763"/>
                <a:gd name="connsiteY176" fmla="*/ 286999 h 482403"/>
                <a:gd name="connsiteX177" fmla="*/ 198393 w 587763"/>
                <a:gd name="connsiteY177" fmla="*/ 260538 h 482403"/>
                <a:gd name="connsiteX178" fmla="*/ 198393 w 587763"/>
                <a:gd name="connsiteY178" fmla="*/ 180477 h 482403"/>
                <a:gd name="connsiteX179" fmla="*/ 218106 w 587763"/>
                <a:gd name="connsiteY179" fmla="*/ 153338 h 482403"/>
                <a:gd name="connsiteX180" fmla="*/ 152246 w 587763"/>
                <a:gd name="connsiteY180" fmla="*/ 0 h 482403"/>
                <a:gd name="connsiteX181" fmla="*/ 171271 w 587763"/>
                <a:gd name="connsiteY181" fmla="*/ 0 h 482403"/>
                <a:gd name="connsiteX182" fmla="*/ 171271 w 587763"/>
                <a:gd name="connsiteY182" fmla="*/ 115342 h 482403"/>
                <a:gd name="connsiteX183" fmla="*/ 190976 w 587763"/>
                <a:gd name="connsiteY183" fmla="*/ 142482 h 482403"/>
                <a:gd name="connsiteX184" fmla="*/ 190976 w 587763"/>
                <a:gd name="connsiteY184" fmla="*/ 222543 h 482403"/>
                <a:gd name="connsiteX185" fmla="*/ 171271 w 587763"/>
                <a:gd name="connsiteY185" fmla="*/ 249683 h 482403"/>
                <a:gd name="connsiteX186" fmla="*/ 171271 w 587763"/>
                <a:gd name="connsiteY186" fmla="*/ 482403 h 482403"/>
                <a:gd name="connsiteX187" fmla="*/ 152246 w 587763"/>
                <a:gd name="connsiteY187" fmla="*/ 482403 h 482403"/>
                <a:gd name="connsiteX188" fmla="*/ 152246 w 587763"/>
                <a:gd name="connsiteY188" fmla="*/ 249683 h 482403"/>
                <a:gd name="connsiteX189" fmla="*/ 131862 w 587763"/>
                <a:gd name="connsiteY189" fmla="*/ 222543 h 482403"/>
                <a:gd name="connsiteX190" fmla="*/ 131862 w 587763"/>
                <a:gd name="connsiteY190" fmla="*/ 142482 h 482403"/>
                <a:gd name="connsiteX191" fmla="*/ 152246 w 587763"/>
                <a:gd name="connsiteY191" fmla="*/ 115342 h 482403"/>
                <a:gd name="connsiteX192" fmla="*/ 86261 w 587763"/>
                <a:gd name="connsiteY192" fmla="*/ 0 h 482403"/>
                <a:gd name="connsiteX193" fmla="*/ 105286 w 587763"/>
                <a:gd name="connsiteY193" fmla="*/ 0 h 482403"/>
                <a:gd name="connsiteX194" fmla="*/ 105286 w 587763"/>
                <a:gd name="connsiteY194" fmla="*/ 78026 h 482403"/>
                <a:gd name="connsiteX195" fmla="*/ 124991 w 587763"/>
                <a:gd name="connsiteY195" fmla="*/ 104487 h 482403"/>
                <a:gd name="connsiteX196" fmla="*/ 124991 w 587763"/>
                <a:gd name="connsiteY196" fmla="*/ 185226 h 482403"/>
                <a:gd name="connsiteX197" fmla="*/ 105286 w 587763"/>
                <a:gd name="connsiteY197" fmla="*/ 211687 h 482403"/>
                <a:gd name="connsiteX198" fmla="*/ 105286 w 587763"/>
                <a:gd name="connsiteY198" fmla="*/ 482403 h 482403"/>
                <a:gd name="connsiteX199" fmla="*/ 86261 w 587763"/>
                <a:gd name="connsiteY199" fmla="*/ 482403 h 482403"/>
                <a:gd name="connsiteX200" fmla="*/ 86261 w 587763"/>
                <a:gd name="connsiteY200" fmla="*/ 211687 h 482403"/>
                <a:gd name="connsiteX201" fmla="*/ 65877 w 587763"/>
                <a:gd name="connsiteY201" fmla="*/ 185226 h 482403"/>
                <a:gd name="connsiteX202" fmla="*/ 65877 w 587763"/>
                <a:gd name="connsiteY202" fmla="*/ 104487 h 482403"/>
                <a:gd name="connsiteX203" fmla="*/ 86261 w 587763"/>
                <a:gd name="connsiteY203" fmla="*/ 78026 h 482403"/>
                <a:gd name="connsiteX204" fmla="*/ 20384 w 587763"/>
                <a:gd name="connsiteY204" fmla="*/ 0 h 482403"/>
                <a:gd name="connsiteX205" fmla="*/ 38730 w 587763"/>
                <a:gd name="connsiteY205" fmla="*/ 0 h 482403"/>
                <a:gd name="connsiteX206" fmla="*/ 38730 w 587763"/>
                <a:gd name="connsiteY206" fmla="*/ 30532 h 482403"/>
                <a:gd name="connsiteX207" fmla="*/ 59114 w 587763"/>
                <a:gd name="connsiteY207" fmla="*/ 57671 h 482403"/>
                <a:gd name="connsiteX208" fmla="*/ 59114 w 587763"/>
                <a:gd name="connsiteY208" fmla="*/ 137733 h 482403"/>
                <a:gd name="connsiteX209" fmla="*/ 38730 w 587763"/>
                <a:gd name="connsiteY209" fmla="*/ 164872 h 482403"/>
                <a:gd name="connsiteX210" fmla="*/ 38730 w 587763"/>
                <a:gd name="connsiteY210" fmla="*/ 482403 h 482403"/>
                <a:gd name="connsiteX211" fmla="*/ 20384 w 587763"/>
                <a:gd name="connsiteY211" fmla="*/ 482403 h 482403"/>
                <a:gd name="connsiteX212" fmla="*/ 20384 w 587763"/>
                <a:gd name="connsiteY212" fmla="*/ 164872 h 482403"/>
                <a:gd name="connsiteX213" fmla="*/ 0 w 587763"/>
                <a:gd name="connsiteY213" fmla="*/ 137733 h 482403"/>
                <a:gd name="connsiteX214" fmla="*/ 0 w 587763"/>
                <a:gd name="connsiteY214" fmla="*/ 57671 h 482403"/>
                <a:gd name="connsiteX215" fmla="*/ 20384 w 587763"/>
                <a:gd name="connsiteY215" fmla="*/ 30532 h 48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587763" h="482403">
                  <a:moveTo>
                    <a:pt x="358793" y="241541"/>
                  </a:moveTo>
                  <a:cubicBezTo>
                    <a:pt x="355395" y="241541"/>
                    <a:pt x="352678" y="242219"/>
                    <a:pt x="350639" y="244255"/>
                  </a:cubicBezTo>
                  <a:cubicBezTo>
                    <a:pt x="346562" y="246969"/>
                    <a:pt x="344524" y="251040"/>
                    <a:pt x="344524" y="255789"/>
                  </a:cubicBezTo>
                  <a:lnTo>
                    <a:pt x="344524" y="335850"/>
                  </a:lnTo>
                  <a:cubicBezTo>
                    <a:pt x="344524" y="340600"/>
                    <a:pt x="346562" y="344671"/>
                    <a:pt x="350639" y="347384"/>
                  </a:cubicBezTo>
                  <a:cubicBezTo>
                    <a:pt x="352678" y="348741"/>
                    <a:pt x="355395" y="350098"/>
                    <a:pt x="358793" y="350098"/>
                  </a:cubicBezTo>
                  <a:lnTo>
                    <a:pt x="360831" y="350098"/>
                  </a:lnTo>
                  <a:cubicBezTo>
                    <a:pt x="364229" y="350098"/>
                    <a:pt x="366946" y="348741"/>
                    <a:pt x="368985" y="347384"/>
                  </a:cubicBezTo>
                  <a:cubicBezTo>
                    <a:pt x="373062" y="344671"/>
                    <a:pt x="375100" y="340600"/>
                    <a:pt x="375100" y="335850"/>
                  </a:cubicBezTo>
                  <a:lnTo>
                    <a:pt x="375100" y="255789"/>
                  </a:lnTo>
                  <a:cubicBezTo>
                    <a:pt x="375100" y="251040"/>
                    <a:pt x="373062" y="246969"/>
                    <a:pt x="368985" y="244255"/>
                  </a:cubicBezTo>
                  <a:cubicBezTo>
                    <a:pt x="366946" y="242219"/>
                    <a:pt x="364229" y="241541"/>
                    <a:pt x="360831" y="241541"/>
                  </a:cubicBezTo>
                  <a:close/>
                  <a:moveTo>
                    <a:pt x="424670" y="222543"/>
                  </a:moveTo>
                  <a:cubicBezTo>
                    <a:pt x="421272" y="222543"/>
                    <a:pt x="418555" y="223900"/>
                    <a:pt x="416516" y="225257"/>
                  </a:cubicBezTo>
                  <a:cubicBezTo>
                    <a:pt x="413119" y="227971"/>
                    <a:pt x="410401" y="232042"/>
                    <a:pt x="410401" y="236791"/>
                  </a:cubicBezTo>
                  <a:lnTo>
                    <a:pt x="410401" y="316853"/>
                  </a:lnTo>
                  <a:cubicBezTo>
                    <a:pt x="410401" y="321602"/>
                    <a:pt x="413119" y="325673"/>
                    <a:pt x="416516" y="328387"/>
                  </a:cubicBezTo>
                  <a:cubicBezTo>
                    <a:pt x="418555" y="329744"/>
                    <a:pt x="421272" y="331101"/>
                    <a:pt x="424670" y="331101"/>
                  </a:cubicBezTo>
                  <a:lnTo>
                    <a:pt x="426708" y="331101"/>
                  </a:lnTo>
                  <a:cubicBezTo>
                    <a:pt x="430106" y="331101"/>
                    <a:pt x="432823" y="329744"/>
                    <a:pt x="435541" y="328387"/>
                  </a:cubicBezTo>
                  <a:cubicBezTo>
                    <a:pt x="438939" y="325673"/>
                    <a:pt x="440977" y="321602"/>
                    <a:pt x="440977" y="316853"/>
                  </a:cubicBezTo>
                  <a:lnTo>
                    <a:pt x="440977" y="236791"/>
                  </a:lnTo>
                  <a:cubicBezTo>
                    <a:pt x="440977" y="232042"/>
                    <a:pt x="438939" y="227971"/>
                    <a:pt x="435541" y="225257"/>
                  </a:cubicBezTo>
                  <a:cubicBezTo>
                    <a:pt x="432823" y="223900"/>
                    <a:pt x="430106" y="222543"/>
                    <a:pt x="426708" y="222543"/>
                  </a:cubicBezTo>
                  <a:close/>
                  <a:moveTo>
                    <a:pt x="490642" y="203546"/>
                  </a:moveTo>
                  <a:cubicBezTo>
                    <a:pt x="487923" y="203546"/>
                    <a:pt x="485204" y="204903"/>
                    <a:pt x="482485" y="206260"/>
                  </a:cubicBezTo>
                  <a:cubicBezTo>
                    <a:pt x="479086" y="208973"/>
                    <a:pt x="476367" y="213044"/>
                    <a:pt x="476367" y="217794"/>
                  </a:cubicBezTo>
                  <a:lnTo>
                    <a:pt x="476367" y="297855"/>
                  </a:lnTo>
                  <a:cubicBezTo>
                    <a:pt x="476367" y="302604"/>
                    <a:pt x="479086" y="306675"/>
                    <a:pt x="482485" y="309389"/>
                  </a:cubicBezTo>
                  <a:cubicBezTo>
                    <a:pt x="485204" y="311425"/>
                    <a:pt x="487923" y="312103"/>
                    <a:pt x="490642" y="312103"/>
                  </a:cubicBezTo>
                  <a:lnTo>
                    <a:pt x="493362" y="312103"/>
                  </a:lnTo>
                  <a:cubicBezTo>
                    <a:pt x="496081" y="312103"/>
                    <a:pt x="498800" y="311425"/>
                    <a:pt x="501519" y="309389"/>
                  </a:cubicBezTo>
                  <a:cubicBezTo>
                    <a:pt x="504918" y="306675"/>
                    <a:pt x="507637" y="302604"/>
                    <a:pt x="507637" y="297855"/>
                  </a:cubicBezTo>
                  <a:lnTo>
                    <a:pt x="507637" y="217794"/>
                  </a:lnTo>
                  <a:cubicBezTo>
                    <a:pt x="507637" y="213044"/>
                    <a:pt x="504918" y="208973"/>
                    <a:pt x="501519" y="206260"/>
                  </a:cubicBezTo>
                  <a:cubicBezTo>
                    <a:pt x="498800" y="204903"/>
                    <a:pt x="496081" y="203546"/>
                    <a:pt x="493362" y="203546"/>
                  </a:cubicBezTo>
                  <a:close/>
                  <a:moveTo>
                    <a:pt x="292917" y="203546"/>
                  </a:moveTo>
                  <a:cubicBezTo>
                    <a:pt x="289519" y="203546"/>
                    <a:pt x="286802" y="204903"/>
                    <a:pt x="284084" y="206260"/>
                  </a:cubicBezTo>
                  <a:cubicBezTo>
                    <a:pt x="280686" y="208973"/>
                    <a:pt x="278648" y="213044"/>
                    <a:pt x="278648" y="217794"/>
                  </a:cubicBezTo>
                  <a:lnTo>
                    <a:pt x="278648" y="297855"/>
                  </a:lnTo>
                  <a:cubicBezTo>
                    <a:pt x="278648" y="302604"/>
                    <a:pt x="280686" y="306675"/>
                    <a:pt x="284084" y="309389"/>
                  </a:cubicBezTo>
                  <a:cubicBezTo>
                    <a:pt x="286802" y="311425"/>
                    <a:pt x="289519" y="312103"/>
                    <a:pt x="292917" y="312103"/>
                  </a:cubicBezTo>
                  <a:lnTo>
                    <a:pt x="294955" y="312103"/>
                  </a:lnTo>
                  <a:cubicBezTo>
                    <a:pt x="298353" y="312103"/>
                    <a:pt x="301070" y="311425"/>
                    <a:pt x="303109" y="309389"/>
                  </a:cubicBezTo>
                  <a:cubicBezTo>
                    <a:pt x="306506" y="306675"/>
                    <a:pt x="309224" y="302604"/>
                    <a:pt x="309224" y="297855"/>
                  </a:cubicBezTo>
                  <a:lnTo>
                    <a:pt x="309224" y="217794"/>
                  </a:lnTo>
                  <a:cubicBezTo>
                    <a:pt x="309224" y="213044"/>
                    <a:pt x="306506" y="208973"/>
                    <a:pt x="303109" y="206260"/>
                  </a:cubicBezTo>
                  <a:cubicBezTo>
                    <a:pt x="301070" y="204903"/>
                    <a:pt x="298353" y="203546"/>
                    <a:pt x="294955" y="203546"/>
                  </a:cubicBezTo>
                  <a:close/>
                  <a:moveTo>
                    <a:pt x="556507" y="185226"/>
                  </a:moveTo>
                  <a:cubicBezTo>
                    <a:pt x="553789" y="185226"/>
                    <a:pt x="551072" y="185905"/>
                    <a:pt x="548354" y="187940"/>
                  </a:cubicBezTo>
                  <a:cubicBezTo>
                    <a:pt x="544956" y="189976"/>
                    <a:pt x="542918" y="194047"/>
                    <a:pt x="542918" y="198796"/>
                  </a:cubicBezTo>
                  <a:lnTo>
                    <a:pt x="542918" y="278857"/>
                  </a:lnTo>
                  <a:cubicBezTo>
                    <a:pt x="542918" y="283607"/>
                    <a:pt x="544956" y="287678"/>
                    <a:pt x="548354" y="290392"/>
                  </a:cubicBezTo>
                  <a:cubicBezTo>
                    <a:pt x="551072" y="292427"/>
                    <a:pt x="553789" y="293106"/>
                    <a:pt x="556507" y="293106"/>
                  </a:cubicBezTo>
                  <a:lnTo>
                    <a:pt x="559225" y="293106"/>
                  </a:lnTo>
                  <a:cubicBezTo>
                    <a:pt x="561943" y="293106"/>
                    <a:pt x="565340" y="292427"/>
                    <a:pt x="567379" y="290392"/>
                  </a:cubicBezTo>
                  <a:cubicBezTo>
                    <a:pt x="570776" y="287678"/>
                    <a:pt x="573494" y="283607"/>
                    <a:pt x="573494" y="278857"/>
                  </a:cubicBezTo>
                  <a:lnTo>
                    <a:pt x="573494" y="198796"/>
                  </a:lnTo>
                  <a:cubicBezTo>
                    <a:pt x="573494" y="194047"/>
                    <a:pt x="570776" y="189976"/>
                    <a:pt x="567379" y="187940"/>
                  </a:cubicBezTo>
                  <a:cubicBezTo>
                    <a:pt x="565340" y="185905"/>
                    <a:pt x="561943" y="185226"/>
                    <a:pt x="559225" y="185226"/>
                  </a:cubicBezTo>
                  <a:close/>
                  <a:moveTo>
                    <a:pt x="226263" y="166229"/>
                  </a:moveTo>
                  <a:cubicBezTo>
                    <a:pt x="223544" y="166229"/>
                    <a:pt x="220825" y="166907"/>
                    <a:pt x="218106" y="168943"/>
                  </a:cubicBezTo>
                  <a:cubicBezTo>
                    <a:pt x="214707" y="171657"/>
                    <a:pt x="212668" y="175728"/>
                    <a:pt x="212668" y="180477"/>
                  </a:cubicBezTo>
                  <a:lnTo>
                    <a:pt x="212668" y="260538"/>
                  </a:lnTo>
                  <a:cubicBezTo>
                    <a:pt x="212668" y="265288"/>
                    <a:pt x="214707" y="269359"/>
                    <a:pt x="218106" y="272073"/>
                  </a:cubicBezTo>
                  <a:cubicBezTo>
                    <a:pt x="220825" y="273430"/>
                    <a:pt x="223544" y="274108"/>
                    <a:pt x="226263" y="274108"/>
                  </a:cubicBezTo>
                  <a:lnTo>
                    <a:pt x="228983" y="274108"/>
                  </a:lnTo>
                  <a:cubicBezTo>
                    <a:pt x="231702" y="274108"/>
                    <a:pt x="235100" y="273430"/>
                    <a:pt x="237140" y="272073"/>
                  </a:cubicBezTo>
                  <a:cubicBezTo>
                    <a:pt x="240539" y="269359"/>
                    <a:pt x="243258" y="265288"/>
                    <a:pt x="243258" y="260538"/>
                  </a:cubicBezTo>
                  <a:lnTo>
                    <a:pt x="243258" y="180477"/>
                  </a:lnTo>
                  <a:cubicBezTo>
                    <a:pt x="243258" y="175728"/>
                    <a:pt x="240539" y="171657"/>
                    <a:pt x="237140" y="168943"/>
                  </a:cubicBezTo>
                  <a:cubicBezTo>
                    <a:pt x="235100" y="166907"/>
                    <a:pt x="231702" y="166229"/>
                    <a:pt x="228983" y="166229"/>
                  </a:cubicBezTo>
                  <a:close/>
                  <a:moveTo>
                    <a:pt x="160400" y="128234"/>
                  </a:moveTo>
                  <a:cubicBezTo>
                    <a:pt x="157682" y="128234"/>
                    <a:pt x="154285" y="129591"/>
                    <a:pt x="152246" y="130948"/>
                  </a:cubicBezTo>
                  <a:cubicBezTo>
                    <a:pt x="148849" y="133662"/>
                    <a:pt x="146131" y="137733"/>
                    <a:pt x="146131" y="142482"/>
                  </a:cubicBezTo>
                  <a:lnTo>
                    <a:pt x="146131" y="222543"/>
                  </a:lnTo>
                  <a:cubicBezTo>
                    <a:pt x="146131" y="227293"/>
                    <a:pt x="148849" y="231363"/>
                    <a:pt x="152246" y="234077"/>
                  </a:cubicBezTo>
                  <a:cubicBezTo>
                    <a:pt x="154285" y="235434"/>
                    <a:pt x="157682" y="236791"/>
                    <a:pt x="160400" y="236791"/>
                  </a:cubicBezTo>
                  <a:lnTo>
                    <a:pt x="163118" y="236791"/>
                  </a:lnTo>
                  <a:cubicBezTo>
                    <a:pt x="165836" y="236791"/>
                    <a:pt x="168553" y="235434"/>
                    <a:pt x="171271" y="234077"/>
                  </a:cubicBezTo>
                  <a:cubicBezTo>
                    <a:pt x="174669" y="231363"/>
                    <a:pt x="176707" y="227293"/>
                    <a:pt x="176707" y="222543"/>
                  </a:cubicBezTo>
                  <a:lnTo>
                    <a:pt x="176707" y="142482"/>
                  </a:lnTo>
                  <a:cubicBezTo>
                    <a:pt x="176707" y="137733"/>
                    <a:pt x="174669" y="133662"/>
                    <a:pt x="171271" y="130948"/>
                  </a:cubicBezTo>
                  <a:cubicBezTo>
                    <a:pt x="168553" y="129591"/>
                    <a:pt x="165836" y="128234"/>
                    <a:pt x="163118" y="128234"/>
                  </a:cubicBezTo>
                  <a:close/>
                  <a:moveTo>
                    <a:pt x="94415" y="90917"/>
                  </a:moveTo>
                  <a:cubicBezTo>
                    <a:pt x="91017" y="90917"/>
                    <a:pt x="88300" y="91596"/>
                    <a:pt x="86261" y="93631"/>
                  </a:cubicBezTo>
                  <a:cubicBezTo>
                    <a:pt x="82184" y="95666"/>
                    <a:pt x="80146" y="100416"/>
                    <a:pt x="80146" y="104487"/>
                  </a:cubicBezTo>
                  <a:lnTo>
                    <a:pt x="80146" y="185226"/>
                  </a:lnTo>
                  <a:cubicBezTo>
                    <a:pt x="80146" y="189297"/>
                    <a:pt x="82184" y="194047"/>
                    <a:pt x="86261" y="196082"/>
                  </a:cubicBezTo>
                  <a:cubicBezTo>
                    <a:pt x="88300" y="198118"/>
                    <a:pt x="91017" y="198796"/>
                    <a:pt x="94415" y="198796"/>
                  </a:cubicBezTo>
                  <a:lnTo>
                    <a:pt x="96453" y="198796"/>
                  </a:lnTo>
                  <a:cubicBezTo>
                    <a:pt x="99851" y="198796"/>
                    <a:pt x="102568" y="198118"/>
                    <a:pt x="105286" y="196082"/>
                  </a:cubicBezTo>
                  <a:cubicBezTo>
                    <a:pt x="108684" y="194047"/>
                    <a:pt x="110722" y="189297"/>
                    <a:pt x="110722" y="185226"/>
                  </a:cubicBezTo>
                  <a:lnTo>
                    <a:pt x="110722" y="104487"/>
                  </a:lnTo>
                  <a:cubicBezTo>
                    <a:pt x="110722" y="100416"/>
                    <a:pt x="108684" y="95666"/>
                    <a:pt x="105286" y="93631"/>
                  </a:cubicBezTo>
                  <a:cubicBezTo>
                    <a:pt x="102568" y="91596"/>
                    <a:pt x="99851" y="90917"/>
                    <a:pt x="96453" y="90917"/>
                  </a:cubicBezTo>
                  <a:close/>
                  <a:moveTo>
                    <a:pt x="28538" y="43423"/>
                  </a:moveTo>
                  <a:cubicBezTo>
                    <a:pt x="25140" y="43423"/>
                    <a:pt x="22423" y="44780"/>
                    <a:pt x="20384" y="46137"/>
                  </a:cubicBezTo>
                  <a:cubicBezTo>
                    <a:pt x="16307" y="48851"/>
                    <a:pt x="14269" y="52922"/>
                    <a:pt x="14269" y="57671"/>
                  </a:cubicBezTo>
                  <a:lnTo>
                    <a:pt x="14269" y="137733"/>
                  </a:lnTo>
                  <a:cubicBezTo>
                    <a:pt x="14269" y="142482"/>
                    <a:pt x="16307" y="146553"/>
                    <a:pt x="20384" y="149267"/>
                  </a:cubicBezTo>
                  <a:cubicBezTo>
                    <a:pt x="22423" y="150624"/>
                    <a:pt x="25140" y="151981"/>
                    <a:pt x="28538" y="151981"/>
                  </a:cubicBezTo>
                  <a:lnTo>
                    <a:pt x="30576" y="151981"/>
                  </a:lnTo>
                  <a:cubicBezTo>
                    <a:pt x="33974" y="151981"/>
                    <a:pt x="36691" y="150624"/>
                    <a:pt x="38730" y="149267"/>
                  </a:cubicBezTo>
                  <a:cubicBezTo>
                    <a:pt x="42807" y="146553"/>
                    <a:pt x="44845" y="142482"/>
                    <a:pt x="44845" y="137733"/>
                  </a:cubicBezTo>
                  <a:lnTo>
                    <a:pt x="44845" y="57671"/>
                  </a:lnTo>
                  <a:cubicBezTo>
                    <a:pt x="44845" y="52922"/>
                    <a:pt x="42807" y="48851"/>
                    <a:pt x="38730" y="46137"/>
                  </a:cubicBezTo>
                  <a:cubicBezTo>
                    <a:pt x="36691" y="44780"/>
                    <a:pt x="33974" y="43423"/>
                    <a:pt x="30576" y="43423"/>
                  </a:cubicBezTo>
                  <a:close/>
                  <a:moveTo>
                    <a:pt x="548354" y="0"/>
                  </a:moveTo>
                  <a:lnTo>
                    <a:pt x="567379" y="0"/>
                  </a:lnTo>
                  <a:lnTo>
                    <a:pt x="567379" y="172335"/>
                  </a:lnTo>
                  <a:cubicBezTo>
                    <a:pt x="578930" y="175728"/>
                    <a:pt x="587763" y="186583"/>
                    <a:pt x="587763" y="198796"/>
                  </a:cubicBezTo>
                  <a:lnTo>
                    <a:pt x="587763" y="278857"/>
                  </a:lnTo>
                  <a:cubicBezTo>
                    <a:pt x="587763" y="291749"/>
                    <a:pt x="578930" y="302604"/>
                    <a:pt x="567379" y="305997"/>
                  </a:cubicBezTo>
                  <a:lnTo>
                    <a:pt x="567379" y="482403"/>
                  </a:lnTo>
                  <a:lnTo>
                    <a:pt x="548354" y="482403"/>
                  </a:lnTo>
                  <a:lnTo>
                    <a:pt x="548354" y="305997"/>
                  </a:lnTo>
                  <a:cubicBezTo>
                    <a:pt x="536803" y="302604"/>
                    <a:pt x="528649" y="291749"/>
                    <a:pt x="528649" y="278857"/>
                  </a:cubicBezTo>
                  <a:lnTo>
                    <a:pt x="528649" y="198796"/>
                  </a:lnTo>
                  <a:cubicBezTo>
                    <a:pt x="528649" y="186583"/>
                    <a:pt x="536803" y="175728"/>
                    <a:pt x="548354" y="172335"/>
                  </a:cubicBezTo>
                  <a:close/>
                  <a:moveTo>
                    <a:pt x="482485" y="0"/>
                  </a:moveTo>
                  <a:lnTo>
                    <a:pt x="501519" y="0"/>
                  </a:lnTo>
                  <a:lnTo>
                    <a:pt x="501519" y="191333"/>
                  </a:lnTo>
                  <a:cubicBezTo>
                    <a:pt x="513075" y="194725"/>
                    <a:pt x="521232" y="204903"/>
                    <a:pt x="521232" y="217794"/>
                  </a:cubicBezTo>
                  <a:lnTo>
                    <a:pt x="521232" y="297855"/>
                  </a:lnTo>
                  <a:cubicBezTo>
                    <a:pt x="521232" y="310746"/>
                    <a:pt x="513075" y="321602"/>
                    <a:pt x="501519" y="324994"/>
                  </a:cubicBezTo>
                  <a:lnTo>
                    <a:pt x="501519" y="482403"/>
                  </a:lnTo>
                  <a:lnTo>
                    <a:pt x="482485" y="482403"/>
                  </a:lnTo>
                  <a:lnTo>
                    <a:pt x="482485" y="324994"/>
                  </a:lnTo>
                  <a:cubicBezTo>
                    <a:pt x="470929" y="321602"/>
                    <a:pt x="462772" y="310746"/>
                    <a:pt x="462772" y="297855"/>
                  </a:cubicBezTo>
                  <a:lnTo>
                    <a:pt x="462772" y="217794"/>
                  </a:lnTo>
                  <a:cubicBezTo>
                    <a:pt x="462772" y="204903"/>
                    <a:pt x="470929" y="194725"/>
                    <a:pt x="482485" y="190654"/>
                  </a:cubicBezTo>
                  <a:close/>
                  <a:moveTo>
                    <a:pt x="416516" y="0"/>
                  </a:moveTo>
                  <a:lnTo>
                    <a:pt x="435541" y="0"/>
                  </a:lnTo>
                  <a:lnTo>
                    <a:pt x="435541" y="209652"/>
                  </a:lnTo>
                  <a:cubicBezTo>
                    <a:pt x="447092" y="213044"/>
                    <a:pt x="455246" y="223900"/>
                    <a:pt x="455246" y="236791"/>
                  </a:cubicBezTo>
                  <a:lnTo>
                    <a:pt x="455246" y="316853"/>
                  </a:lnTo>
                  <a:cubicBezTo>
                    <a:pt x="455246" y="329744"/>
                    <a:pt x="447092" y="339921"/>
                    <a:pt x="435541" y="343992"/>
                  </a:cubicBezTo>
                  <a:lnTo>
                    <a:pt x="435541" y="482403"/>
                  </a:lnTo>
                  <a:lnTo>
                    <a:pt x="416516" y="482403"/>
                  </a:lnTo>
                  <a:lnTo>
                    <a:pt x="416516" y="343992"/>
                  </a:lnTo>
                  <a:cubicBezTo>
                    <a:pt x="404965" y="339921"/>
                    <a:pt x="396132" y="329744"/>
                    <a:pt x="396132" y="316853"/>
                  </a:cubicBezTo>
                  <a:lnTo>
                    <a:pt x="396132" y="236791"/>
                  </a:lnTo>
                  <a:cubicBezTo>
                    <a:pt x="396132" y="223900"/>
                    <a:pt x="404965" y="213723"/>
                    <a:pt x="416516" y="209652"/>
                  </a:cubicBezTo>
                  <a:close/>
                  <a:moveTo>
                    <a:pt x="350639" y="0"/>
                  </a:moveTo>
                  <a:lnTo>
                    <a:pt x="368985" y="0"/>
                  </a:lnTo>
                  <a:lnTo>
                    <a:pt x="368985" y="228650"/>
                  </a:lnTo>
                  <a:cubicBezTo>
                    <a:pt x="380536" y="232042"/>
                    <a:pt x="389369" y="242898"/>
                    <a:pt x="389369" y="255789"/>
                  </a:cubicBezTo>
                  <a:lnTo>
                    <a:pt x="389369" y="335850"/>
                  </a:lnTo>
                  <a:cubicBezTo>
                    <a:pt x="389369" y="348741"/>
                    <a:pt x="380536" y="358919"/>
                    <a:pt x="368985" y="362311"/>
                  </a:cubicBezTo>
                  <a:lnTo>
                    <a:pt x="368985" y="482403"/>
                  </a:lnTo>
                  <a:lnTo>
                    <a:pt x="350639" y="482403"/>
                  </a:lnTo>
                  <a:lnTo>
                    <a:pt x="350639" y="362311"/>
                  </a:lnTo>
                  <a:cubicBezTo>
                    <a:pt x="339088" y="358919"/>
                    <a:pt x="330255" y="348741"/>
                    <a:pt x="330255" y="335850"/>
                  </a:cubicBezTo>
                  <a:lnTo>
                    <a:pt x="330255" y="255789"/>
                  </a:lnTo>
                  <a:cubicBezTo>
                    <a:pt x="330255" y="242898"/>
                    <a:pt x="339088" y="232042"/>
                    <a:pt x="350639" y="228650"/>
                  </a:cubicBezTo>
                  <a:close/>
                  <a:moveTo>
                    <a:pt x="284084" y="0"/>
                  </a:moveTo>
                  <a:lnTo>
                    <a:pt x="303109" y="0"/>
                  </a:lnTo>
                  <a:lnTo>
                    <a:pt x="303109" y="191333"/>
                  </a:lnTo>
                  <a:cubicBezTo>
                    <a:pt x="314660" y="194725"/>
                    <a:pt x="323493" y="204903"/>
                    <a:pt x="323493" y="217794"/>
                  </a:cubicBezTo>
                  <a:lnTo>
                    <a:pt x="323493" y="297855"/>
                  </a:lnTo>
                  <a:cubicBezTo>
                    <a:pt x="323493" y="310746"/>
                    <a:pt x="314660" y="321602"/>
                    <a:pt x="303109" y="324994"/>
                  </a:cubicBezTo>
                  <a:lnTo>
                    <a:pt x="303109" y="482403"/>
                  </a:lnTo>
                  <a:lnTo>
                    <a:pt x="284084" y="482403"/>
                  </a:lnTo>
                  <a:lnTo>
                    <a:pt x="284084" y="324994"/>
                  </a:lnTo>
                  <a:cubicBezTo>
                    <a:pt x="272533" y="321602"/>
                    <a:pt x="264379" y="310746"/>
                    <a:pt x="264379" y="297855"/>
                  </a:cubicBezTo>
                  <a:lnTo>
                    <a:pt x="264379" y="217794"/>
                  </a:lnTo>
                  <a:cubicBezTo>
                    <a:pt x="264379" y="204903"/>
                    <a:pt x="272533" y="194725"/>
                    <a:pt x="284084" y="190654"/>
                  </a:cubicBezTo>
                  <a:close/>
                  <a:moveTo>
                    <a:pt x="218106" y="0"/>
                  </a:moveTo>
                  <a:lnTo>
                    <a:pt x="237140" y="0"/>
                  </a:lnTo>
                  <a:lnTo>
                    <a:pt x="237140" y="153338"/>
                  </a:lnTo>
                  <a:cubicBezTo>
                    <a:pt x="248696" y="156730"/>
                    <a:pt x="256853" y="167586"/>
                    <a:pt x="256853" y="180477"/>
                  </a:cubicBezTo>
                  <a:lnTo>
                    <a:pt x="256853" y="260538"/>
                  </a:lnTo>
                  <a:cubicBezTo>
                    <a:pt x="256853" y="272751"/>
                    <a:pt x="248696" y="283607"/>
                    <a:pt x="237140" y="286999"/>
                  </a:cubicBezTo>
                  <a:lnTo>
                    <a:pt x="237140" y="482403"/>
                  </a:lnTo>
                  <a:lnTo>
                    <a:pt x="218106" y="482403"/>
                  </a:lnTo>
                  <a:lnTo>
                    <a:pt x="218106" y="286999"/>
                  </a:lnTo>
                  <a:cubicBezTo>
                    <a:pt x="206550" y="283607"/>
                    <a:pt x="198393" y="272751"/>
                    <a:pt x="198393" y="260538"/>
                  </a:cubicBezTo>
                  <a:lnTo>
                    <a:pt x="198393" y="180477"/>
                  </a:lnTo>
                  <a:cubicBezTo>
                    <a:pt x="198393" y="167586"/>
                    <a:pt x="206550" y="156730"/>
                    <a:pt x="218106" y="153338"/>
                  </a:cubicBezTo>
                  <a:close/>
                  <a:moveTo>
                    <a:pt x="152246" y="0"/>
                  </a:moveTo>
                  <a:lnTo>
                    <a:pt x="171271" y="0"/>
                  </a:lnTo>
                  <a:lnTo>
                    <a:pt x="171271" y="115342"/>
                  </a:lnTo>
                  <a:cubicBezTo>
                    <a:pt x="182822" y="119413"/>
                    <a:pt x="190976" y="129591"/>
                    <a:pt x="190976" y="142482"/>
                  </a:cubicBezTo>
                  <a:lnTo>
                    <a:pt x="190976" y="222543"/>
                  </a:lnTo>
                  <a:cubicBezTo>
                    <a:pt x="190976" y="235434"/>
                    <a:pt x="182822" y="246290"/>
                    <a:pt x="171271" y="249683"/>
                  </a:cubicBezTo>
                  <a:lnTo>
                    <a:pt x="171271" y="482403"/>
                  </a:lnTo>
                  <a:lnTo>
                    <a:pt x="152246" y="482403"/>
                  </a:lnTo>
                  <a:lnTo>
                    <a:pt x="152246" y="249683"/>
                  </a:lnTo>
                  <a:cubicBezTo>
                    <a:pt x="140695" y="246290"/>
                    <a:pt x="131862" y="235434"/>
                    <a:pt x="131862" y="222543"/>
                  </a:cubicBezTo>
                  <a:lnTo>
                    <a:pt x="131862" y="142482"/>
                  </a:lnTo>
                  <a:cubicBezTo>
                    <a:pt x="131862" y="129591"/>
                    <a:pt x="140695" y="119413"/>
                    <a:pt x="152246" y="115342"/>
                  </a:cubicBezTo>
                  <a:close/>
                  <a:moveTo>
                    <a:pt x="86261" y="0"/>
                  </a:moveTo>
                  <a:lnTo>
                    <a:pt x="105286" y="0"/>
                  </a:lnTo>
                  <a:lnTo>
                    <a:pt x="105286" y="78026"/>
                  </a:lnTo>
                  <a:cubicBezTo>
                    <a:pt x="116837" y="81418"/>
                    <a:pt x="124991" y="92274"/>
                    <a:pt x="124991" y="104487"/>
                  </a:cubicBezTo>
                  <a:lnTo>
                    <a:pt x="124991" y="185226"/>
                  </a:lnTo>
                  <a:cubicBezTo>
                    <a:pt x="124991" y="197439"/>
                    <a:pt x="116837" y="208295"/>
                    <a:pt x="105286" y="211687"/>
                  </a:cubicBezTo>
                  <a:lnTo>
                    <a:pt x="105286" y="482403"/>
                  </a:lnTo>
                  <a:lnTo>
                    <a:pt x="86261" y="482403"/>
                  </a:lnTo>
                  <a:lnTo>
                    <a:pt x="86261" y="211687"/>
                  </a:lnTo>
                  <a:cubicBezTo>
                    <a:pt x="74710" y="208295"/>
                    <a:pt x="65877" y="197439"/>
                    <a:pt x="65877" y="185226"/>
                  </a:cubicBezTo>
                  <a:lnTo>
                    <a:pt x="65877" y="104487"/>
                  </a:lnTo>
                  <a:cubicBezTo>
                    <a:pt x="65877" y="92274"/>
                    <a:pt x="74710" y="81418"/>
                    <a:pt x="86261" y="78026"/>
                  </a:cubicBezTo>
                  <a:close/>
                  <a:moveTo>
                    <a:pt x="20384" y="0"/>
                  </a:moveTo>
                  <a:lnTo>
                    <a:pt x="38730" y="0"/>
                  </a:lnTo>
                  <a:lnTo>
                    <a:pt x="38730" y="30532"/>
                  </a:lnTo>
                  <a:cubicBezTo>
                    <a:pt x="50281" y="34603"/>
                    <a:pt x="59114" y="44780"/>
                    <a:pt x="59114" y="57671"/>
                  </a:cubicBezTo>
                  <a:lnTo>
                    <a:pt x="59114" y="137733"/>
                  </a:lnTo>
                  <a:cubicBezTo>
                    <a:pt x="59114" y="150624"/>
                    <a:pt x="50281" y="161479"/>
                    <a:pt x="38730" y="164872"/>
                  </a:cubicBezTo>
                  <a:lnTo>
                    <a:pt x="38730" y="482403"/>
                  </a:lnTo>
                  <a:lnTo>
                    <a:pt x="20384" y="482403"/>
                  </a:lnTo>
                  <a:lnTo>
                    <a:pt x="20384" y="164872"/>
                  </a:lnTo>
                  <a:cubicBezTo>
                    <a:pt x="8154" y="161479"/>
                    <a:pt x="0" y="150624"/>
                    <a:pt x="0" y="137733"/>
                  </a:cubicBezTo>
                  <a:lnTo>
                    <a:pt x="0" y="57671"/>
                  </a:lnTo>
                  <a:cubicBezTo>
                    <a:pt x="0" y="44780"/>
                    <a:pt x="8154" y="34603"/>
                    <a:pt x="20384" y="305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32" name="组合 31"/>
          <p:cNvGrpSpPr/>
          <p:nvPr/>
        </p:nvGrpSpPr>
        <p:grpSpPr>
          <a:xfrm>
            <a:off x="535881" y="4473535"/>
            <a:ext cx="5725684" cy="1426651"/>
            <a:chOff x="637017" y="4473535"/>
            <a:chExt cx="5725684" cy="1426651"/>
          </a:xfrm>
        </p:grpSpPr>
        <p:sp>
          <p:nvSpPr>
            <p:cNvPr id="28" name="矩形 27"/>
            <p:cNvSpPr/>
            <p:nvPr/>
          </p:nvSpPr>
          <p:spPr>
            <a:xfrm>
              <a:off x="902591" y="4473535"/>
              <a:ext cx="546011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面料从中间经过，下面向上吹风，风力可调，具有穿透力，上面排出。</a:t>
              </a:r>
              <a:endPara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The fabric passes through the middle, and the wind blows up from the bottom, wind is adjustable and has a penetrating power.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902591" y="5300022"/>
              <a:ext cx="530144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具有优良的风力系统，</a:t>
              </a:r>
              <a:r>
                <a: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个独立的风控室，温度和风力可独力调整。</a:t>
              </a:r>
              <a:endPara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With excellent wind system, 8 independent risk control rooms, temperature </a:t>
              </a:r>
            </a:p>
            <a:p>
              <a:r>
                <a: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and wind can be adjusted independently.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5400000">
              <a:off x="623177" y="4638682"/>
              <a:ext cx="200695" cy="173013"/>
            </a:xfrm>
            <a:prstGeom prst="triangle">
              <a:avLst/>
            </a:prstGeom>
            <a:solidFill>
              <a:srgbClr val="1A3B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623176" y="5456981"/>
              <a:ext cx="200695" cy="173013"/>
            </a:xfrm>
            <a:prstGeom prst="triangle">
              <a:avLst/>
            </a:prstGeom>
            <a:solidFill>
              <a:srgbClr val="1A3B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4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42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4224759"/>
            <a:ext cx="12192000" cy="2633241"/>
            <a:chOff x="4521560" y="4231817"/>
            <a:chExt cx="12192000" cy="263324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8" cstate="email"/>
            <a:srcRect/>
            <a:stretch>
              <a:fillRect/>
            </a:stretch>
          </p:blipFill>
          <p:spPr>
            <a:xfrm>
              <a:off x="4521560" y="4231817"/>
              <a:ext cx="12192000" cy="2633241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4521560" y="4231817"/>
              <a:ext cx="12192000" cy="263324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347507" y="1083139"/>
            <a:ext cx="1913028" cy="1519955"/>
            <a:chOff x="5347507" y="961219"/>
            <a:chExt cx="1913028" cy="1519955"/>
          </a:xfrm>
        </p:grpSpPr>
        <p:sp>
          <p:nvSpPr>
            <p:cNvPr id="3" name="矩形: 圆角 2"/>
            <p:cNvSpPr/>
            <p:nvPr/>
          </p:nvSpPr>
          <p:spPr>
            <a:xfrm>
              <a:off x="5347507" y="999614"/>
              <a:ext cx="1481560" cy="1481560"/>
            </a:xfrm>
            <a:prstGeom prst="roundRect">
              <a:avLst/>
            </a:prstGeom>
            <a:solidFill>
              <a:srgbClr val="1A3B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: 形状 5"/>
            <p:cNvSpPr/>
            <p:nvPr/>
          </p:nvSpPr>
          <p:spPr>
            <a:xfrm rot="18867541">
              <a:off x="6179431" y="539370"/>
              <a:ext cx="659256" cy="1502953"/>
            </a:xfrm>
            <a:custGeom>
              <a:avLst/>
              <a:gdLst>
                <a:gd name="connsiteX0" fmla="*/ 0 w 652779"/>
                <a:gd name="connsiteY0" fmla="*/ 0 h 1510362"/>
                <a:gd name="connsiteX1" fmla="*/ 582095 w 652779"/>
                <a:gd name="connsiteY1" fmla="*/ 593193 h 1510362"/>
                <a:gd name="connsiteX2" fmla="*/ 578798 w 652779"/>
                <a:gd name="connsiteY2" fmla="*/ 942392 h 1510362"/>
                <a:gd name="connsiteX3" fmla="*/ 0 w 652779"/>
                <a:gd name="connsiteY3" fmla="*/ 1510362 h 1510362"/>
                <a:gd name="connsiteX0-1" fmla="*/ 0 w 658284"/>
                <a:gd name="connsiteY0-2" fmla="*/ 0 h 1505025"/>
                <a:gd name="connsiteX1-3" fmla="*/ 587600 w 658284"/>
                <a:gd name="connsiteY1-4" fmla="*/ 587856 h 1505025"/>
                <a:gd name="connsiteX2-5" fmla="*/ 584303 w 658284"/>
                <a:gd name="connsiteY2-6" fmla="*/ 937055 h 1505025"/>
                <a:gd name="connsiteX3-7" fmla="*/ 5505 w 658284"/>
                <a:gd name="connsiteY3-8" fmla="*/ 1505025 h 1505025"/>
                <a:gd name="connsiteX4" fmla="*/ 0 w 658284"/>
                <a:gd name="connsiteY4" fmla="*/ 0 h 1505025"/>
                <a:gd name="connsiteX0-9" fmla="*/ 0 w 658284"/>
                <a:gd name="connsiteY0-10" fmla="*/ 0 h 1490297"/>
                <a:gd name="connsiteX1-11" fmla="*/ 587600 w 658284"/>
                <a:gd name="connsiteY1-12" fmla="*/ 587856 h 1490297"/>
                <a:gd name="connsiteX2-13" fmla="*/ 584303 w 658284"/>
                <a:gd name="connsiteY2-14" fmla="*/ 937055 h 1490297"/>
                <a:gd name="connsiteX3-15" fmla="*/ 15190 w 658284"/>
                <a:gd name="connsiteY3-16" fmla="*/ 1490297 h 1490297"/>
                <a:gd name="connsiteX4-17" fmla="*/ 0 w 658284"/>
                <a:gd name="connsiteY4-18" fmla="*/ 0 h 1490297"/>
                <a:gd name="connsiteX0-19" fmla="*/ 0 w 667254"/>
                <a:gd name="connsiteY0-20" fmla="*/ 0 h 1502953"/>
                <a:gd name="connsiteX1-21" fmla="*/ 596570 w 667254"/>
                <a:gd name="connsiteY1-22" fmla="*/ 600512 h 1502953"/>
                <a:gd name="connsiteX2-23" fmla="*/ 593273 w 667254"/>
                <a:gd name="connsiteY2-24" fmla="*/ 949711 h 1502953"/>
                <a:gd name="connsiteX3-25" fmla="*/ 24160 w 667254"/>
                <a:gd name="connsiteY3-26" fmla="*/ 1502953 h 1502953"/>
                <a:gd name="connsiteX4-27" fmla="*/ 0 w 667254"/>
                <a:gd name="connsiteY4-28" fmla="*/ 0 h 15029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667254" h="1502953">
                  <a:moveTo>
                    <a:pt x="0" y="0"/>
                  </a:moveTo>
                  <a:cubicBezTo>
                    <a:pt x="194032" y="197731"/>
                    <a:pt x="402538" y="402781"/>
                    <a:pt x="596570" y="600512"/>
                  </a:cubicBezTo>
                  <a:cubicBezTo>
                    <a:pt x="692089" y="697852"/>
                    <a:pt x="690613" y="854193"/>
                    <a:pt x="593273" y="949711"/>
                  </a:cubicBezTo>
                  <a:lnTo>
                    <a:pt x="24160" y="1502953"/>
                  </a:lnTo>
                  <a:cubicBezTo>
                    <a:pt x="24160" y="999499"/>
                    <a:pt x="0" y="50345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34000"/>
                  </a:schemeClr>
                </a:gs>
                <a:gs pos="100000">
                  <a:schemeClr val="bg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618447" y="1267288"/>
              <a:ext cx="93968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bg1"/>
                  </a:solidFill>
                  <a:latin typeface="Bahnschrift Condensed" panose="020B0502040204020203" pitchFamily="34" charset="0"/>
                  <a:ea typeface="微软雅黑" panose="020B0503020204020204" pitchFamily="34" charset="-122"/>
                </a:rPr>
                <a:t>05.</a:t>
              </a:r>
              <a:endParaRPr lang="zh-CN" altLang="en-US" sz="6000" b="1" dirty="0">
                <a:solidFill>
                  <a:schemeClr val="bg1"/>
                </a:solidFill>
                <a:latin typeface="Bahnschrift Condensed" panose="020B0502040204020203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029047" y="2769941"/>
            <a:ext cx="2133918" cy="1245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spc="2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市场销售</a:t>
            </a:r>
          </a:p>
          <a:p>
            <a:pPr algn="ctr">
              <a:lnSpc>
                <a:spcPct val="130000"/>
              </a:lnSpc>
            </a:pPr>
            <a:r>
              <a:rPr lang="en-US" altLang="zh-CN" sz="24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Marketing</a:t>
            </a:r>
            <a:endParaRPr lang="zh-CN" altLang="en-US" sz="2800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PA_文本框 16"/>
          <p:cNvSpPr txBox="1"/>
          <p:nvPr>
            <p:custDataLst>
              <p:tags r:id="rId1"/>
            </p:custDataLst>
          </p:nvPr>
        </p:nvSpPr>
        <p:spPr>
          <a:xfrm>
            <a:off x="3341585" y="4923118"/>
            <a:ext cx="5900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全景天窗帘布配套情况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Light Block Fabric Supporting Conditions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0" name="PA_文本框 19"/>
          <p:cNvSpPr txBox="1"/>
          <p:nvPr>
            <p:custDataLst>
              <p:tags r:id="rId2"/>
            </p:custDataLst>
          </p:nvPr>
        </p:nvSpPr>
        <p:spPr>
          <a:xfrm>
            <a:off x="3341585" y="6020983"/>
            <a:ext cx="4652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销售额增长趋势 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Sale Volume Run Chart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8" name="PA_文本框 17"/>
          <p:cNvSpPr txBox="1"/>
          <p:nvPr>
            <p:custDataLst>
              <p:tags r:id="rId3"/>
            </p:custDataLst>
          </p:nvPr>
        </p:nvSpPr>
        <p:spPr>
          <a:xfrm>
            <a:off x="3341585" y="5309878"/>
            <a:ext cx="4085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直接客户销量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Direct Customer Sales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9" name="PA_文本框 38"/>
          <p:cNvSpPr txBox="1"/>
          <p:nvPr>
            <p:custDataLst>
              <p:tags r:id="rId4"/>
            </p:custDataLst>
          </p:nvPr>
        </p:nvSpPr>
        <p:spPr>
          <a:xfrm>
            <a:off x="3341585" y="4536358"/>
            <a:ext cx="4902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OEM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配套情况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OEM Main Plant Support Conditions 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0" name="PA_文本框 39"/>
          <p:cNvSpPr txBox="1"/>
          <p:nvPr>
            <p:custDataLst>
              <p:tags r:id="rId5"/>
            </p:custDataLst>
          </p:nvPr>
        </p:nvSpPr>
        <p:spPr>
          <a:xfrm>
            <a:off x="3341585" y="5634223"/>
            <a:ext cx="4227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OEM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销量占比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OEM Sales Account Ratio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0" grpId="0"/>
      <p:bldP spid="18" grpId="0"/>
      <p:bldP spid="39" grpId="0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34962" y="1953286"/>
            <a:ext cx="11522076" cy="4292002"/>
            <a:chOff x="334962" y="1953286"/>
            <a:chExt cx="11522076" cy="4292002"/>
          </a:xfrm>
        </p:grpSpPr>
        <p:pic>
          <p:nvPicPr>
            <p:cNvPr id="60" name="图片 59"/>
            <p:cNvPicPr>
              <a:picLocks noChangeAspect="1"/>
            </p:cNvPicPr>
            <p:nvPr/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>
              <a:off x="334962" y="1953286"/>
              <a:ext cx="11522076" cy="4284002"/>
            </a:xfrm>
            <a:prstGeom prst="rect">
              <a:avLst/>
            </a:prstGeom>
          </p:spPr>
        </p:pic>
        <p:sp>
          <p:nvSpPr>
            <p:cNvPr id="61" name="矩形 60"/>
            <p:cNvSpPr/>
            <p:nvPr/>
          </p:nvSpPr>
          <p:spPr>
            <a:xfrm>
              <a:off x="334962" y="1961286"/>
              <a:ext cx="11522076" cy="4284002"/>
            </a:xfrm>
            <a:prstGeom prst="rect">
              <a:avLst/>
            </a:prstGeom>
            <a:solidFill>
              <a:schemeClr val="tx1">
                <a:alpha val="4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PA_文本框 1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市场销售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Marketing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28757" y="3535205"/>
            <a:ext cx="10561604" cy="997508"/>
            <a:chOff x="828757" y="3535205"/>
            <a:chExt cx="10561604" cy="997508"/>
          </a:xfrm>
        </p:grpSpPr>
        <p:grpSp>
          <p:nvGrpSpPr>
            <p:cNvPr id="23" name="组合 22"/>
            <p:cNvGrpSpPr/>
            <p:nvPr/>
          </p:nvGrpSpPr>
          <p:grpSpPr>
            <a:xfrm>
              <a:off x="828757" y="3589829"/>
              <a:ext cx="942884" cy="942884"/>
              <a:chOff x="7322769" y="1338240"/>
              <a:chExt cx="1110108" cy="1110108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椭圆 20"/>
              <p:cNvSpPr/>
              <p:nvPr/>
            </p:nvSpPr>
            <p:spPr>
              <a:xfrm>
                <a:off x="7322769" y="1338240"/>
                <a:ext cx="1110108" cy="1110108"/>
              </a:xfrm>
              <a:prstGeom prst="ellipse">
                <a:avLst/>
              </a:prstGeom>
              <a:solidFill>
                <a:schemeClr val="bg1"/>
              </a:solidFill>
              <a:ln w="571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25000">
                      <a:schemeClr val="bg1">
                        <a:lumMod val="95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77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38100" sx="101000" sy="101000" algn="ctr" rotWithShape="0">
                  <a:schemeClr val="accent1">
                    <a:lumMod val="60000"/>
                    <a:lumOff val="40000"/>
                    <a:alpha val="9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32" name="Picture 8" descr="https://timgsa.baidu.com/timg?image&amp;quality=80&amp;size=b9999_10000&amp;sec=1531814791827&amp;di=076042eba1f61a303a508bbcc94f5c5b&amp;imgtype=0&amp;src=http%3A%2F%2Fwww.motorinolimits.com%2Fwp-content%2Fuploads%2F2015%2F03%2FDS_LOGO_RVB.jpg"/>
              <p:cNvPicPr>
                <a:picLocks noChangeAspect="1" noChangeArrowheads="1"/>
              </p:cNvPicPr>
              <p:nvPr/>
            </p:nvPicPr>
            <p:blipFill rotWithShape="1">
              <a:blip r:embed="rId5" cstate="email"/>
              <a:srcRect/>
              <a:stretch>
                <a:fillRect/>
              </a:stretch>
            </p:blipFill>
            <p:spPr bwMode="auto">
              <a:xfrm>
                <a:off x="7626437" y="1610667"/>
                <a:ext cx="538607" cy="6405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组合 19"/>
            <p:cNvGrpSpPr/>
            <p:nvPr/>
          </p:nvGrpSpPr>
          <p:grpSpPr>
            <a:xfrm>
              <a:off x="2747078" y="3589829"/>
              <a:ext cx="942884" cy="942884"/>
              <a:chOff x="6140446" y="2839344"/>
              <a:chExt cx="1110108" cy="1110108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椭圆 25"/>
              <p:cNvSpPr/>
              <p:nvPr/>
            </p:nvSpPr>
            <p:spPr>
              <a:xfrm>
                <a:off x="6140446" y="2839344"/>
                <a:ext cx="1110108" cy="1110108"/>
              </a:xfrm>
              <a:prstGeom prst="ellipse">
                <a:avLst/>
              </a:prstGeom>
              <a:solidFill>
                <a:srgbClr val="0E2C84"/>
              </a:solidFill>
              <a:ln w="571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25000">
                      <a:schemeClr val="bg1">
                        <a:lumMod val="95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77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38100" sx="101000" sy="101000" algn="ctr" rotWithShape="0">
                  <a:schemeClr val="accent1">
                    <a:lumMod val="60000"/>
                    <a:lumOff val="40000"/>
                    <a:alpha val="9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 rotWithShape="1">
              <a:blip r:embed="rId6" cstate="email"/>
              <a:srcRect/>
              <a:stretch>
                <a:fillRect/>
              </a:stretch>
            </p:blipFill>
            <p:spPr>
              <a:xfrm>
                <a:off x="6353574" y="3057641"/>
                <a:ext cx="683852" cy="673515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>
              <a:off x="8502040" y="3555311"/>
              <a:ext cx="942884" cy="942884"/>
              <a:chOff x="9368040" y="3854599"/>
              <a:chExt cx="1110108" cy="1110108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9368040" y="3854599"/>
                <a:ext cx="1110108" cy="1110108"/>
              </a:xfrm>
              <a:prstGeom prst="ellipse">
                <a:avLst/>
              </a:prstGeom>
              <a:solidFill>
                <a:schemeClr val="bg1"/>
              </a:solidFill>
              <a:ln w="571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25000">
                      <a:schemeClr val="bg1">
                        <a:lumMod val="95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77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28" name="Picture 4" descr="https://timgsa.baidu.com/timg?image&amp;quality=80&amp;size=b9999_10000&amp;sec=1531814634806&amp;di=caad28ec81bf41513cd0ffc4bbbf2286&amp;imgtype=0&amp;src=http%3A%2F%2Fimage.bitautoimg.com%2Fappimage%2Fmedia%2F20170307%2Fw833_h433_dde537da0bea4e6b9907184a94ca72e5.jpeg"/>
              <p:cNvPicPr>
                <a:picLocks noChangeAspect="1" noChangeArrowheads="1"/>
              </p:cNvPicPr>
              <p:nvPr/>
            </p:nvPicPr>
            <p:blipFill rotWithShape="1">
              <a:blip r:embed="rId7" cstate="email"/>
              <a:srcRect/>
              <a:stretch>
                <a:fillRect/>
              </a:stretch>
            </p:blipFill>
            <p:spPr bwMode="auto">
              <a:xfrm>
                <a:off x="9458525" y="4051623"/>
                <a:ext cx="929138" cy="716060"/>
              </a:xfrm>
              <a:prstGeom prst="roundRect">
                <a:avLst>
                  <a:gd name="adj" fmla="val 50000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" name="组合 30"/>
            <p:cNvGrpSpPr/>
            <p:nvPr/>
          </p:nvGrpSpPr>
          <p:grpSpPr>
            <a:xfrm>
              <a:off x="4704239" y="3589829"/>
              <a:ext cx="942884" cy="942884"/>
              <a:chOff x="10804359" y="3697518"/>
              <a:chExt cx="1110108" cy="1110108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10804359" y="3697518"/>
                <a:ext cx="1110108" cy="1110108"/>
              </a:xfrm>
              <a:prstGeom prst="ellipse">
                <a:avLst/>
              </a:prstGeom>
              <a:solidFill>
                <a:schemeClr val="bg1"/>
              </a:solidFill>
              <a:ln w="571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25000">
                      <a:schemeClr val="bg1">
                        <a:lumMod val="95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77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30" name="Picture 6" descr="https://timgsa.baidu.com/timg?image&amp;quality=80&amp;size=b9999_10000&amp;sec=1531814761508&amp;di=398b6575df652c4631c65ed99daa5280&amp;imgtype=0&amp;src=http%3A%2F%2Fpic.58pic.com%2F58pic%2F16%2F61%2F72%2F50J58PICaBf_1024.jpg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10882427" y="3806494"/>
                <a:ext cx="953973" cy="810877"/>
              </a:xfrm>
              <a:prstGeom prst="roundRect">
                <a:avLst>
                  <a:gd name="adj" fmla="val 50000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2" name="组合 31"/>
            <p:cNvGrpSpPr/>
            <p:nvPr/>
          </p:nvGrpSpPr>
          <p:grpSpPr>
            <a:xfrm>
              <a:off x="6603139" y="3535205"/>
              <a:ext cx="942884" cy="942884"/>
              <a:chOff x="8998297" y="3267756"/>
              <a:chExt cx="1110108" cy="1110108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8998297" y="3267756"/>
                <a:ext cx="1110108" cy="1110108"/>
              </a:xfrm>
              <a:prstGeom prst="ellipse">
                <a:avLst/>
              </a:prstGeom>
              <a:solidFill>
                <a:schemeClr val="bg1"/>
              </a:solidFill>
              <a:ln w="571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25000">
                      <a:schemeClr val="bg1">
                        <a:lumMod val="95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77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9" cstate="email"/>
              <a:stretch>
                <a:fillRect/>
              </a:stretch>
            </p:blipFill>
            <p:spPr>
              <a:xfrm>
                <a:off x="9038191" y="3490098"/>
                <a:ext cx="1054122" cy="702748"/>
              </a:xfrm>
              <a:prstGeom prst="roundRect">
                <a:avLst>
                  <a:gd name="adj" fmla="val 50000"/>
                </a:avLst>
              </a:prstGeom>
            </p:spPr>
          </p:pic>
        </p:grpSp>
        <p:grpSp>
          <p:nvGrpSpPr>
            <p:cNvPr id="34" name="组合 33"/>
            <p:cNvGrpSpPr/>
            <p:nvPr/>
          </p:nvGrpSpPr>
          <p:grpSpPr>
            <a:xfrm>
              <a:off x="10447477" y="3555311"/>
              <a:ext cx="942884" cy="942884"/>
              <a:chOff x="2155495" y="2318892"/>
              <a:chExt cx="1110108" cy="1110108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2155495" y="2318892"/>
                <a:ext cx="1110108" cy="1110108"/>
              </a:xfrm>
              <a:prstGeom prst="ellipse">
                <a:avLst/>
              </a:prstGeom>
              <a:solidFill>
                <a:schemeClr val="bg1"/>
              </a:solidFill>
              <a:ln w="571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25000">
                      <a:schemeClr val="bg1">
                        <a:lumMod val="95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77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34" name="Picture 10" descr="https://timgsa.baidu.com/timg?image&amp;quality=80&amp;size=b9999_10000&amp;sec=1531815718921&amp;di=c3df57c9ea03e485887df5d5a2f398d2&amp;imgtype=0&amp;src=http%3A%2F%2Fimg.sj33.cn%2Fuploads%2Fallimg%2F201404%2F142GG511-2.jpg"/>
              <p:cNvPicPr>
                <a:picLocks noChangeAspect="1" noChangeArrowheads="1"/>
              </p:cNvPicPr>
              <p:nvPr/>
            </p:nvPicPr>
            <p:blipFill rotWithShape="1">
              <a:blip r:embed="rId10" cstate="email"/>
              <a:srcRect/>
              <a:stretch>
                <a:fillRect/>
              </a:stretch>
            </p:blipFill>
            <p:spPr bwMode="auto">
              <a:xfrm>
                <a:off x="2203146" y="2685024"/>
                <a:ext cx="1014807" cy="461665"/>
              </a:xfrm>
              <a:prstGeom prst="roundRect">
                <a:avLst>
                  <a:gd name="adj" fmla="val 50000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3" name="组合 72"/>
          <p:cNvGrpSpPr/>
          <p:nvPr/>
        </p:nvGrpSpPr>
        <p:grpSpPr>
          <a:xfrm>
            <a:off x="3986288" y="1020861"/>
            <a:ext cx="4219425" cy="824257"/>
            <a:chOff x="3687541" y="940806"/>
            <a:chExt cx="4219425" cy="824257"/>
          </a:xfrm>
        </p:grpSpPr>
        <p:sp>
          <p:nvSpPr>
            <p:cNvPr id="74" name="矩形 73"/>
            <p:cNvSpPr/>
            <p:nvPr/>
          </p:nvSpPr>
          <p:spPr>
            <a:xfrm>
              <a:off x="3882305" y="940806"/>
              <a:ext cx="382989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spc="2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OEM</a:t>
              </a:r>
              <a:r>
                <a:rPr lang="zh-CN" altLang="en-US" sz="2800" spc="2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主机厂配套情况</a:t>
              </a:r>
            </a:p>
          </p:txBody>
        </p:sp>
        <p:sp>
          <p:nvSpPr>
            <p:cNvPr id="75" name="矩形 74"/>
            <p:cNvSpPr/>
            <p:nvPr/>
          </p:nvSpPr>
          <p:spPr>
            <a:xfrm>
              <a:off x="3687541" y="1395731"/>
              <a:ext cx="42194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pc="-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OEM Main Plant Supporting Conditions</a:t>
              </a:r>
              <a:endParaRPr lang="zh-CN" altLang="en-US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28757" y="2228028"/>
            <a:ext cx="10534487" cy="1007372"/>
            <a:chOff x="828757" y="2228028"/>
            <a:chExt cx="10534487" cy="1007372"/>
          </a:xfrm>
        </p:grpSpPr>
        <p:grpSp>
          <p:nvGrpSpPr>
            <p:cNvPr id="22" name="组合 21"/>
            <p:cNvGrpSpPr/>
            <p:nvPr/>
          </p:nvGrpSpPr>
          <p:grpSpPr>
            <a:xfrm>
              <a:off x="6578886" y="2228028"/>
              <a:ext cx="942884" cy="942884"/>
              <a:chOff x="4385572" y="4299143"/>
              <a:chExt cx="1110108" cy="1110108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椭圆 27"/>
              <p:cNvSpPr/>
              <p:nvPr/>
            </p:nvSpPr>
            <p:spPr>
              <a:xfrm>
                <a:off x="4385572" y="4299143"/>
                <a:ext cx="1110108" cy="1110108"/>
              </a:xfrm>
              <a:prstGeom prst="ellipse">
                <a:avLst/>
              </a:prstGeom>
              <a:solidFill>
                <a:schemeClr val="bg1"/>
              </a:solidFill>
              <a:ln w="571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25000">
                      <a:schemeClr val="bg1">
                        <a:lumMod val="95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77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38100" sx="101000" sy="101000" algn="ctr" rotWithShape="0">
                  <a:schemeClr val="accent1">
                    <a:lumMod val="60000"/>
                    <a:lumOff val="40000"/>
                    <a:alpha val="9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26" name="Picture 2" descr="https://timgsa.baidu.com/timg?image&amp;quality=80&amp;size=b9999_10000&amp;sec=1531814461239&amp;di=8db59b4f3975ec1830f05979616bf4c6&amp;imgtype=0&amp;src=http%3A%2F%2Fimg.xgo-img.com.cn%2Fpics%2F1735%2F500%2F350%2F1734181.jpg"/>
              <p:cNvPicPr>
                <a:picLocks noChangeAspect="1" noChangeArrowheads="1"/>
              </p:cNvPicPr>
              <p:nvPr/>
            </p:nvPicPr>
            <p:blipFill rotWithShape="1">
              <a:blip r:embed="rId11" cstate="email"/>
              <a:srcRect/>
              <a:stretch>
                <a:fillRect/>
              </a:stretch>
            </p:blipFill>
            <p:spPr bwMode="auto">
              <a:xfrm>
                <a:off x="4425466" y="4691262"/>
                <a:ext cx="1030320" cy="325869"/>
              </a:xfrm>
              <a:prstGeom prst="roundRect">
                <a:avLst>
                  <a:gd name="adj" fmla="val 50000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" name="组合 4"/>
            <p:cNvGrpSpPr/>
            <p:nvPr/>
          </p:nvGrpSpPr>
          <p:grpSpPr>
            <a:xfrm>
              <a:off x="828757" y="2239682"/>
              <a:ext cx="942884" cy="942884"/>
              <a:chOff x="-1658013" y="2509586"/>
              <a:chExt cx="1110108" cy="1110108"/>
            </a:xfrm>
          </p:grpSpPr>
          <p:sp>
            <p:nvSpPr>
              <p:cNvPr id="56" name="椭圆 55"/>
              <p:cNvSpPr/>
              <p:nvPr/>
            </p:nvSpPr>
            <p:spPr>
              <a:xfrm>
                <a:off x="-1658013" y="2509586"/>
                <a:ext cx="1110108" cy="1110108"/>
              </a:xfrm>
              <a:prstGeom prst="ellipse">
                <a:avLst/>
              </a:prstGeom>
              <a:solidFill>
                <a:schemeClr val="bg1"/>
              </a:solidFill>
              <a:ln w="571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25000">
                      <a:schemeClr val="bg1">
                        <a:lumMod val="95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77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074" name="Picture 2" descr="https://timgsa.baidu.com/timg?image&amp;quality=80&amp;size=b9999_10000&amp;sec=1532363131009&amp;di=775cb8d90bea5a955fd34cf22550798b&amp;imgtype=0&amp;src=http%3A%2F%2Fwww.yaologo.cn%2Fuploads%2Fallimg%2F140119%2F1_140119205148_1.jpg"/>
              <p:cNvPicPr>
                <a:picLocks noChangeAspect="1" noChangeArrowheads="1"/>
              </p:cNvPicPr>
              <p:nvPr/>
            </p:nvPicPr>
            <p:blipFill rotWithShape="1">
              <a:blip r:embed="rId12" cstate="email"/>
              <a:srcRect/>
              <a:stretch>
                <a:fillRect/>
              </a:stretch>
            </p:blipFill>
            <p:spPr bwMode="auto">
              <a:xfrm>
                <a:off x="-1511999" y="2655601"/>
                <a:ext cx="818080" cy="818078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组合 6"/>
            <p:cNvGrpSpPr/>
            <p:nvPr/>
          </p:nvGrpSpPr>
          <p:grpSpPr>
            <a:xfrm>
              <a:off x="2747078" y="2239682"/>
              <a:ext cx="942884" cy="942884"/>
              <a:chOff x="-2264309" y="4619330"/>
              <a:chExt cx="1110108" cy="1110108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-2264309" y="4619330"/>
                <a:ext cx="1110108" cy="1110108"/>
              </a:xfrm>
              <a:prstGeom prst="ellipse">
                <a:avLst/>
              </a:prstGeom>
              <a:solidFill>
                <a:schemeClr val="bg1"/>
              </a:solidFill>
              <a:ln w="571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25000">
                      <a:schemeClr val="bg1">
                        <a:lumMod val="95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77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076" name="Picture 4" descr="https://timgsa.baidu.com/timg?image&amp;quality=80&amp;size=b9999_10000&amp;sec=1532363201427&amp;di=dfb54538a1f653565b916a6af29572e4&amp;imgtype=0&amp;src=http%3A%2F%2Fimg.25pp.com%2Fuploadfile%2Fsoft%2Fimages%2F2015%2F0717%2F20150717023813931.jpg"/>
              <p:cNvPicPr>
                <a:picLocks noChangeAspect="1" noChangeArrowheads="1"/>
              </p:cNvPicPr>
              <p:nvPr/>
            </p:nvPicPr>
            <p:blipFill>
              <a:blip r:embed="rId13" cstate="email"/>
              <a:srcRect/>
              <a:stretch>
                <a:fillRect/>
              </a:stretch>
            </p:blipFill>
            <p:spPr bwMode="auto">
              <a:xfrm>
                <a:off x="-2117810" y="4765829"/>
                <a:ext cx="817111" cy="81711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4665399" y="2239682"/>
              <a:ext cx="942884" cy="942884"/>
              <a:chOff x="-1248973" y="4319351"/>
              <a:chExt cx="1110108" cy="1110108"/>
            </a:xfrm>
          </p:grpSpPr>
          <p:sp>
            <p:nvSpPr>
              <p:cNvPr id="62" name="椭圆 61"/>
              <p:cNvSpPr/>
              <p:nvPr/>
            </p:nvSpPr>
            <p:spPr>
              <a:xfrm>
                <a:off x="-1248973" y="4319351"/>
                <a:ext cx="1110108" cy="1110108"/>
              </a:xfrm>
              <a:prstGeom prst="ellipse">
                <a:avLst/>
              </a:prstGeom>
              <a:solidFill>
                <a:schemeClr val="bg1"/>
              </a:solidFill>
              <a:ln w="571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25000">
                      <a:schemeClr val="bg1">
                        <a:lumMod val="95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77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078" name="Picture 6" descr="https://timgsa.baidu.com/timg?image&amp;quality=80&amp;size=b9999_10000&amp;sec=1532363253564&amp;di=ec3977b14749f3f111968a9d450aa049&amp;imgtype=0&amp;src=http%3A%2F%2Fimg1.cache.netease.com%2Fauto%2F2013%2F3%2F13%2F201303131745136b1eb.jpg"/>
              <p:cNvPicPr>
                <a:picLocks noChangeAspect="1" noChangeArrowheads="1"/>
              </p:cNvPicPr>
              <p:nvPr/>
            </p:nvPicPr>
            <p:blipFill rotWithShape="1">
              <a:blip r:embed="rId14" cstate="email"/>
              <a:srcRect/>
              <a:stretch>
                <a:fillRect/>
              </a:stretch>
            </p:blipFill>
            <p:spPr bwMode="auto">
              <a:xfrm>
                <a:off x="-1203245" y="4670694"/>
                <a:ext cx="1018653" cy="407422"/>
              </a:xfrm>
              <a:prstGeom prst="roundRect">
                <a:avLst>
                  <a:gd name="adj" fmla="val 50000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组合 10"/>
            <p:cNvGrpSpPr/>
            <p:nvPr/>
          </p:nvGrpSpPr>
          <p:grpSpPr>
            <a:xfrm>
              <a:off x="10420360" y="2292516"/>
              <a:ext cx="942884" cy="942884"/>
              <a:chOff x="-1191621" y="3740152"/>
              <a:chExt cx="1110108" cy="1110108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-1191621" y="3740152"/>
                <a:ext cx="1110108" cy="1110108"/>
              </a:xfrm>
              <a:prstGeom prst="ellipse">
                <a:avLst/>
              </a:prstGeom>
              <a:solidFill>
                <a:schemeClr val="bg1"/>
              </a:solidFill>
              <a:ln w="571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25000">
                      <a:schemeClr val="bg1">
                        <a:lumMod val="95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77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7" name="Picture 8" descr="https://timgsa.baidu.com/timg?image&amp;quality=80&amp;size=b9999_10000&amp;sec=1532363402350&amp;di=509a7075952a21511468efa9f0b121ca&amp;imgtype=0&amp;src=http%3A%2F%2Fimg.xgo-img.com.cn%2Fpics%2F1735%2F500%2F375%2F1734598.jpg"/>
              <p:cNvPicPr>
                <a:picLocks noChangeAspect="1" noChangeArrowheads="1"/>
              </p:cNvPicPr>
              <p:nvPr/>
            </p:nvPicPr>
            <p:blipFill rotWithShape="1">
              <a:blip r:embed="rId15" cstate="email"/>
              <a:srcRect/>
              <a:stretch>
                <a:fillRect/>
              </a:stretch>
            </p:blipFill>
            <p:spPr bwMode="auto">
              <a:xfrm>
                <a:off x="-1137109" y="4079738"/>
                <a:ext cx="1001084" cy="430936"/>
              </a:xfrm>
              <a:prstGeom prst="roundRect">
                <a:avLst>
                  <a:gd name="adj" fmla="val 29867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组合 11"/>
            <p:cNvGrpSpPr/>
            <p:nvPr/>
          </p:nvGrpSpPr>
          <p:grpSpPr>
            <a:xfrm>
              <a:off x="8502040" y="2239682"/>
              <a:ext cx="942884" cy="942884"/>
              <a:chOff x="9818923" y="2186950"/>
              <a:chExt cx="1110108" cy="1110108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9818923" y="2186950"/>
                <a:ext cx="1110108" cy="1110108"/>
              </a:xfrm>
              <a:prstGeom prst="ellipse">
                <a:avLst/>
              </a:prstGeom>
              <a:solidFill>
                <a:schemeClr val="bg1"/>
              </a:solidFill>
              <a:ln w="571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25000">
                      <a:schemeClr val="bg1">
                        <a:lumMod val="95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77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082" name="Picture 10" descr="https://timgsa.baidu.com/timg?image&amp;quality=80&amp;size=b9999_10000&amp;sec=1532363478751&amp;di=1b862e731c56f2ec6f306f5e577b7843&amp;imgtype=0&amp;src=http%3A%2F%2Fpic8.photophoto.cn%2F20080820%2F0007019989896721_b.jpg"/>
              <p:cNvPicPr>
                <a:picLocks noChangeAspect="1" noChangeArrowheads="1"/>
              </p:cNvPicPr>
              <p:nvPr/>
            </p:nvPicPr>
            <p:blipFill rotWithShape="1">
              <a:blip r:embed="rId16" cstate="email"/>
              <a:srcRect/>
              <a:stretch>
                <a:fillRect/>
              </a:stretch>
            </p:blipFill>
            <p:spPr bwMode="auto">
              <a:xfrm>
                <a:off x="9905760" y="2298974"/>
                <a:ext cx="936435" cy="90921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" name="组合 13"/>
          <p:cNvGrpSpPr/>
          <p:nvPr/>
        </p:nvGrpSpPr>
        <p:grpSpPr>
          <a:xfrm>
            <a:off x="807142" y="4913558"/>
            <a:ext cx="10556102" cy="969301"/>
            <a:chOff x="807142" y="4913558"/>
            <a:chExt cx="10556102" cy="969301"/>
          </a:xfrm>
        </p:grpSpPr>
        <p:grpSp>
          <p:nvGrpSpPr>
            <p:cNvPr id="38" name="组合 37"/>
            <p:cNvGrpSpPr/>
            <p:nvPr/>
          </p:nvGrpSpPr>
          <p:grpSpPr>
            <a:xfrm>
              <a:off x="807142" y="4913558"/>
              <a:ext cx="942884" cy="942884"/>
              <a:chOff x="1472875" y="2987425"/>
              <a:chExt cx="1110108" cy="1110108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1472875" y="2987425"/>
                <a:ext cx="1110108" cy="1110108"/>
              </a:xfrm>
              <a:prstGeom prst="ellipse">
                <a:avLst/>
              </a:prstGeom>
              <a:solidFill>
                <a:schemeClr val="bg1"/>
              </a:solidFill>
              <a:ln w="571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25000">
                      <a:schemeClr val="bg1">
                        <a:lumMod val="95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77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36" name="Picture 12" descr="https://timgsa.baidu.com/timg?image&amp;quality=80&amp;size=b9999_10000&amp;sec=1532410505&amp;di=f8c39616a35503ccb3b69c7c6dca51b8&amp;imgtype=jpg&amp;er=1&amp;src=http%3A%2F%2Fwww.hubeiqiche.org%2Fupload%2Feditor%2Fimage%2F20150830%2F20150830165880038003.png"/>
              <p:cNvPicPr>
                <a:picLocks noChangeAspect="1" noChangeArrowheads="1"/>
              </p:cNvPicPr>
              <p:nvPr/>
            </p:nvPicPr>
            <p:blipFill rotWithShape="1">
              <a:blip r:embed="rId17" cstate="email"/>
              <a:srcRect/>
              <a:stretch>
                <a:fillRect/>
              </a:stretch>
            </p:blipFill>
            <p:spPr bwMode="auto">
              <a:xfrm>
                <a:off x="1545191" y="3253852"/>
                <a:ext cx="962634" cy="578722"/>
              </a:xfrm>
              <a:prstGeom prst="roundRect">
                <a:avLst>
                  <a:gd name="adj" fmla="val 50000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" name="组合 44"/>
            <p:cNvGrpSpPr/>
            <p:nvPr/>
          </p:nvGrpSpPr>
          <p:grpSpPr>
            <a:xfrm>
              <a:off x="4665399" y="4939975"/>
              <a:ext cx="942884" cy="942884"/>
              <a:chOff x="1559020" y="1632968"/>
              <a:chExt cx="1110108" cy="1110108"/>
            </a:xfrm>
          </p:grpSpPr>
          <p:sp>
            <p:nvSpPr>
              <p:cNvPr id="50" name="椭圆 49"/>
              <p:cNvSpPr/>
              <p:nvPr/>
            </p:nvSpPr>
            <p:spPr>
              <a:xfrm>
                <a:off x="1559020" y="1632968"/>
                <a:ext cx="1110108" cy="1110108"/>
              </a:xfrm>
              <a:prstGeom prst="ellipse">
                <a:avLst/>
              </a:prstGeom>
              <a:solidFill>
                <a:schemeClr val="bg1"/>
              </a:solidFill>
              <a:ln w="571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25000">
                      <a:schemeClr val="bg1">
                        <a:lumMod val="95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77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1" name="图片 40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8838" y="1900526"/>
                <a:ext cx="890475" cy="574992"/>
              </a:xfrm>
              <a:prstGeom prst="roundRect">
                <a:avLst>
                  <a:gd name="adj" fmla="val 50000"/>
                </a:avLst>
              </a:prstGeom>
            </p:spPr>
          </p:pic>
        </p:grpSp>
        <p:grpSp>
          <p:nvGrpSpPr>
            <p:cNvPr id="52" name="组合 51"/>
            <p:cNvGrpSpPr/>
            <p:nvPr/>
          </p:nvGrpSpPr>
          <p:grpSpPr>
            <a:xfrm>
              <a:off x="6583719" y="4939975"/>
              <a:ext cx="942884" cy="942884"/>
              <a:chOff x="9964037" y="5156013"/>
              <a:chExt cx="1110108" cy="1110108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9964037" y="5156013"/>
                <a:ext cx="1110108" cy="1110108"/>
              </a:xfrm>
              <a:prstGeom prst="ellipse">
                <a:avLst/>
              </a:prstGeom>
              <a:gradFill flip="none" rotWithShape="1">
                <a:gsLst>
                  <a:gs pos="0">
                    <a:srgbClr val="0833E2"/>
                  </a:gs>
                  <a:gs pos="100000">
                    <a:srgbClr val="010A96"/>
                  </a:gs>
                  <a:gs pos="61000">
                    <a:srgbClr val="242DF3"/>
                  </a:gs>
                </a:gsLst>
                <a:lin ang="5400000" scaled="1"/>
                <a:tileRect/>
              </a:gradFill>
              <a:ln w="571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25000">
                      <a:schemeClr val="bg1">
                        <a:lumMod val="95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77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49" name="图片 48"/>
              <p:cNvPicPr>
                <a:picLocks noChangeAspect="1"/>
              </p:cNvPicPr>
              <p:nvPr/>
            </p:nvPicPr>
            <p:blipFill>
              <a:blip r:embed="rId19" cstate="email"/>
              <a:stretch>
                <a:fillRect/>
              </a:stretch>
            </p:blipFill>
            <p:spPr>
              <a:xfrm>
                <a:off x="10004455" y="5636790"/>
                <a:ext cx="1029273" cy="148555"/>
              </a:xfrm>
              <a:prstGeom prst="rect">
                <a:avLst/>
              </a:prstGeom>
            </p:spPr>
          </p:pic>
        </p:grpSp>
        <p:grpSp>
          <p:nvGrpSpPr>
            <p:cNvPr id="53" name="组合 52"/>
            <p:cNvGrpSpPr/>
            <p:nvPr/>
          </p:nvGrpSpPr>
          <p:grpSpPr>
            <a:xfrm>
              <a:off x="8502040" y="4939975"/>
              <a:ext cx="942884" cy="942884"/>
              <a:chOff x="9478102" y="3421684"/>
              <a:chExt cx="1110108" cy="1110108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9478102" y="3421684"/>
                <a:ext cx="1110108" cy="1110108"/>
              </a:xfrm>
              <a:prstGeom prst="ellipse">
                <a:avLst/>
              </a:prstGeom>
              <a:solidFill>
                <a:schemeClr val="bg1"/>
              </a:solidFill>
              <a:ln w="571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25000">
                      <a:schemeClr val="bg1">
                        <a:lumMod val="95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77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48" name="Picture 24" descr="https://timgsa.baidu.com/timg?image&amp;quality=80&amp;size=b9999_10000&amp;sec=1531816709487&amp;di=cb0839a1e726239f0473856ba1ba7ddd&amp;imgtype=0&amp;src=http%3A%2F%2Fp1.pccoo.cn%2Fpost%2F20131101%2F201311121175280.jpg"/>
              <p:cNvPicPr>
                <a:picLocks noChangeAspect="1" noChangeArrowheads="1"/>
              </p:cNvPicPr>
              <p:nvPr/>
            </p:nvPicPr>
            <p:blipFill>
              <a:blip r:embed="rId20" cstate="email"/>
              <a:srcRect/>
              <a:stretch>
                <a:fillRect/>
              </a:stretch>
            </p:blipFill>
            <p:spPr bwMode="auto">
              <a:xfrm>
                <a:off x="9558128" y="3647386"/>
                <a:ext cx="950056" cy="658705"/>
              </a:xfrm>
              <a:prstGeom prst="roundRect">
                <a:avLst>
                  <a:gd name="adj" fmla="val 50000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4" name="组合 53"/>
            <p:cNvGrpSpPr/>
            <p:nvPr/>
          </p:nvGrpSpPr>
          <p:grpSpPr>
            <a:xfrm>
              <a:off x="10420360" y="4939975"/>
              <a:ext cx="942884" cy="942884"/>
              <a:chOff x="9220127" y="1683209"/>
              <a:chExt cx="1110108" cy="1110108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9220127" y="1683209"/>
                <a:ext cx="1110108" cy="1110108"/>
              </a:xfrm>
              <a:prstGeom prst="ellipse">
                <a:avLst/>
              </a:prstGeom>
              <a:solidFill>
                <a:schemeClr val="bg1"/>
              </a:solidFill>
              <a:ln w="571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25000">
                      <a:schemeClr val="bg1">
                        <a:lumMod val="95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77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50" name="Picture 26" descr="https://timgsa.baidu.com/timg?image&amp;quality=80&amp;size=b9999_10000&amp;sec=1531816764581&amp;di=b9413804f42b6478d0829529d1609211&amp;imgtype=0&amp;src=http%3A%2F%2Fimage.bitautoimg.com%2Fappimage%2Fmedia%2F20171201%2Fw370_h260_fed923e663e543e6a028f20abe57123e.jpeg"/>
              <p:cNvPicPr>
                <a:picLocks noChangeAspect="1" noChangeArrowheads="1"/>
              </p:cNvPicPr>
              <p:nvPr/>
            </p:nvPicPr>
            <p:blipFill rotWithShape="1">
              <a:blip r:embed="rId21" cstate="email"/>
              <a:srcRect/>
              <a:stretch>
                <a:fillRect/>
              </a:stretch>
            </p:blipFill>
            <p:spPr bwMode="auto">
              <a:xfrm>
                <a:off x="9332471" y="1912972"/>
                <a:ext cx="885420" cy="650583"/>
              </a:xfrm>
              <a:prstGeom prst="roundRect">
                <a:avLst>
                  <a:gd name="adj" fmla="val 50000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组合 12"/>
            <p:cNvGrpSpPr/>
            <p:nvPr/>
          </p:nvGrpSpPr>
          <p:grpSpPr>
            <a:xfrm>
              <a:off x="2725462" y="4913558"/>
              <a:ext cx="942884" cy="942884"/>
              <a:chOff x="1262969" y="4948682"/>
              <a:chExt cx="1110108" cy="1110108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1262969" y="4948682"/>
                <a:ext cx="1110108" cy="1110108"/>
              </a:xfrm>
              <a:prstGeom prst="ellipse">
                <a:avLst/>
              </a:prstGeom>
              <a:solidFill>
                <a:schemeClr val="bg1"/>
              </a:solidFill>
              <a:ln w="571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25000">
                      <a:schemeClr val="bg1">
                        <a:lumMod val="95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77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084" name="Picture 12" descr="https://timgsa.baidu.com/timg?image&amp;quality=80&amp;size=b9999_10000&amp;sec=1532363549517&amp;di=a34b5fa30b5bd27d8734388639ce7a3e&amp;imgtype=0&amp;src=http%3A%2F%2Fimg.mycar168.com%2Fupload%2F200806%2F2008619152351759.jpg"/>
              <p:cNvPicPr>
                <a:picLocks noChangeAspect="1" noChangeArrowheads="1"/>
              </p:cNvPicPr>
              <p:nvPr/>
            </p:nvPicPr>
            <p:blipFill rotWithShape="1">
              <a:blip r:embed="rId22" cstate="email"/>
              <a:srcRect/>
              <a:stretch>
                <a:fillRect/>
              </a:stretch>
            </p:blipFill>
            <p:spPr bwMode="auto">
              <a:xfrm>
                <a:off x="1505073" y="5153336"/>
                <a:ext cx="625900" cy="738900"/>
              </a:xfrm>
              <a:prstGeom prst="roundRect">
                <a:avLst>
                  <a:gd name="adj" fmla="val 21156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5" cstate="email"/>
          <a:srcRect/>
          <a:stretch>
            <a:fillRect/>
          </a:stretch>
        </p:blipFill>
        <p:spPr>
          <a:xfrm>
            <a:off x="339978" y="871577"/>
            <a:ext cx="11518612" cy="5365712"/>
          </a:xfrm>
          <a:prstGeom prst="rect">
            <a:avLst/>
          </a:prstGeom>
        </p:spPr>
      </p:pic>
      <p:sp>
        <p:nvSpPr>
          <p:cNvPr id="2" name="PA_文本框 1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市场销售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Marketing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849231" y="1035793"/>
            <a:ext cx="4493539" cy="824257"/>
            <a:chOff x="3849231" y="1035793"/>
            <a:chExt cx="4493539" cy="824257"/>
          </a:xfrm>
        </p:grpSpPr>
        <p:sp>
          <p:nvSpPr>
            <p:cNvPr id="12" name="矩形 11"/>
            <p:cNvSpPr/>
            <p:nvPr/>
          </p:nvSpPr>
          <p:spPr>
            <a:xfrm>
              <a:off x="4080064" y="1035793"/>
              <a:ext cx="403187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spc="2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全景天窗帘布配套情况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3849231" y="1490718"/>
              <a:ext cx="44935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pc="-1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Light Block Fabric Supporting Conditions</a:t>
              </a:r>
              <a:endParaRPr lang="zh-CN" altLang="en-US" spc="-1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20148" y="2875762"/>
            <a:ext cx="2040547" cy="1234775"/>
            <a:chOff x="720148" y="2875762"/>
            <a:chExt cx="2040547" cy="1234775"/>
          </a:xfrm>
        </p:grpSpPr>
        <p:sp>
          <p:nvSpPr>
            <p:cNvPr id="35" name="矩形: 圆角 34"/>
            <p:cNvSpPr/>
            <p:nvPr/>
          </p:nvSpPr>
          <p:spPr>
            <a:xfrm>
              <a:off x="762799" y="2875762"/>
              <a:ext cx="1955245" cy="1234775"/>
            </a:xfrm>
            <a:prstGeom prst="roundRect">
              <a:avLst>
                <a:gd name="adj" fmla="val 5627"/>
              </a:avLst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720148" y="3134354"/>
              <a:ext cx="2040547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A94 </a:t>
              </a: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：标致</a:t>
              </a: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2008</a:t>
              </a:r>
            </a:p>
            <a:p>
              <a:pPr lvl="0" algn="ctr">
                <a:buNone/>
              </a:pP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M44</a:t>
              </a: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：雪铁龙</a:t>
              </a: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C3XR</a:t>
              </a:r>
            </a:p>
            <a:p>
              <a:pPr lvl="0" algn="ctr">
                <a:buNone/>
              </a:pP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S301 S201</a:t>
              </a: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：长安</a:t>
              </a: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CS75 CS55</a:t>
              </a:r>
            </a:p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F507  F516</a:t>
              </a: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：小康</a:t>
              </a: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SUV</a:t>
              </a:r>
            </a:p>
            <a:p>
              <a:pPr lvl="0" algn="ctr">
                <a:buNone/>
              </a:pP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P8X</a:t>
              </a: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：标致</a:t>
              </a: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4008 5008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623868" y="2980113"/>
            <a:ext cx="2040547" cy="1407170"/>
            <a:chOff x="3623868" y="2980113"/>
            <a:chExt cx="2040547" cy="1407170"/>
          </a:xfrm>
        </p:grpSpPr>
        <p:sp>
          <p:nvSpPr>
            <p:cNvPr id="36" name="矩形: 圆角 35"/>
            <p:cNvSpPr/>
            <p:nvPr/>
          </p:nvSpPr>
          <p:spPr>
            <a:xfrm>
              <a:off x="3666519" y="2980113"/>
              <a:ext cx="1955245" cy="1407170"/>
            </a:xfrm>
            <a:prstGeom prst="roundRect">
              <a:avLst>
                <a:gd name="adj" fmla="val 5627"/>
              </a:avLst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3623868" y="3093512"/>
              <a:ext cx="2040547" cy="1277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A7M:GAC MPV</a:t>
              </a:r>
            </a:p>
            <a:p>
              <a:pPr lvl="0" algn="ctr">
                <a:buNone/>
              </a:pP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A32:GAC GS4</a:t>
              </a:r>
            </a:p>
            <a:p>
              <a:pPr lvl="0" algn="ctr">
                <a:buNone/>
              </a:pP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X37:</a:t>
              </a: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东风</a:t>
              </a: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AX7</a:t>
              </a:r>
            </a:p>
            <a:p>
              <a:pPr lvl="0" algn="ctr">
                <a:buNone/>
              </a:pP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S111</a:t>
              </a: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：长安</a:t>
              </a: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CS35</a:t>
              </a:r>
            </a:p>
            <a:p>
              <a:pPr lvl="0" algn="ctr">
                <a:buNone/>
              </a:pP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GM-9BXX</a:t>
              </a: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全球系列</a:t>
              </a:r>
            </a:p>
            <a:p>
              <a:pPr lvl="0" algn="ctr">
                <a:buNone/>
              </a:pP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NL-5</a:t>
              </a: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：吉利</a:t>
              </a: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SUV</a:t>
              </a:r>
            </a:p>
            <a:p>
              <a:pPr lvl="0" algn="ctr">
                <a:buNone/>
              </a:pP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E2UB</a:t>
              </a: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：昂科威</a:t>
              </a:r>
            </a:p>
          </p:txBody>
        </p:sp>
      </p:grpSp>
      <p:grpSp>
        <p:nvGrpSpPr>
          <p:cNvPr id="11" name="PA_组合 10"/>
          <p:cNvGrpSpPr/>
          <p:nvPr>
            <p:custDataLst>
              <p:tags r:id="rId2"/>
            </p:custDataLst>
          </p:nvPr>
        </p:nvGrpSpPr>
        <p:grpSpPr>
          <a:xfrm>
            <a:off x="3508460" y="2232194"/>
            <a:ext cx="2271363" cy="824256"/>
            <a:chOff x="3508460" y="2232194"/>
            <a:chExt cx="2271363" cy="824256"/>
          </a:xfrm>
        </p:grpSpPr>
        <p:sp>
          <p:nvSpPr>
            <p:cNvPr id="27" name="PA_圆角矩形 26"/>
            <p:cNvSpPr/>
            <p:nvPr>
              <p:custDataLst>
                <p:tags r:id="rId21"/>
              </p:custDataLst>
            </p:nvPr>
          </p:nvSpPr>
          <p:spPr>
            <a:xfrm>
              <a:off x="3508460" y="2232194"/>
              <a:ext cx="2271363" cy="824256"/>
            </a:xfrm>
            <a:prstGeom prst="roundRect">
              <a:avLst/>
            </a:prstGeom>
            <a:solidFill>
              <a:schemeClr val="bg1"/>
            </a:solidFill>
            <a:ln w="571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5000">
                    <a:schemeClr val="bg1">
                      <a:lumMod val="95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77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3" name="PA_图片 188" descr="Inteva logo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 rotWithShape="1">
            <a:blip r:embed="rId26" cstate="email"/>
            <a:srcRect r="6299"/>
            <a:stretch>
              <a:fillRect/>
            </a:stretch>
          </p:blipFill>
          <p:spPr>
            <a:xfrm>
              <a:off x="3651840" y="2336437"/>
              <a:ext cx="1984603" cy="589357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2195713" y="5118100"/>
            <a:ext cx="2040547" cy="889531"/>
            <a:chOff x="2195713" y="5118100"/>
            <a:chExt cx="2040547" cy="889531"/>
          </a:xfrm>
        </p:grpSpPr>
        <p:sp>
          <p:nvSpPr>
            <p:cNvPr id="42" name="矩形: 圆角 41"/>
            <p:cNvSpPr/>
            <p:nvPr/>
          </p:nvSpPr>
          <p:spPr>
            <a:xfrm>
              <a:off x="2238364" y="5118100"/>
              <a:ext cx="1955245" cy="889531"/>
            </a:xfrm>
            <a:prstGeom prst="roundRect">
              <a:avLst>
                <a:gd name="adj" fmla="val 5627"/>
              </a:avLst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2195713" y="5513456"/>
              <a:ext cx="204054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CN180 </a:t>
              </a:r>
            </a:p>
            <a:p>
              <a:pPr lvl="0" algn="ctr">
                <a:buNone/>
              </a:pP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CN201S</a:t>
              </a:r>
            </a:p>
          </p:txBody>
        </p:sp>
      </p:grpSp>
      <p:grpSp>
        <p:nvGrpSpPr>
          <p:cNvPr id="24" name="PA_组合 23"/>
          <p:cNvGrpSpPr/>
          <p:nvPr>
            <p:custDataLst>
              <p:tags r:id="rId3"/>
            </p:custDataLst>
          </p:nvPr>
        </p:nvGrpSpPr>
        <p:grpSpPr>
          <a:xfrm>
            <a:off x="2080305" y="4597065"/>
            <a:ext cx="2271363" cy="824256"/>
            <a:chOff x="2080305" y="4597065"/>
            <a:chExt cx="2271363" cy="824256"/>
          </a:xfrm>
        </p:grpSpPr>
        <p:sp>
          <p:nvSpPr>
            <p:cNvPr id="26" name="PA_圆角矩形 25"/>
            <p:cNvSpPr/>
            <p:nvPr>
              <p:custDataLst>
                <p:tags r:id="rId19"/>
              </p:custDataLst>
            </p:nvPr>
          </p:nvSpPr>
          <p:spPr>
            <a:xfrm>
              <a:off x="2080305" y="4597065"/>
              <a:ext cx="2271363" cy="824256"/>
            </a:xfrm>
            <a:prstGeom prst="roundRect">
              <a:avLst/>
            </a:prstGeom>
            <a:solidFill>
              <a:schemeClr val="bg1"/>
            </a:solidFill>
            <a:ln w="571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5000">
                    <a:schemeClr val="bg1">
                      <a:lumMod val="95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77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5" name="PA_图片 14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7" cstate="email"/>
            <a:stretch>
              <a:fillRect/>
            </a:stretch>
          </p:blipFill>
          <p:spPr>
            <a:xfrm>
              <a:off x="2644770" y="4674342"/>
              <a:ext cx="1142432" cy="663760"/>
            </a:xfrm>
            <a:prstGeom prst="roundRect">
              <a:avLst>
                <a:gd name="adj" fmla="val 0"/>
              </a:avLst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6527588" y="2911874"/>
            <a:ext cx="2040547" cy="1448685"/>
            <a:chOff x="6527588" y="2911874"/>
            <a:chExt cx="2040547" cy="1448685"/>
          </a:xfrm>
        </p:grpSpPr>
        <p:sp>
          <p:nvSpPr>
            <p:cNvPr id="38" name="矩形: 圆角 37"/>
            <p:cNvSpPr/>
            <p:nvPr/>
          </p:nvSpPr>
          <p:spPr>
            <a:xfrm>
              <a:off x="6570239" y="2911874"/>
              <a:ext cx="1955245" cy="1288381"/>
            </a:xfrm>
            <a:prstGeom prst="roundRect">
              <a:avLst>
                <a:gd name="adj" fmla="val 5627"/>
              </a:avLst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6527588" y="3083286"/>
              <a:ext cx="2040547" cy="1277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Mesh Fabric</a:t>
              </a: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</a:t>
              </a:r>
              <a:endPara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J11 N6006 </a:t>
              </a:r>
            </a:p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D320 </a:t>
              </a:r>
            </a:p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M82 </a:t>
              </a:r>
            </a:p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D706</a:t>
              </a:r>
            </a:p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Q06</a:t>
              </a:r>
            </a:p>
            <a:p>
              <a:pPr lvl="0">
                <a:buNone/>
              </a:pPr>
              <a:endParaRPr lang="en-US" altLang="zh-CN" sz="1100" dirty="0">
                <a:solidFill>
                  <a:srgbClr val="232F3D"/>
                </a:solidFill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955740" y="5396563"/>
            <a:ext cx="2040547" cy="852414"/>
            <a:chOff x="7955740" y="5396563"/>
            <a:chExt cx="2040547" cy="852414"/>
          </a:xfrm>
        </p:grpSpPr>
        <p:sp>
          <p:nvSpPr>
            <p:cNvPr id="40" name="矩形: 圆角 39"/>
            <p:cNvSpPr/>
            <p:nvPr/>
          </p:nvSpPr>
          <p:spPr>
            <a:xfrm>
              <a:off x="8006038" y="5396563"/>
              <a:ext cx="1955245" cy="664672"/>
            </a:xfrm>
            <a:prstGeom prst="roundRect">
              <a:avLst>
                <a:gd name="adj" fmla="val 5627"/>
              </a:avLst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7955740" y="5479536"/>
              <a:ext cx="204054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CA10 / S25 </a:t>
              </a:r>
            </a:p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KC-1B / B20A</a:t>
              </a:r>
            </a:p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KC-2 / KC-1BS</a:t>
              </a:r>
            </a:p>
            <a:p>
              <a:pPr lvl="0">
                <a:buNone/>
              </a:pPr>
              <a:r>
                <a:rPr lang="en-US" altLang="zh-CN" sz="1100" dirty="0">
                  <a:solidFill>
                    <a:srgbClr val="232F3D"/>
                  </a:solidFill>
                  <a:ea typeface="宋体" panose="02010600030101010101" pitchFamily="2" charset="-122"/>
                  <a:sym typeface="+mn-ea"/>
                </a:rPr>
                <a:t>  </a:t>
              </a:r>
              <a:endParaRPr lang="en-US" altLang="zh-CN" sz="1100" dirty="0">
                <a:solidFill>
                  <a:srgbClr val="232F3D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7" name="PA_组合 16"/>
          <p:cNvGrpSpPr/>
          <p:nvPr>
            <p:custDataLst>
              <p:tags r:id="rId4"/>
            </p:custDataLst>
          </p:nvPr>
        </p:nvGrpSpPr>
        <p:grpSpPr>
          <a:xfrm>
            <a:off x="6412180" y="2232194"/>
            <a:ext cx="2271363" cy="824256"/>
            <a:chOff x="6412180" y="2232194"/>
            <a:chExt cx="2271363" cy="824256"/>
          </a:xfrm>
        </p:grpSpPr>
        <p:sp>
          <p:nvSpPr>
            <p:cNvPr id="29" name="PA_圆角矩形 28"/>
            <p:cNvSpPr/>
            <p:nvPr>
              <p:custDataLst>
                <p:tags r:id="rId17"/>
              </p:custDataLst>
            </p:nvPr>
          </p:nvSpPr>
          <p:spPr>
            <a:xfrm>
              <a:off x="6412180" y="2232194"/>
              <a:ext cx="2271363" cy="824256"/>
            </a:xfrm>
            <a:prstGeom prst="roundRect">
              <a:avLst/>
            </a:prstGeom>
            <a:solidFill>
              <a:schemeClr val="bg1"/>
            </a:solidFill>
            <a:ln w="571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5000">
                    <a:schemeClr val="bg1">
                      <a:lumMod val="95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77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9" name="PA_图片 8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8" cstate="email"/>
            <a:stretch>
              <a:fillRect/>
            </a:stretch>
          </p:blipFill>
          <p:spPr>
            <a:xfrm>
              <a:off x="6754954" y="2406852"/>
              <a:ext cx="1585815" cy="474940"/>
            </a:xfrm>
            <a:prstGeom prst="rect">
              <a:avLst/>
            </a:prstGeom>
          </p:spPr>
        </p:pic>
      </p:grpSp>
      <p:grpSp>
        <p:nvGrpSpPr>
          <p:cNvPr id="21" name="PA_组合 20"/>
          <p:cNvGrpSpPr/>
          <p:nvPr>
            <p:custDataLst>
              <p:tags r:id="rId5"/>
            </p:custDataLst>
          </p:nvPr>
        </p:nvGrpSpPr>
        <p:grpSpPr>
          <a:xfrm>
            <a:off x="7864040" y="4597065"/>
            <a:ext cx="2271363" cy="824256"/>
            <a:chOff x="7864040" y="4597065"/>
            <a:chExt cx="2271363" cy="824256"/>
          </a:xfrm>
        </p:grpSpPr>
        <p:sp>
          <p:nvSpPr>
            <p:cNvPr id="30" name="PA_圆角矩形 29"/>
            <p:cNvSpPr/>
            <p:nvPr>
              <p:custDataLst>
                <p:tags r:id="rId15"/>
              </p:custDataLst>
            </p:nvPr>
          </p:nvSpPr>
          <p:spPr>
            <a:xfrm>
              <a:off x="7864040" y="4597065"/>
              <a:ext cx="2271363" cy="824256"/>
            </a:xfrm>
            <a:prstGeom prst="roundRect">
              <a:avLst/>
            </a:prstGeom>
            <a:solidFill>
              <a:schemeClr val="bg1"/>
            </a:solidFill>
            <a:ln w="571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5000">
                    <a:schemeClr val="bg1">
                      <a:lumMod val="95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77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5" name="PA_图片 16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9"/>
            <a:stretch>
              <a:fillRect/>
            </a:stretch>
          </p:blipFill>
          <p:spPr>
            <a:xfrm>
              <a:off x="8234440" y="4824021"/>
              <a:ext cx="1364980" cy="458722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9431305" y="2960146"/>
            <a:ext cx="2040547" cy="638321"/>
            <a:chOff x="9431305" y="2960146"/>
            <a:chExt cx="2040547" cy="638321"/>
          </a:xfrm>
        </p:grpSpPr>
        <p:sp>
          <p:nvSpPr>
            <p:cNvPr id="46" name="矩形: 圆角 45"/>
            <p:cNvSpPr/>
            <p:nvPr/>
          </p:nvSpPr>
          <p:spPr>
            <a:xfrm>
              <a:off x="9473955" y="2960146"/>
              <a:ext cx="1955245" cy="638321"/>
            </a:xfrm>
            <a:prstGeom prst="roundRect">
              <a:avLst>
                <a:gd name="adj" fmla="val 5627"/>
              </a:avLst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9431305" y="3233695"/>
              <a:ext cx="204054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C520 CD539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071721" y="5304751"/>
            <a:ext cx="2040547" cy="638321"/>
            <a:chOff x="5071721" y="5304751"/>
            <a:chExt cx="2040547" cy="638321"/>
          </a:xfrm>
        </p:grpSpPr>
        <p:sp>
          <p:nvSpPr>
            <p:cNvPr id="44" name="矩形: 圆角 43"/>
            <p:cNvSpPr/>
            <p:nvPr/>
          </p:nvSpPr>
          <p:spPr>
            <a:xfrm>
              <a:off x="5118379" y="5304751"/>
              <a:ext cx="1955245" cy="638321"/>
            </a:xfrm>
            <a:prstGeom prst="roundRect">
              <a:avLst>
                <a:gd name="adj" fmla="val 5627"/>
              </a:avLst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5071721" y="5573969"/>
              <a:ext cx="204054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C301 / </a:t>
              </a: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衬纬帘布</a:t>
              </a:r>
            </a:p>
          </p:txBody>
        </p:sp>
      </p:grpSp>
      <p:grpSp>
        <p:nvGrpSpPr>
          <p:cNvPr id="20" name="PA_组合 19"/>
          <p:cNvGrpSpPr/>
          <p:nvPr>
            <p:custDataLst>
              <p:tags r:id="rId6"/>
            </p:custDataLst>
          </p:nvPr>
        </p:nvGrpSpPr>
        <p:grpSpPr>
          <a:xfrm>
            <a:off x="9315898" y="2232194"/>
            <a:ext cx="2271363" cy="824256"/>
            <a:chOff x="9315898" y="2232194"/>
            <a:chExt cx="2271363" cy="824256"/>
          </a:xfrm>
        </p:grpSpPr>
        <p:sp>
          <p:nvSpPr>
            <p:cNvPr id="31" name="PA_圆角矩形 30"/>
            <p:cNvSpPr/>
            <p:nvPr>
              <p:custDataLst>
                <p:tags r:id="rId13"/>
              </p:custDataLst>
            </p:nvPr>
          </p:nvSpPr>
          <p:spPr>
            <a:xfrm>
              <a:off x="9315898" y="2232194"/>
              <a:ext cx="2271363" cy="824256"/>
            </a:xfrm>
            <a:prstGeom prst="roundRect">
              <a:avLst/>
            </a:prstGeom>
            <a:solidFill>
              <a:schemeClr val="bg1"/>
            </a:solidFill>
            <a:ln w="571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5000">
                    <a:schemeClr val="bg1">
                      <a:lumMod val="95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77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4" name="PA_图片 13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 rotWithShape="1">
            <a:blip r:embed="rId30" cstate="email"/>
            <a:srcRect/>
            <a:stretch>
              <a:fillRect/>
            </a:stretch>
          </p:blipFill>
          <p:spPr>
            <a:xfrm>
              <a:off x="9907476" y="2343246"/>
              <a:ext cx="1028700" cy="649381"/>
            </a:xfrm>
            <a:prstGeom prst="rect">
              <a:avLst/>
            </a:prstGeom>
          </p:spPr>
        </p:pic>
      </p:grpSp>
      <p:grpSp>
        <p:nvGrpSpPr>
          <p:cNvPr id="22" name="PA_组合 21"/>
          <p:cNvGrpSpPr/>
          <p:nvPr>
            <p:custDataLst>
              <p:tags r:id="rId7"/>
            </p:custDataLst>
          </p:nvPr>
        </p:nvGrpSpPr>
        <p:grpSpPr>
          <a:xfrm>
            <a:off x="4960320" y="4597065"/>
            <a:ext cx="2271363" cy="824256"/>
            <a:chOff x="4960320" y="4597065"/>
            <a:chExt cx="2271363" cy="824256"/>
          </a:xfrm>
        </p:grpSpPr>
        <p:sp>
          <p:nvSpPr>
            <p:cNvPr id="28" name="PA_圆角矩形 27"/>
            <p:cNvSpPr/>
            <p:nvPr>
              <p:custDataLst>
                <p:tags r:id="rId11"/>
              </p:custDataLst>
            </p:nvPr>
          </p:nvSpPr>
          <p:spPr>
            <a:xfrm>
              <a:off x="4960320" y="4597065"/>
              <a:ext cx="2271363" cy="824256"/>
            </a:xfrm>
            <a:prstGeom prst="roundRect">
              <a:avLst/>
            </a:prstGeom>
            <a:solidFill>
              <a:schemeClr val="bg1"/>
            </a:solidFill>
            <a:ln w="571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5000">
                    <a:schemeClr val="bg1">
                      <a:lumMod val="95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77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7" name="PA_图片 22747" descr="TR9M3`2`KBJ4UNJ(T967G8E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31" cstate="email"/>
            <a:stretch>
              <a:fillRect/>
            </a:stretch>
          </p:blipFill>
          <p:spPr>
            <a:xfrm>
              <a:off x="5324749" y="4790712"/>
              <a:ext cx="1549069" cy="491979"/>
            </a:xfrm>
            <a:prstGeom prst="rect">
              <a:avLst/>
            </a:prstGeom>
          </p:spPr>
        </p:pic>
      </p:grpSp>
      <p:grpSp>
        <p:nvGrpSpPr>
          <p:cNvPr id="8" name="PA_组合 7"/>
          <p:cNvGrpSpPr/>
          <p:nvPr>
            <p:custDataLst>
              <p:tags r:id="rId8"/>
            </p:custDataLst>
          </p:nvPr>
        </p:nvGrpSpPr>
        <p:grpSpPr>
          <a:xfrm>
            <a:off x="604740" y="2232194"/>
            <a:ext cx="2271363" cy="824256"/>
            <a:chOff x="604740" y="2232194"/>
            <a:chExt cx="2271363" cy="824256"/>
          </a:xfrm>
        </p:grpSpPr>
        <p:sp>
          <p:nvSpPr>
            <p:cNvPr id="25" name="PA_圆角矩形 24"/>
            <p:cNvSpPr/>
            <p:nvPr>
              <p:custDataLst>
                <p:tags r:id="rId9"/>
              </p:custDataLst>
            </p:nvPr>
          </p:nvSpPr>
          <p:spPr>
            <a:xfrm>
              <a:off x="604740" y="2232194"/>
              <a:ext cx="2271363" cy="824256"/>
            </a:xfrm>
            <a:prstGeom prst="roundRect">
              <a:avLst/>
            </a:prstGeom>
            <a:solidFill>
              <a:schemeClr val="bg1"/>
            </a:solidFill>
            <a:ln w="571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5000">
                    <a:schemeClr val="bg1">
                      <a:lumMod val="95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77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4" name="PA_图片 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32" cstate="email"/>
            <a:stretch>
              <a:fillRect/>
            </a:stretch>
          </p:blipFill>
          <p:spPr>
            <a:xfrm>
              <a:off x="909451" y="2375728"/>
              <a:ext cx="1661941" cy="58441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文本框 3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市场销售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Marketing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aphicFrame>
        <p:nvGraphicFramePr>
          <p:cNvPr id="7" name="图表 6"/>
          <p:cNvGraphicFramePr/>
          <p:nvPr/>
        </p:nvGraphicFramePr>
        <p:xfrm>
          <a:off x="0" y="780525"/>
          <a:ext cx="12192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798654" y="1261641"/>
            <a:ext cx="18811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单位：万平方米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Unit: Ten Thousand M</a:t>
            </a:r>
            <a:r>
              <a:rPr lang="en-US" altLang="zh-CN" sz="12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1200" baseline="30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7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7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7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7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50"/>
                                        <p:tgtEl>
                                          <p:spTgt spid="7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7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50"/>
                                        <p:tgtEl>
                                          <p:spTgt spid="7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50"/>
                                        <p:tgtEl>
                                          <p:spTgt spid="7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50"/>
                                        <p:tgtEl>
                                          <p:spTgt spid="7">
                                            <p:graphicEl>
                                              <a:chart seriesIdx="0" categoryIdx="1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50"/>
                                        <p:tgtEl>
                                          <p:spTgt spid="7">
                                            <p:graphicEl>
                                              <a:chart seriesIdx="0" categoryIdx="1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50"/>
                                        <p:tgtEl>
                                          <p:spTgt spid="7">
                                            <p:graphicEl>
                                              <a:chart seriesIdx="0" categoryIdx="1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50"/>
                                        <p:tgtEl>
                                          <p:spTgt spid="7">
                                            <p:graphicEl>
                                              <a:chart seriesIdx="0" categoryIdx="1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El"/>
        </p:bldSub>
      </p:bldGraphic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文本框 3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市场销售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Marketing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aphicFrame>
        <p:nvGraphicFramePr>
          <p:cNvPr id="6" name="图表 5"/>
          <p:cNvGraphicFramePr/>
          <p:nvPr/>
        </p:nvGraphicFramePr>
        <p:xfrm>
          <a:off x="1789884" y="883264"/>
          <a:ext cx="8612232" cy="597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category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文本框 3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市场销售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Marketing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aphicFrame>
        <p:nvGraphicFramePr>
          <p:cNvPr id="13" name="图表 12"/>
          <p:cNvGraphicFramePr/>
          <p:nvPr/>
        </p:nvGraphicFramePr>
        <p:xfrm>
          <a:off x="2032000" y="965239"/>
          <a:ext cx="8128000" cy="5191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2021966" y="1210841"/>
            <a:ext cx="10823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单位：百万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Unit: Million</a:t>
            </a:r>
            <a:endParaRPr lang="zh-CN" altLang="en-US" sz="1200" baseline="30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750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Sub>
          <a:bldChart bld="category"/>
        </p:bldSub>
      </p:bldGraphic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4224759"/>
            <a:ext cx="12192000" cy="2633241"/>
            <a:chOff x="4521560" y="4231817"/>
            <a:chExt cx="12192000" cy="263324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 cstate="email"/>
            <a:srcRect/>
            <a:stretch>
              <a:fillRect/>
            </a:stretch>
          </p:blipFill>
          <p:spPr>
            <a:xfrm>
              <a:off x="4521560" y="4231817"/>
              <a:ext cx="12192000" cy="2633241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4521560" y="4231817"/>
              <a:ext cx="12192000" cy="2633241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347507" y="1083139"/>
            <a:ext cx="1913028" cy="1519955"/>
            <a:chOff x="5347507" y="961219"/>
            <a:chExt cx="1913028" cy="1519955"/>
          </a:xfrm>
        </p:grpSpPr>
        <p:sp>
          <p:nvSpPr>
            <p:cNvPr id="3" name="矩形: 圆角 2"/>
            <p:cNvSpPr/>
            <p:nvPr/>
          </p:nvSpPr>
          <p:spPr>
            <a:xfrm>
              <a:off x="5347507" y="999614"/>
              <a:ext cx="1481560" cy="1481560"/>
            </a:xfrm>
            <a:prstGeom prst="roundRect">
              <a:avLst/>
            </a:prstGeom>
            <a:solidFill>
              <a:srgbClr val="1A3B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: 形状 5"/>
            <p:cNvSpPr/>
            <p:nvPr/>
          </p:nvSpPr>
          <p:spPr>
            <a:xfrm rot="18867541">
              <a:off x="6179431" y="539370"/>
              <a:ext cx="659256" cy="1502953"/>
            </a:xfrm>
            <a:custGeom>
              <a:avLst/>
              <a:gdLst>
                <a:gd name="connsiteX0" fmla="*/ 0 w 652779"/>
                <a:gd name="connsiteY0" fmla="*/ 0 h 1510362"/>
                <a:gd name="connsiteX1" fmla="*/ 582095 w 652779"/>
                <a:gd name="connsiteY1" fmla="*/ 593193 h 1510362"/>
                <a:gd name="connsiteX2" fmla="*/ 578798 w 652779"/>
                <a:gd name="connsiteY2" fmla="*/ 942392 h 1510362"/>
                <a:gd name="connsiteX3" fmla="*/ 0 w 652779"/>
                <a:gd name="connsiteY3" fmla="*/ 1510362 h 1510362"/>
                <a:gd name="connsiteX0-1" fmla="*/ 0 w 658284"/>
                <a:gd name="connsiteY0-2" fmla="*/ 0 h 1505025"/>
                <a:gd name="connsiteX1-3" fmla="*/ 587600 w 658284"/>
                <a:gd name="connsiteY1-4" fmla="*/ 587856 h 1505025"/>
                <a:gd name="connsiteX2-5" fmla="*/ 584303 w 658284"/>
                <a:gd name="connsiteY2-6" fmla="*/ 937055 h 1505025"/>
                <a:gd name="connsiteX3-7" fmla="*/ 5505 w 658284"/>
                <a:gd name="connsiteY3-8" fmla="*/ 1505025 h 1505025"/>
                <a:gd name="connsiteX4" fmla="*/ 0 w 658284"/>
                <a:gd name="connsiteY4" fmla="*/ 0 h 1505025"/>
                <a:gd name="connsiteX0-9" fmla="*/ 0 w 658284"/>
                <a:gd name="connsiteY0-10" fmla="*/ 0 h 1490297"/>
                <a:gd name="connsiteX1-11" fmla="*/ 587600 w 658284"/>
                <a:gd name="connsiteY1-12" fmla="*/ 587856 h 1490297"/>
                <a:gd name="connsiteX2-13" fmla="*/ 584303 w 658284"/>
                <a:gd name="connsiteY2-14" fmla="*/ 937055 h 1490297"/>
                <a:gd name="connsiteX3-15" fmla="*/ 15190 w 658284"/>
                <a:gd name="connsiteY3-16" fmla="*/ 1490297 h 1490297"/>
                <a:gd name="connsiteX4-17" fmla="*/ 0 w 658284"/>
                <a:gd name="connsiteY4-18" fmla="*/ 0 h 1490297"/>
                <a:gd name="connsiteX0-19" fmla="*/ 0 w 667254"/>
                <a:gd name="connsiteY0-20" fmla="*/ 0 h 1502953"/>
                <a:gd name="connsiteX1-21" fmla="*/ 596570 w 667254"/>
                <a:gd name="connsiteY1-22" fmla="*/ 600512 h 1502953"/>
                <a:gd name="connsiteX2-23" fmla="*/ 593273 w 667254"/>
                <a:gd name="connsiteY2-24" fmla="*/ 949711 h 1502953"/>
                <a:gd name="connsiteX3-25" fmla="*/ 24160 w 667254"/>
                <a:gd name="connsiteY3-26" fmla="*/ 1502953 h 1502953"/>
                <a:gd name="connsiteX4-27" fmla="*/ 0 w 667254"/>
                <a:gd name="connsiteY4-28" fmla="*/ 0 h 15029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667254" h="1502953">
                  <a:moveTo>
                    <a:pt x="0" y="0"/>
                  </a:moveTo>
                  <a:cubicBezTo>
                    <a:pt x="194032" y="197731"/>
                    <a:pt x="402538" y="402781"/>
                    <a:pt x="596570" y="600512"/>
                  </a:cubicBezTo>
                  <a:cubicBezTo>
                    <a:pt x="692089" y="697852"/>
                    <a:pt x="690613" y="854193"/>
                    <a:pt x="593273" y="949711"/>
                  </a:cubicBezTo>
                  <a:lnTo>
                    <a:pt x="24160" y="1502953"/>
                  </a:lnTo>
                  <a:cubicBezTo>
                    <a:pt x="24160" y="999499"/>
                    <a:pt x="0" y="50345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34000"/>
                  </a:schemeClr>
                </a:gs>
                <a:gs pos="100000">
                  <a:schemeClr val="bg1">
                    <a:alpha val="74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627263" y="1267288"/>
              <a:ext cx="92204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bg1"/>
                  </a:solidFill>
                  <a:latin typeface="Bahnschrift Condensed" panose="020B0502040204020203" pitchFamily="34" charset="0"/>
                  <a:ea typeface="微软雅黑" panose="020B0503020204020204" pitchFamily="34" charset="-122"/>
                </a:rPr>
                <a:t>06.</a:t>
              </a:r>
              <a:endParaRPr lang="zh-CN" altLang="en-US" sz="6000" b="1" dirty="0">
                <a:solidFill>
                  <a:schemeClr val="bg1"/>
                </a:solidFill>
                <a:latin typeface="Bahnschrift Condensed" panose="020B0502040204020203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681454" y="2769941"/>
            <a:ext cx="2829109" cy="1245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spc="2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企业文化</a:t>
            </a:r>
          </a:p>
          <a:p>
            <a:pPr algn="ctr">
              <a:lnSpc>
                <a:spcPct val="130000"/>
              </a:lnSpc>
            </a:pPr>
            <a:r>
              <a:rPr lang="en-US" altLang="zh-CN" sz="2400" dirty="0">
                <a:solidFill>
                  <a:srgbClr val="434F5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Corporate Culture</a:t>
            </a:r>
            <a:endParaRPr lang="zh-CN" altLang="en-US" sz="2800" dirty="0">
              <a:solidFill>
                <a:srgbClr val="434F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287718" y="4746457"/>
            <a:ext cx="2942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华尔优势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HUAR Advantages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287718" y="5190335"/>
            <a:ext cx="3616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85000"/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未来五年目标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| Next Five-year Targets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9" grpId="0"/>
      <p:bldP spid="4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8" cstate="email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-85"/>
          <a:stretch>
            <a:fillRect/>
          </a:stretch>
        </p:blipFill>
        <p:spPr>
          <a:xfrm>
            <a:off x="344799" y="880023"/>
            <a:ext cx="11512239" cy="5357266"/>
          </a:xfrm>
          <a:prstGeom prst="rect">
            <a:avLst/>
          </a:prstGeom>
        </p:spPr>
      </p:pic>
      <p:sp>
        <p:nvSpPr>
          <p:cNvPr id="2" name="PA_文本框 1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企业文化 </a:t>
            </a:r>
            <a:r>
              <a:rPr lang="en-US" altLang="zh-CN" sz="2400" spc="-100" dirty="0" err="1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Coporate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Culture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5126830" y="975141"/>
            <a:ext cx="1938351" cy="824257"/>
            <a:chOff x="4828083" y="940806"/>
            <a:chExt cx="1938351" cy="824257"/>
          </a:xfrm>
        </p:grpSpPr>
        <p:sp>
          <p:nvSpPr>
            <p:cNvPr id="26" name="矩形 25"/>
            <p:cNvSpPr/>
            <p:nvPr/>
          </p:nvSpPr>
          <p:spPr>
            <a:xfrm>
              <a:off x="4935476" y="940806"/>
              <a:ext cx="17235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spc="2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华尔优势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4828083" y="1395731"/>
              <a:ext cx="19383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pc="-100" dirty="0" err="1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Huar</a:t>
              </a:r>
              <a:r>
                <a:rPr lang="en-US" altLang="zh-CN" spc="-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 Advantages</a:t>
              </a:r>
              <a:endParaRPr lang="zh-CN" altLang="en-US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3" name="PA_组合 2"/>
          <p:cNvGrpSpPr/>
          <p:nvPr>
            <p:custDataLst>
              <p:tags r:id="rId2"/>
            </p:custDataLst>
          </p:nvPr>
        </p:nvGrpSpPr>
        <p:grpSpPr>
          <a:xfrm>
            <a:off x="569373" y="1983189"/>
            <a:ext cx="5154772" cy="1757359"/>
            <a:chOff x="569373" y="1983189"/>
            <a:chExt cx="5154772" cy="1757359"/>
          </a:xfrm>
        </p:grpSpPr>
        <p:sp>
          <p:nvSpPr>
            <p:cNvPr id="10" name="PA_梯形 9"/>
            <p:cNvSpPr/>
            <p:nvPr>
              <p:custDataLst>
                <p:tags r:id="rId23"/>
              </p:custDataLst>
            </p:nvPr>
          </p:nvSpPr>
          <p:spPr>
            <a:xfrm>
              <a:off x="1127459" y="1987274"/>
              <a:ext cx="4038601" cy="387918"/>
            </a:xfrm>
            <a:prstGeom prst="trapezoid">
              <a:avLst>
                <a:gd name="adj" fmla="val 87903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PA_矩形 5"/>
            <p:cNvSpPr/>
            <p:nvPr>
              <p:custDataLst>
                <p:tags r:id="rId24"/>
              </p:custDataLst>
            </p:nvPr>
          </p:nvSpPr>
          <p:spPr>
            <a:xfrm>
              <a:off x="569373" y="2149462"/>
              <a:ext cx="5154772" cy="1591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sx="102000" sy="102000" algn="ctr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PA_任意多边形 30"/>
            <p:cNvSpPr/>
            <p:nvPr>
              <p:custDataLst>
                <p:tags r:id="rId25"/>
              </p:custDataLst>
            </p:nvPr>
          </p:nvSpPr>
          <p:spPr>
            <a:xfrm>
              <a:off x="1461930" y="1983189"/>
              <a:ext cx="3369659" cy="543793"/>
            </a:xfrm>
            <a:custGeom>
              <a:avLst/>
              <a:gdLst>
                <a:gd name="connsiteX0" fmla="*/ 0 w 3369659"/>
                <a:gd name="connsiteY0" fmla="*/ 0 h 543793"/>
                <a:gd name="connsiteX1" fmla="*/ 3369659 w 3369659"/>
                <a:gd name="connsiteY1" fmla="*/ 0 h 543793"/>
                <a:gd name="connsiteX2" fmla="*/ 3369659 w 3369659"/>
                <a:gd name="connsiteY2" fmla="*/ 286884 h 543793"/>
                <a:gd name="connsiteX3" fmla="*/ 1662940 w 3369659"/>
                <a:gd name="connsiteY3" fmla="*/ 543793 h 543793"/>
                <a:gd name="connsiteX4" fmla="*/ 0 w 3369659"/>
                <a:gd name="connsiteY4" fmla="*/ 286884 h 543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9659" h="543793">
                  <a:moveTo>
                    <a:pt x="0" y="0"/>
                  </a:moveTo>
                  <a:lnTo>
                    <a:pt x="3369659" y="0"/>
                  </a:lnTo>
                  <a:lnTo>
                    <a:pt x="3369659" y="286884"/>
                  </a:lnTo>
                  <a:cubicBezTo>
                    <a:pt x="3364292" y="290310"/>
                    <a:pt x="1668307" y="534201"/>
                    <a:pt x="1662940" y="543793"/>
                  </a:cubicBezTo>
                  <a:lnTo>
                    <a:pt x="0" y="286884"/>
                  </a:lnTo>
                  <a:close/>
                </a:path>
              </a:pathLst>
            </a:custGeom>
            <a:gradFill>
              <a:gsLst>
                <a:gs pos="71000">
                  <a:srgbClr val="1A3B6E"/>
                </a:gs>
                <a:gs pos="0">
                  <a:srgbClr val="2655A2"/>
                </a:gs>
                <a:gs pos="100000">
                  <a:srgbClr val="112647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latin typeface="Bahnschrift Condensed" panose="020B0502040204020203" pitchFamily="34" charset="0"/>
                </a:rPr>
                <a:t>01.</a:t>
              </a:r>
              <a:endParaRPr lang="zh-CN" altLang="en-US" sz="3200" dirty="0"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28" name="PA_文本框 27"/>
          <p:cNvSpPr txBox="1"/>
          <p:nvPr>
            <p:custDataLst>
              <p:tags r:id="rId3"/>
            </p:custDataLst>
          </p:nvPr>
        </p:nvSpPr>
        <p:spPr>
          <a:xfrm>
            <a:off x="648806" y="2517072"/>
            <a:ext cx="4995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本公司成立于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1999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年，拥有专业的销售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研发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织造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染整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复合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检测及量保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水处理技术整套技术。</a:t>
            </a:r>
            <a:endParaRPr lang="zh-CN" altLang="en-US" sz="1200" dirty="0"/>
          </a:p>
        </p:txBody>
      </p:sp>
      <p:sp>
        <p:nvSpPr>
          <p:cNvPr id="29" name="PA_矩形 28"/>
          <p:cNvSpPr/>
          <p:nvPr>
            <p:custDataLst>
              <p:tags r:id="rId4"/>
            </p:custDataLst>
          </p:nvPr>
        </p:nvSpPr>
        <p:spPr>
          <a:xfrm>
            <a:off x="569373" y="2952538"/>
            <a:ext cx="5154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dist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 started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from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1999,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 have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completed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built  our own sales/R&amp;D/weaving/dyeing and finishing/compounding/detection and quantity guarantee /water treatment with whole technicist.</a:t>
            </a:r>
          </a:p>
        </p:txBody>
      </p:sp>
      <p:grpSp>
        <p:nvGrpSpPr>
          <p:cNvPr id="4" name="PA_组合 3"/>
          <p:cNvGrpSpPr/>
          <p:nvPr>
            <p:custDataLst>
              <p:tags r:id="rId5"/>
            </p:custDataLst>
          </p:nvPr>
        </p:nvGrpSpPr>
        <p:grpSpPr>
          <a:xfrm>
            <a:off x="6553613" y="1983188"/>
            <a:ext cx="5154772" cy="1757359"/>
            <a:chOff x="6553613" y="1983188"/>
            <a:chExt cx="5154772" cy="1757359"/>
          </a:xfrm>
        </p:grpSpPr>
        <p:sp>
          <p:nvSpPr>
            <p:cNvPr id="34" name="PA_梯形 33"/>
            <p:cNvSpPr/>
            <p:nvPr>
              <p:custDataLst>
                <p:tags r:id="rId20"/>
              </p:custDataLst>
            </p:nvPr>
          </p:nvSpPr>
          <p:spPr>
            <a:xfrm>
              <a:off x="7111699" y="1987273"/>
              <a:ext cx="4038601" cy="387918"/>
            </a:xfrm>
            <a:prstGeom prst="trapezoid">
              <a:avLst>
                <a:gd name="adj" fmla="val 87903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PA_矩形 34"/>
            <p:cNvSpPr/>
            <p:nvPr>
              <p:custDataLst>
                <p:tags r:id="rId21"/>
              </p:custDataLst>
            </p:nvPr>
          </p:nvSpPr>
          <p:spPr>
            <a:xfrm>
              <a:off x="6553613" y="2149461"/>
              <a:ext cx="5154772" cy="1591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sx="102000" sy="102000" algn="ctr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PA_任意多边形 35"/>
            <p:cNvSpPr/>
            <p:nvPr>
              <p:custDataLst>
                <p:tags r:id="rId22"/>
              </p:custDataLst>
            </p:nvPr>
          </p:nvSpPr>
          <p:spPr>
            <a:xfrm>
              <a:off x="7446170" y="1983188"/>
              <a:ext cx="3369659" cy="543793"/>
            </a:xfrm>
            <a:custGeom>
              <a:avLst/>
              <a:gdLst>
                <a:gd name="connsiteX0" fmla="*/ 0 w 3369659"/>
                <a:gd name="connsiteY0" fmla="*/ 0 h 543793"/>
                <a:gd name="connsiteX1" fmla="*/ 3369659 w 3369659"/>
                <a:gd name="connsiteY1" fmla="*/ 0 h 543793"/>
                <a:gd name="connsiteX2" fmla="*/ 3369659 w 3369659"/>
                <a:gd name="connsiteY2" fmla="*/ 286884 h 543793"/>
                <a:gd name="connsiteX3" fmla="*/ 1662940 w 3369659"/>
                <a:gd name="connsiteY3" fmla="*/ 543793 h 543793"/>
                <a:gd name="connsiteX4" fmla="*/ 0 w 3369659"/>
                <a:gd name="connsiteY4" fmla="*/ 286884 h 543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9659" h="543793">
                  <a:moveTo>
                    <a:pt x="0" y="0"/>
                  </a:moveTo>
                  <a:lnTo>
                    <a:pt x="3369659" y="0"/>
                  </a:lnTo>
                  <a:lnTo>
                    <a:pt x="3369659" y="286884"/>
                  </a:lnTo>
                  <a:cubicBezTo>
                    <a:pt x="3364292" y="290310"/>
                    <a:pt x="1668307" y="534201"/>
                    <a:pt x="1662940" y="543793"/>
                  </a:cubicBezTo>
                  <a:lnTo>
                    <a:pt x="0" y="286884"/>
                  </a:lnTo>
                  <a:close/>
                </a:path>
              </a:pathLst>
            </a:custGeom>
            <a:gradFill>
              <a:gsLst>
                <a:gs pos="71000">
                  <a:srgbClr val="1A3B6E"/>
                </a:gs>
                <a:gs pos="0">
                  <a:srgbClr val="2655A2"/>
                </a:gs>
                <a:gs pos="100000">
                  <a:srgbClr val="112647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latin typeface="Bahnschrift Condensed" panose="020B0502040204020203" pitchFamily="34" charset="0"/>
                </a:rPr>
                <a:t>02.</a:t>
              </a:r>
              <a:endParaRPr lang="zh-CN" altLang="en-US" sz="3200" dirty="0"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37" name="PA_文本框 36"/>
          <p:cNvSpPr txBox="1"/>
          <p:nvPr>
            <p:custDataLst>
              <p:tags r:id="rId6"/>
            </p:custDataLst>
          </p:nvPr>
        </p:nvSpPr>
        <p:spPr>
          <a:xfrm>
            <a:off x="6633046" y="2644397"/>
            <a:ext cx="499590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销售网络完全覆盖国内。并且已经有出口项目。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PA_矩形 37"/>
          <p:cNvSpPr/>
          <p:nvPr>
            <p:custDataLst>
              <p:tags r:id="rId7"/>
            </p:custDataLst>
          </p:nvPr>
        </p:nvSpPr>
        <p:spPr>
          <a:xfrm>
            <a:off x="6675570" y="2906238"/>
            <a:ext cx="49108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Sales net completely cover in domestic. And already have items for export.</a:t>
            </a:r>
          </a:p>
        </p:txBody>
      </p:sp>
      <p:grpSp>
        <p:nvGrpSpPr>
          <p:cNvPr id="5" name="PA_组合 4"/>
          <p:cNvGrpSpPr/>
          <p:nvPr>
            <p:custDataLst>
              <p:tags r:id="rId8"/>
            </p:custDataLst>
          </p:nvPr>
        </p:nvGrpSpPr>
        <p:grpSpPr>
          <a:xfrm>
            <a:off x="648806" y="4269815"/>
            <a:ext cx="5154772" cy="1757359"/>
            <a:chOff x="648806" y="4269815"/>
            <a:chExt cx="5154772" cy="1757359"/>
          </a:xfrm>
        </p:grpSpPr>
        <p:sp>
          <p:nvSpPr>
            <p:cNvPr id="40" name="PA_梯形 39"/>
            <p:cNvSpPr/>
            <p:nvPr>
              <p:custDataLst>
                <p:tags r:id="rId17"/>
              </p:custDataLst>
            </p:nvPr>
          </p:nvSpPr>
          <p:spPr>
            <a:xfrm>
              <a:off x="1206892" y="4273900"/>
              <a:ext cx="4038601" cy="387918"/>
            </a:xfrm>
            <a:prstGeom prst="trapezoid">
              <a:avLst>
                <a:gd name="adj" fmla="val 87903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PA_矩形 40"/>
            <p:cNvSpPr/>
            <p:nvPr>
              <p:custDataLst>
                <p:tags r:id="rId18"/>
              </p:custDataLst>
            </p:nvPr>
          </p:nvSpPr>
          <p:spPr>
            <a:xfrm>
              <a:off x="648806" y="4436088"/>
              <a:ext cx="5154772" cy="1591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sx="102000" sy="102000" algn="ctr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PA_任意多边形 41"/>
            <p:cNvSpPr/>
            <p:nvPr>
              <p:custDataLst>
                <p:tags r:id="rId19"/>
              </p:custDataLst>
            </p:nvPr>
          </p:nvSpPr>
          <p:spPr>
            <a:xfrm>
              <a:off x="1541363" y="4269815"/>
              <a:ext cx="3369659" cy="543793"/>
            </a:xfrm>
            <a:custGeom>
              <a:avLst/>
              <a:gdLst>
                <a:gd name="connsiteX0" fmla="*/ 0 w 3369659"/>
                <a:gd name="connsiteY0" fmla="*/ 0 h 543793"/>
                <a:gd name="connsiteX1" fmla="*/ 3369659 w 3369659"/>
                <a:gd name="connsiteY1" fmla="*/ 0 h 543793"/>
                <a:gd name="connsiteX2" fmla="*/ 3369659 w 3369659"/>
                <a:gd name="connsiteY2" fmla="*/ 286884 h 543793"/>
                <a:gd name="connsiteX3" fmla="*/ 1662940 w 3369659"/>
                <a:gd name="connsiteY3" fmla="*/ 543793 h 543793"/>
                <a:gd name="connsiteX4" fmla="*/ 0 w 3369659"/>
                <a:gd name="connsiteY4" fmla="*/ 286884 h 543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9659" h="543793">
                  <a:moveTo>
                    <a:pt x="0" y="0"/>
                  </a:moveTo>
                  <a:lnTo>
                    <a:pt x="3369659" y="0"/>
                  </a:lnTo>
                  <a:lnTo>
                    <a:pt x="3369659" y="286884"/>
                  </a:lnTo>
                  <a:cubicBezTo>
                    <a:pt x="3364292" y="290310"/>
                    <a:pt x="1668307" y="534201"/>
                    <a:pt x="1662940" y="543793"/>
                  </a:cubicBezTo>
                  <a:lnTo>
                    <a:pt x="0" y="286884"/>
                  </a:lnTo>
                  <a:close/>
                </a:path>
              </a:pathLst>
            </a:custGeom>
            <a:gradFill>
              <a:gsLst>
                <a:gs pos="71000">
                  <a:srgbClr val="1A3B6E"/>
                </a:gs>
                <a:gs pos="0">
                  <a:srgbClr val="2655A2"/>
                </a:gs>
                <a:gs pos="100000">
                  <a:srgbClr val="112647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latin typeface="Bahnschrift Condensed" panose="020B0502040204020203" pitchFamily="34" charset="0"/>
                </a:rPr>
                <a:t>03.</a:t>
              </a:r>
              <a:endParaRPr lang="zh-CN" altLang="en-US" sz="3200" dirty="0"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43" name="PA_文本框 42"/>
          <p:cNvSpPr txBox="1"/>
          <p:nvPr>
            <p:custDataLst>
              <p:tags r:id="rId9"/>
            </p:custDataLst>
          </p:nvPr>
        </p:nvSpPr>
        <p:spPr>
          <a:xfrm>
            <a:off x="728239" y="4931717"/>
            <a:ext cx="4995906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给国内多家主流汽车厂配套，生产制造经验丰富。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PA_矩形 43"/>
          <p:cNvSpPr/>
          <p:nvPr>
            <p:custDataLst>
              <p:tags r:id="rId10"/>
            </p:custDataLst>
          </p:nvPr>
        </p:nvSpPr>
        <p:spPr>
          <a:xfrm>
            <a:off x="770763" y="5210019"/>
            <a:ext cx="49108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 have rich experience in manufacturing and supporting many OEM customers in China.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PA_组合 6"/>
          <p:cNvGrpSpPr/>
          <p:nvPr>
            <p:custDataLst>
              <p:tags r:id="rId11"/>
            </p:custDataLst>
          </p:nvPr>
        </p:nvGrpSpPr>
        <p:grpSpPr>
          <a:xfrm>
            <a:off x="6418793" y="4293927"/>
            <a:ext cx="5154772" cy="1757359"/>
            <a:chOff x="6418793" y="4293927"/>
            <a:chExt cx="5154772" cy="1757359"/>
          </a:xfrm>
        </p:grpSpPr>
        <p:sp>
          <p:nvSpPr>
            <p:cNvPr id="46" name="PA_梯形 45"/>
            <p:cNvSpPr/>
            <p:nvPr>
              <p:custDataLst>
                <p:tags r:id="rId14"/>
              </p:custDataLst>
            </p:nvPr>
          </p:nvSpPr>
          <p:spPr>
            <a:xfrm>
              <a:off x="6976879" y="4298012"/>
              <a:ext cx="4038601" cy="387918"/>
            </a:xfrm>
            <a:prstGeom prst="trapezoid">
              <a:avLst>
                <a:gd name="adj" fmla="val 87903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PA_矩形 46"/>
            <p:cNvSpPr/>
            <p:nvPr>
              <p:custDataLst>
                <p:tags r:id="rId15"/>
              </p:custDataLst>
            </p:nvPr>
          </p:nvSpPr>
          <p:spPr>
            <a:xfrm>
              <a:off x="6418793" y="4460200"/>
              <a:ext cx="5154772" cy="1591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sx="102000" sy="102000" algn="ctr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PA_任意多边形 47"/>
            <p:cNvSpPr/>
            <p:nvPr>
              <p:custDataLst>
                <p:tags r:id="rId16"/>
              </p:custDataLst>
            </p:nvPr>
          </p:nvSpPr>
          <p:spPr>
            <a:xfrm>
              <a:off x="7311350" y="4293927"/>
              <a:ext cx="3369659" cy="543793"/>
            </a:xfrm>
            <a:custGeom>
              <a:avLst/>
              <a:gdLst>
                <a:gd name="connsiteX0" fmla="*/ 0 w 3369659"/>
                <a:gd name="connsiteY0" fmla="*/ 0 h 543793"/>
                <a:gd name="connsiteX1" fmla="*/ 3369659 w 3369659"/>
                <a:gd name="connsiteY1" fmla="*/ 0 h 543793"/>
                <a:gd name="connsiteX2" fmla="*/ 3369659 w 3369659"/>
                <a:gd name="connsiteY2" fmla="*/ 286884 h 543793"/>
                <a:gd name="connsiteX3" fmla="*/ 1662940 w 3369659"/>
                <a:gd name="connsiteY3" fmla="*/ 543793 h 543793"/>
                <a:gd name="connsiteX4" fmla="*/ 0 w 3369659"/>
                <a:gd name="connsiteY4" fmla="*/ 286884 h 543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9659" h="543793">
                  <a:moveTo>
                    <a:pt x="0" y="0"/>
                  </a:moveTo>
                  <a:lnTo>
                    <a:pt x="3369659" y="0"/>
                  </a:lnTo>
                  <a:lnTo>
                    <a:pt x="3369659" y="286884"/>
                  </a:lnTo>
                  <a:cubicBezTo>
                    <a:pt x="3364292" y="290310"/>
                    <a:pt x="1668307" y="534201"/>
                    <a:pt x="1662940" y="543793"/>
                  </a:cubicBezTo>
                  <a:lnTo>
                    <a:pt x="0" y="286884"/>
                  </a:lnTo>
                  <a:close/>
                </a:path>
              </a:pathLst>
            </a:custGeom>
            <a:gradFill>
              <a:gsLst>
                <a:gs pos="71000">
                  <a:srgbClr val="1A3B6E"/>
                </a:gs>
                <a:gs pos="0">
                  <a:srgbClr val="2655A2"/>
                </a:gs>
                <a:gs pos="100000">
                  <a:srgbClr val="112647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latin typeface="Bahnschrift Condensed" panose="020B0502040204020203" pitchFamily="34" charset="0"/>
                </a:rPr>
                <a:t>04.</a:t>
              </a:r>
              <a:endParaRPr lang="zh-CN" altLang="en-US" sz="3200" dirty="0"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49" name="PA_文本框 48"/>
          <p:cNvSpPr txBox="1"/>
          <p:nvPr>
            <p:custDataLst>
              <p:tags r:id="rId12"/>
            </p:custDataLst>
          </p:nvPr>
        </p:nvSpPr>
        <p:spPr>
          <a:xfrm>
            <a:off x="6498226" y="4841822"/>
            <a:ext cx="4995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瑞安市华尔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金华华是由一个管理系统控制的两个独立工厂。所有相关过程都是自行完成的，我们在质量控制和交货时间上有较高的优势。</a:t>
            </a:r>
          </a:p>
        </p:txBody>
      </p:sp>
      <p:sp>
        <p:nvSpPr>
          <p:cNvPr id="50" name="PA_矩形 49"/>
          <p:cNvSpPr/>
          <p:nvPr>
            <p:custDataLst>
              <p:tags r:id="rId13"/>
            </p:custDataLst>
          </p:nvPr>
        </p:nvSpPr>
        <p:spPr>
          <a:xfrm>
            <a:off x="6458510" y="5291044"/>
            <a:ext cx="5075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Ruian Huar/Jinhua Huar are two independent factories controlled by one management system. All the relating process are self-completed,higher superiority in quality control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delivery time.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7" grpId="0"/>
      <p:bldP spid="38" grpId="0"/>
      <p:bldP spid="43" grpId="0"/>
      <p:bldP spid="44" grpId="0"/>
      <p:bldP spid="49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企业概况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Company Presentation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89" name="组合 88"/>
          <p:cNvGrpSpPr/>
          <p:nvPr/>
        </p:nvGrpSpPr>
        <p:grpSpPr>
          <a:xfrm>
            <a:off x="334963" y="1089025"/>
            <a:ext cx="7397158" cy="4930775"/>
            <a:chOff x="334963" y="1089025"/>
            <a:chExt cx="7397158" cy="4930775"/>
          </a:xfrm>
          <a:blipFill>
            <a:blip r:embed="rId4"/>
            <a:stretch>
              <a:fillRect/>
            </a:stretch>
          </a:blipFill>
        </p:grpSpPr>
        <p:sp>
          <p:nvSpPr>
            <p:cNvPr id="81" name="任意多边形: 形状 80"/>
            <p:cNvSpPr/>
            <p:nvPr/>
          </p:nvSpPr>
          <p:spPr>
            <a:xfrm>
              <a:off x="334963" y="4459428"/>
              <a:ext cx="2340873" cy="1560372"/>
            </a:xfrm>
            <a:custGeom>
              <a:avLst/>
              <a:gdLst>
                <a:gd name="connsiteX0" fmla="*/ 0 w 2340873"/>
                <a:gd name="connsiteY0" fmla="*/ 0 h 1560372"/>
                <a:gd name="connsiteX1" fmla="*/ 2340873 w 2340873"/>
                <a:gd name="connsiteY1" fmla="*/ 0 h 1560372"/>
                <a:gd name="connsiteX2" fmla="*/ 2340873 w 2340873"/>
                <a:gd name="connsiteY2" fmla="*/ 1560372 h 1560372"/>
                <a:gd name="connsiteX3" fmla="*/ 0 w 2340873"/>
                <a:gd name="connsiteY3" fmla="*/ 1560372 h 156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0873" h="1560372">
                  <a:moveTo>
                    <a:pt x="0" y="0"/>
                  </a:moveTo>
                  <a:lnTo>
                    <a:pt x="2340873" y="0"/>
                  </a:lnTo>
                  <a:lnTo>
                    <a:pt x="2340873" y="1560372"/>
                  </a:lnTo>
                  <a:lnTo>
                    <a:pt x="0" y="156037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334963" y="1089025"/>
              <a:ext cx="2340873" cy="1560372"/>
            </a:xfrm>
            <a:custGeom>
              <a:avLst/>
              <a:gdLst>
                <a:gd name="connsiteX0" fmla="*/ 0 w 2340873"/>
                <a:gd name="connsiteY0" fmla="*/ 0 h 1560372"/>
                <a:gd name="connsiteX1" fmla="*/ 2340873 w 2340873"/>
                <a:gd name="connsiteY1" fmla="*/ 0 h 1560372"/>
                <a:gd name="connsiteX2" fmla="*/ 2340873 w 2340873"/>
                <a:gd name="connsiteY2" fmla="*/ 1560372 h 1560372"/>
                <a:gd name="connsiteX3" fmla="*/ 0 w 2340873"/>
                <a:gd name="connsiteY3" fmla="*/ 1560372 h 156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0873" h="1560372">
                  <a:moveTo>
                    <a:pt x="0" y="0"/>
                  </a:moveTo>
                  <a:lnTo>
                    <a:pt x="2340873" y="0"/>
                  </a:lnTo>
                  <a:lnTo>
                    <a:pt x="2340873" y="1560372"/>
                  </a:lnTo>
                  <a:lnTo>
                    <a:pt x="0" y="156037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2863105" y="1089025"/>
              <a:ext cx="2340873" cy="1560372"/>
            </a:xfrm>
            <a:custGeom>
              <a:avLst/>
              <a:gdLst>
                <a:gd name="connsiteX0" fmla="*/ 0 w 2340873"/>
                <a:gd name="connsiteY0" fmla="*/ 0 h 1560372"/>
                <a:gd name="connsiteX1" fmla="*/ 2340873 w 2340873"/>
                <a:gd name="connsiteY1" fmla="*/ 0 h 1560372"/>
                <a:gd name="connsiteX2" fmla="*/ 2340873 w 2340873"/>
                <a:gd name="connsiteY2" fmla="*/ 1560372 h 1560372"/>
                <a:gd name="connsiteX3" fmla="*/ 0 w 2340873"/>
                <a:gd name="connsiteY3" fmla="*/ 1560372 h 156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0873" h="1560372">
                  <a:moveTo>
                    <a:pt x="0" y="0"/>
                  </a:moveTo>
                  <a:lnTo>
                    <a:pt x="2340873" y="0"/>
                  </a:lnTo>
                  <a:lnTo>
                    <a:pt x="2340873" y="1560372"/>
                  </a:lnTo>
                  <a:lnTo>
                    <a:pt x="0" y="156037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5391248" y="1089025"/>
              <a:ext cx="2340873" cy="1560372"/>
            </a:xfrm>
            <a:custGeom>
              <a:avLst/>
              <a:gdLst>
                <a:gd name="connsiteX0" fmla="*/ 0 w 2340873"/>
                <a:gd name="connsiteY0" fmla="*/ 0 h 1560372"/>
                <a:gd name="connsiteX1" fmla="*/ 2340873 w 2340873"/>
                <a:gd name="connsiteY1" fmla="*/ 0 h 1560372"/>
                <a:gd name="connsiteX2" fmla="*/ 2340873 w 2340873"/>
                <a:gd name="connsiteY2" fmla="*/ 1560372 h 1560372"/>
                <a:gd name="connsiteX3" fmla="*/ 0 w 2340873"/>
                <a:gd name="connsiteY3" fmla="*/ 1560372 h 156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0873" h="1560372">
                  <a:moveTo>
                    <a:pt x="0" y="0"/>
                  </a:moveTo>
                  <a:lnTo>
                    <a:pt x="2340873" y="0"/>
                  </a:lnTo>
                  <a:lnTo>
                    <a:pt x="2340873" y="1560372"/>
                  </a:lnTo>
                  <a:lnTo>
                    <a:pt x="0" y="156037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334963" y="2774227"/>
              <a:ext cx="2340873" cy="1560371"/>
            </a:xfrm>
            <a:custGeom>
              <a:avLst/>
              <a:gdLst>
                <a:gd name="connsiteX0" fmla="*/ 0 w 2340873"/>
                <a:gd name="connsiteY0" fmla="*/ 0 h 1560371"/>
                <a:gd name="connsiteX1" fmla="*/ 2340873 w 2340873"/>
                <a:gd name="connsiteY1" fmla="*/ 0 h 1560371"/>
                <a:gd name="connsiteX2" fmla="*/ 2340873 w 2340873"/>
                <a:gd name="connsiteY2" fmla="*/ 1560371 h 1560371"/>
                <a:gd name="connsiteX3" fmla="*/ 0 w 2340873"/>
                <a:gd name="connsiteY3" fmla="*/ 1560371 h 156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0873" h="1560371">
                  <a:moveTo>
                    <a:pt x="0" y="0"/>
                  </a:moveTo>
                  <a:lnTo>
                    <a:pt x="2340873" y="0"/>
                  </a:lnTo>
                  <a:lnTo>
                    <a:pt x="2340873" y="1560371"/>
                  </a:lnTo>
                  <a:lnTo>
                    <a:pt x="0" y="156037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矩形 32"/>
          <p:cNvSpPr/>
          <p:nvPr/>
        </p:nvSpPr>
        <p:spPr>
          <a:xfrm>
            <a:off x="2851530" y="2774227"/>
            <a:ext cx="8996438" cy="3245573"/>
          </a:xfrm>
          <a:prstGeom prst="rect">
            <a:avLst/>
          </a:prstGeom>
          <a:gradFill>
            <a:gsLst>
              <a:gs pos="0">
                <a:srgbClr val="1F4685"/>
              </a:gs>
              <a:gs pos="64000">
                <a:srgbClr val="1A3B6E"/>
              </a:gs>
              <a:gs pos="100000">
                <a:srgbClr val="142E58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3409097" y="3686300"/>
            <a:ext cx="8108061" cy="113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base">
              <a:lnSpc>
                <a:spcPct val="130000"/>
              </a:lnSpc>
              <a:buNone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金华市华尔汽车饰件有限公司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457200" algn="just" fontAlgn="base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注册资本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en-US" altLang="x-none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000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万元。产品包括车内饰顶蓬面料、地毯类面料。总投资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en-US" altLang="x-none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.80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亿人民币</a:t>
            </a:r>
            <a:r>
              <a:rPr lang="en-US" altLang="x-none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占地面积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15</a:t>
            </a:r>
            <a:r>
              <a:rPr lang="en-US" altLang="x-none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亩</a:t>
            </a:r>
            <a:r>
              <a:rPr lang="en-US" altLang="x-none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;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年产能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</a:t>
            </a:r>
            <a:r>
              <a:rPr lang="en-US" altLang="x-none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00</a:t>
            </a:r>
            <a:r>
              <a:rPr lang="zh-CN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万米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</a:t>
            </a:r>
            <a:r>
              <a:rPr lang="zh-CN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职工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500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人。</a:t>
            </a:r>
            <a:endParaRPr lang="en-US" altLang="zh-CN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409097" y="4878903"/>
            <a:ext cx="815489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Specialized in 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producing the automobile trimming </a:t>
            </a:r>
            <a:r>
              <a:rPr lang="zh-CN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fabric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Jinhua 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Huar  was founded in 2010 year as private company with </a:t>
            </a: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5000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million registered </a:t>
            </a:r>
            <a:r>
              <a:rPr lang="zh-CN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capital 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and went into production</a:t>
            </a:r>
            <a:r>
              <a:rPr lang="zh-CN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zh-CN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June </a:t>
            </a:r>
            <a:r>
              <a:rPr lang="zh-CN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2011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(yearly </a:t>
            </a:r>
            <a:r>
              <a:rPr lang="zh-CN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output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: 20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million meters</a:t>
            </a:r>
            <a:r>
              <a:rPr lang="zh-CN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area of factory: 100,000</a:t>
            </a:r>
            <a:r>
              <a:rPr lang="zh-CN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square </a:t>
            </a:r>
            <a:r>
              <a:rPr lang="zh-CN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meters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, 500</a:t>
            </a:r>
            <a:r>
              <a:rPr lang="zh-CN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workers.</a:t>
            </a: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92" name="文本框 91"/>
          <p:cNvSpPr txBox="1"/>
          <p:nvPr/>
        </p:nvSpPr>
        <p:spPr>
          <a:xfrm>
            <a:off x="8453406" y="1315694"/>
            <a:ext cx="2743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solidFill>
                  <a:srgbClr val="434F5A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</a:rPr>
              <a:t>关于华尔</a:t>
            </a:r>
            <a:r>
              <a:rPr lang="en-US" altLang="zh-CN" sz="2800" spc="-50" dirty="0">
                <a:solidFill>
                  <a:srgbClr val="434F5A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</a:rPr>
              <a:t>About </a:t>
            </a:r>
            <a:r>
              <a:rPr lang="en-US" altLang="zh-CN" sz="2800" spc="-50" dirty="0" err="1">
                <a:solidFill>
                  <a:srgbClr val="434F5A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</a:rPr>
              <a:t>Huar</a:t>
            </a:r>
            <a:endParaRPr lang="zh-CN" altLang="en-US" sz="2800" spc="-50" dirty="0">
              <a:solidFill>
                <a:srgbClr val="434F5A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ea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2862313" y="2279558"/>
            <a:ext cx="109356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9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/>
      <p:bldP spid="30" grpId="0"/>
      <p:bldP spid="92" grpId="0"/>
      <p:bldP spid="9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334959" y="886021"/>
            <a:ext cx="11522082" cy="2687638"/>
          </a:xfrm>
          <a:prstGeom prst="rect">
            <a:avLst/>
          </a:prstGeom>
        </p:spPr>
      </p:pic>
      <p:sp>
        <p:nvSpPr>
          <p:cNvPr id="2" name="PA_文本框 1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企业文化 </a:t>
            </a:r>
            <a:r>
              <a:rPr lang="en-US" altLang="zh-CN" sz="2400" spc="-100" dirty="0" err="1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Coporate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Culture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652861" y="1735247"/>
            <a:ext cx="2492990" cy="824257"/>
            <a:chOff x="4550757" y="940806"/>
            <a:chExt cx="2492990" cy="824257"/>
          </a:xfrm>
        </p:grpSpPr>
        <p:sp>
          <p:nvSpPr>
            <p:cNvPr id="5" name="矩形 4"/>
            <p:cNvSpPr/>
            <p:nvPr/>
          </p:nvSpPr>
          <p:spPr>
            <a:xfrm>
              <a:off x="4550757" y="940806"/>
              <a:ext cx="249299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spc="2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未来五年目标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4586030" y="1395731"/>
              <a:ext cx="24224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pc="-100" dirty="0">
                  <a:solidFill>
                    <a:srgbClr val="1A3B6E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Next Five-year Targets</a:t>
              </a:r>
              <a:endParaRPr lang="zh-CN" altLang="en-US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6180694" y="4879621"/>
            <a:ext cx="2634873" cy="531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销售总额达到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8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亿元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Sales reached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￥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800 million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90853" y="4837366"/>
            <a:ext cx="263487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成立单独无纺布公司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pPr algn="ctr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Found a independent non woven company.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69114" y="4837366"/>
            <a:ext cx="263487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建立国内一流的研发中心和检测中心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pPr algn="ctr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stablish a higher class of  R&amp;D center and test center.</a:t>
            </a:r>
            <a:endParaRPr lang="zh-CN" altLang="en-US" sz="1100" dirty="0"/>
          </a:p>
        </p:txBody>
      </p:sp>
      <p:sp>
        <p:nvSpPr>
          <p:cNvPr id="52" name="任意多边形: 形状 51"/>
          <p:cNvSpPr/>
          <p:nvPr/>
        </p:nvSpPr>
        <p:spPr>
          <a:xfrm>
            <a:off x="3228210" y="3971694"/>
            <a:ext cx="2684779" cy="1887220"/>
          </a:xfrm>
          <a:custGeom>
            <a:avLst/>
            <a:gdLst>
              <a:gd name="connsiteX0" fmla="*/ 0 w 2684779"/>
              <a:gd name="connsiteY0" fmla="*/ 1416721 h 1887220"/>
              <a:gd name="connsiteX1" fmla="*/ 57390 w 2684779"/>
              <a:gd name="connsiteY1" fmla="*/ 1416721 h 1887220"/>
              <a:gd name="connsiteX2" fmla="*/ 57390 w 2684779"/>
              <a:gd name="connsiteY2" fmla="*/ 1829830 h 1887220"/>
              <a:gd name="connsiteX3" fmla="*/ 2627389 w 2684779"/>
              <a:gd name="connsiteY3" fmla="*/ 1829830 h 1887220"/>
              <a:gd name="connsiteX4" fmla="*/ 2627389 w 2684779"/>
              <a:gd name="connsiteY4" fmla="*/ 1416721 h 1887220"/>
              <a:gd name="connsiteX5" fmla="*/ 2684779 w 2684779"/>
              <a:gd name="connsiteY5" fmla="*/ 1416721 h 1887220"/>
              <a:gd name="connsiteX6" fmla="*/ 2684779 w 2684779"/>
              <a:gd name="connsiteY6" fmla="*/ 1887220 h 1887220"/>
              <a:gd name="connsiteX7" fmla="*/ 0 w 2684779"/>
              <a:gd name="connsiteY7" fmla="*/ 1887220 h 1887220"/>
              <a:gd name="connsiteX8" fmla="*/ 0 w 2684779"/>
              <a:gd name="connsiteY8" fmla="*/ 0 h 1887220"/>
              <a:gd name="connsiteX9" fmla="*/ 2684779 w 2684779"/>
              <a:gd name="connsiteY9" fmla="*/ 0 h 1887220"/>
              <a:gd name="connsiteX10" fmla="*/ 2684779 w 2684779"/>
              <a:gd name="connsiteY10" fmla="*/ 511334 h 1887220"/>
              <a:gd name="connsiteX11" fmla="*/ 2627389 w 2684779"/>
              <a:gd name="connsiteY11" fmla="*/ 511334 h 1887220"/>
              <a:gd name="connsiteX12" fmla="*/ 2627389 w 2684779"/>
              <a:gd name="connsiteY12" fmla="*/ 57390 h 1887220"/>
              <a:gd name="connsiteX13" fmla="*/ 57390 w 2684779"/>
              <a:gd name="connsiteY13" fmla="*/ 57390 h 1887220"/>
              <a:gd name="connsiteX14" fmla="*/ 57390 w 2684779"/>
              <a:gd name="connsiteY14" fmla="*/ 511334 h 1887220"/>
              <a:gd name="connsiteX15" fmla="*/ 0 w 2684779"/>
              <a:gd name="connsiteY15" fmla="*/ 511334 h 188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84779" h="1887220">
                <a:moveTo>
                  <a:pt x="0" y="1416721"/>
                </a:moveTo>
                <a:lnTo>
                  <a:pt x="57390" y="1416721"/>
                </a:lnTo>
                <a:lnTo>
                  <a:pt x="57390" y="1829830"/>
                </a:lnTo>
                <a:lnTo>
                  <a:pt x="2627389" y="1829830"/>
                </a:lnTo>
                <a:lnTo>
                  <a:pt x="2627389" y="1416721"/>
                </a:lnTo>
                <a:lnTo>
                  <a:pt x="2684779" y="1416721"/>
                </a:lnTo>
                <a:lnTo>
                  <a:pt x="2684779" y="1887220"/>
                </a:lnTo>
                <a:lnTo>
                  <a:pt x="0" y="1887220"/>
                </a:lnTo>
                <a:close/>
                <a:moveTo>
                  <a:pt x="0" y="0"/>
                </a:moveTo>
                <a:lnTo>
                  <a:pt x="2684779" y="0"/>
                </a:lnTo>
                <a:lnTo>
                  <a:pt x="2684779" y="511334"/>
                </a:lnTo>
                <a:lnTo>
                  <a:pt x="2627389" y="511334"/>
                </a:lnTo>
                <a:lnTo>
                  <a:pt x="2627389" y="57390"/>
                </a:lnTo>
                <a:lnTo>
                  <a:pt x="57390" y="57390"/>
                </a:lnTo>
                <a:lnTo>
                  <a:pt x="57390" y="511334"/>
                </a:lnTo>
                <a:lnTo>
                  <a:pt x="0" y="511334"/>
                </a:lnTo>
                <a:close/>
              </a:path>
            </a:pathLst>
          </a:custGeom>
          <a:solidFill>
            <a:srgbClr val="1A3B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5" name="任意多边形: 形状 54"/>
          <p:cNvSpPr/>
          <p:nvPr/>
        </p:nvSpPr>
        <p:spPr>
          <a:xfrm>
            <a:off x="6180694" y="3978500"/>
            <a:ext cx="2684779" cy="1887220"/>
          </a:xfrm>
          <a:custGeom>
            <a:avLst/>
            <a:gdLst>
              <a:gd name="connsiteX0" fmla="*/ 0 w 2684779"/>
              <a:gd name="connsiteY0" fmla="*/ 1396304 h 1887220"/>
              <a:gd name="connsiteX1" fmla="*/ 57390 w 2684779"/>
              <a:gd name="connsiteY1" fmla="*/ 1396304 h 1887220"/>
              <a:gd name="connsiteX2" fmla="*/ 57390 w 2684779"/>
              <a:gd name="connsiteY2" fmla="*/ 1829830 h 1887220"/>
              <a:gd name="connsiteX3" fmla="*/ 2627389 w 2684779"/>
              <a:gd name="connsiteY3" fmla="*/ 1829830 h 1887220"/>
              <a:gd name="connsiteX4" fmla="*/ 2627389 w 2684779"/>
              <a:gd name="connsiteY4" fmla="*/ 1396304 h 1887220"/>
              <a:gd name="connsiteX5" fmla="*/ 2684779 w 2684779"/>
              <a:gd name="connsiteY5" fmla="*/ 1396304 h 1887220"/>
              <a:gd name="connsiteX6" fmla="*/ 2684779 w 2684779"/>
              <a:gd name="connsiteY6" fmla="*/ 1887220 h 1887220"/>
              <a:gd name="connsiteX7" fmla="*/ 0 w 2684779"/>
              <a:gd name="connsiteY7" fmla="*/ 1887220 h 1887220"/>
              <a:gd name="connsiteX8" fmla="*/ 0 w 2684779"/>
              <a:gd name="connsiteY8" fmla="*/ 0 h 1887220"/>
              <a:gd name="connsiteX9" fmla="*/ 2684779 w 2684779"/>
              <a:gd name="connsiteY9" fmla="*/ 0 h 1887220"/>
              <a:gd name="connsiteX10" fmla="*/ 2684779 w 2684779"/>
              <a:gd name="connsiteY10" fmla="*/ 490917 h 1887220"/>
              <a:gd name="connsiteX11" fmla="*/ 2627389 w 2684779"/>
              <a:gd name="connsiteY11" fmla="*/ 490917 h 1887220"/>
              <a:gd name="connsiteX12" fmla="*/ 2627389 w 2684779"/>
              <a:gd name="connsiteY12" fmla="*/ 57390 h 1887220"/>
              <a:gd name="connsiteX13" fmla="*/ 57390 w 2684779"/>
              <a:gd name="connsiteY13" fmla="*/ 57390 h 1887220"/>
              <a:gd name="connsiteX14" fmla="*/ 57390 w 2684779"/>
              <a:gd name="connsiteY14" fmla="*/ 490917 h 1887220"/>
              <a:gd name="connsiteX15" fmla="*/ 0 w 2684779"/>
              <a:gd name="connsiteY15" fmla="*/ 490917 h 188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84779" h="1887220">
                <a:moveTo>
                  <a:pt x="0" y="1396304"/>
                </a:moveTo>
                <a:lnTo>
                  <a:pt x="57390" y="1396304"/>
                </a:lnTo>
                <a:lnTo>
                  <a:pt x="57390" y="1829830"/>
                </a:lnTo>
                <a:lnTo>
                  <a:pt x="2627389" y="1829830"/>
                </a:lnTo>
                <a:lnTo>
                  <a:pt x="2627389" y="1396304"/>
                </a:lnTo>
                <a:lnTo>
                  <a:pt x="2684779" y="1396304"/>
                </a:lnTo>
                <a:lnTo>
                  <a:pt x="2684779" y="1887220"/>
                </a:lnTo>
                <a:lnTo>
                  <a:pt x="0" y="1887220"/>
                </a:lnTo>
                <a:close/>
                <a:moveTo>
                  <a:pt x="0" y="0"/>
                </a:moveTo>
                <a:lnTo>
                  <a:pt x="2684779" y="0"/>
                </a:lnTo>
                <a:lnTo>
                  <a:pt x="2684779" y="490917"/>
                </a:lnTo>
                <a:lnTo>
                  <a:pt x="2627389" y="490917"/>
                </a:lnTo>
                <a:lnTo>
                  <a:pt x="2627389" y="57390"/>
                </a:lnTo>
                <a:lnTo>
                  <a:pt x="57390" y="57390"/>
                </a:lnTo>
                <a:lnTo>
                  <a:pt x="57390" y="490917"/>
                </a:lnTo>
                <a:lnTo>
                  <a:pt x="0" y="490917"/>
                </a:lnTo>
                <a:close/>
              </a:path>
            </a:pathLst>
          </a:custGeom>
          <a:solidFill>
            <a:srgbClr val="1A3B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6" name="任意多边形: 形状 55"/>
          <p:cNvSpPr/>
          <p:nvPr/>
        </p:nvSpPr>
        <p:spPr>
          <a:xfrm>
            <a:off x="9165900" y="3985305"/>
            <a:ext cx="2684779" cy="1887220"/>
          </a:xfrm>
          <a:custGeom>
            <a:avLst/>
            <a:gdLst>
              <a:gd name="connsiteX0" fmla="*/ 0 w 2684779"/>
              <a:gd name="connsiteY0" fmla="*/ 1396304 h 1887220"/>
              <a:gd name="connsiteX1" fmla="*/ 57390 w 2684779"/>
              <a:gd name="connsiteY1" fmla="*/ 1396304 h 1887220"/>
              <a:gd name="connsiteX2" fmla="*/ 57390 w 2684779"/>
              <a:gd name="connsiteY2" fmla="*/ 1829830 h 1887220"/>
              <a:gd name="connsiteX3" fmla="*/ 2627389 w 2684779"/>
              <a:gd name="connsiteY3" fmla="*/ 1829830 h 1887220"/>
              <a:gd name="connsiteX4" fmla="*/ 2627389 w 2684779"/>
              <a:gd name="connsiteY4" fmla="*/ 1396304 h 1887220"/>
              <a:gd name="connsiteX5" fmla="*/ 2684779 w 2684779"/>
              <a:gd name="connsiteY5" fmla="*/ 1396304 h 1887220"/>
              <a:gd name="connsiteX6" fmla="*/ 2684779 w 2684779"/>
              <a:gd name="connsiteY6" fmla="*/ 1887220 h 1887220"/>
              <a:gd name="connsiteX7" fmla="*/ 0 w 2684779"/>
              <a:gd name="connsiteY7" fmla="*/ 1887220 h 1887220"/>
              <a:gd name="connsiteX8" fmla="*/ 0 w 2684779"/>
              <a:gd name="connsiteY8" fmla="*/ 0 h 1887220"/>
              <a:gd name="connsiteX9" fmla="*/ 2684779 w 2684779"/>
              <a:gd name="connsiteY9" fmla="*/ 0 h 1887220"/>
              <a:gd name="connsiteX10" fmla="*/ 2684779 w 2684779"/>
              <a:gd name="connsiteY10" fmla="*/ 490917 h 1887220"/>
              <a:gd name="connsiteX11" fmla="*/ 2627389 w 2684779"/>
              <a:gd name="connsiteY11" fmla="*/ 490917 h 1887220"/>
              <a:gd name="connsiteX12" fmla="*/ 2627389 w 2684779"/>
              <a:gd name="connsiteY12" fmla="*/ 57390 h 1887220"/>
              <a:gd name="connsiteX13" fmla="*/ 57390 w 2684779"/>
              <a:gd name="connsiteY13" fmla="*/ 57390 h 1887220"/>
              <a:gd name="connsiteX14" fmla="*/ 57390 w 2684779"/>
              <a:gd name="connsiteY14" fmla="*/ 490917 h 1887220"/>
              <a:gd name="connsiteX15" fmla="*/ 0 w 2684779"/>
              <a:gd name="connsiteY15" fmla="*/ 490917 h 188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84779" h="1887220">
                <a:moveTo>
                  <a:pt x="0" y="1396304"/>
                </a:moveTo>
                <a:lnTo>
                  <a:pt x="57390" y="1396304"/>
                </a:lnTo>
                <a:lnTo>
                  <a:pt x="57390" y="1829830"/>
                </a:lnTo>
                <a:lnTo>
                  <a:pt x="2627389" y="1829830"/>
                </a:lnTo>
                <a:lnTo>
                  <a:pt x="2627389" y="1396304"/>
                </a:lnTo>
                <a:lnTo>
                  <a:pt x="2684779" y="1396304"/>
                </a:lnTo>
                <a:lnTo>
                  <a:pt x="2684779" y="1887220"/>
                </a:lnTo>
                <a:lnTo>
                  <a:pt x="0" y="1887220"/>
                </a:lnTo>
                <a:close/>
                <a:moveTo>
                  <a:pt x="0" y="0"/>
                </a:moveTo>
                <a:lnTo>
                  <a:pt x="2684779" y="0"/>
                </a:lnTo>
                <a:lnTo>
                  <a:pt x="2684779" y="490917"/>
                </a:lnTo>
                <a:lnTo>
                  <a:pt x="2627389" y="490917"/>
                </a:lnTo>
                <a:lnTo>
                  <a:pt x="2627389" y="57390"/>
                </a:lnTo>
                <a:lnTo>
                  <a:pt x="57390" y="57390"/>
                </a:lnTo>
                <a:lnTo>
                  <a:pt x="57390" y="490917"/>
                </a:lnTo>
                <a:lnTo>
                  <a:pt x="0" y="490917"/>
                </a:lnTo>
                <a:close/>
              </a:path>
            </a:pathLst>
          </a:custGeom>
          <a:solidFill>
            <a:srgbClr val="1A3B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0" name="任意多边形: 形状 49"/>
          <p:cNvSpPr/>
          <p:nvPr/>
        </p:nvSpPr>
        <p:spPr>
          <a:xfrm>
            <a:off x="344161" y="3964888"/>
            <a:ext cx="2684779" cy="1887220"/>
          </a:xfrm>
          <a:custGeom>
            <a:avLst/>
            <a:gdLst>
              <a:gd name="connsiteX0" fmla="*/ 0 w 2684779"/>
              <a:gd name="connsiteY0" fmla="*/ 1416721 h 1887220"/>
              <a:gd name="connsiteX1" fmla="*/ 57390 w 2684779"/>
              <a:gd name="connsiteY1" fmla="*/ 1416721 h 1887220"/>
              <a:gd name="connsiteX2" fmla="*/ 57390 w 2684779"/>
              <a:gd name="connsiteY2" fmla="*/ 1829830 h 1887220"/>
              <a:gd name="connsiteX3" fmla="*/ 2627389 w 2684779"/>
              <a:gd name="connsiteY3" fmla="*/ 1829830 h 1887220"/>
              <a:gd name="connsiteX4" fmla="*/ 2627389 w 2684779"/>
              <a:gd name="connsiteY4" fmla="*/ 1416721 h 1887220"/>
              <a:gd name="connsiteX5" fmla="*/ 2684779 w 2684779"/>
              <a:gd name="connsiteY5" fmla="*/ 1416721 h 1887220"/>
              <a:gd name="connsiteX6" fmla="*/ 2684779 w 2684779"/>
              <a:gd name="connsiteY6" fmla="*/ 1887220 h 1887220"/>
              <a:gd name="connsiteX7" fmla="*/ 0 w 2684779"/>
              <a:gd name="connsiteY7" fmla="*/ 1887220 h 1887220"/>
              <a:gd name="connsiteX8" fmla="*/ 0 w 2684779"/>
              <a:gd name="connsiteY8" fmla="*/ 0 h 1887220"/>
              <a:gd name="connsiteX9" fmla="*/ 2684779 w 2684779"/>
              <a:gd name="connsiteY9" fmla="*/ 0 h 1887220"/>
              <a:gd name="connsiteX10" fmla="*/ 2684779 w 2684779"/>
              <a:gd name="connsiteY10" fmla="*/ 511334 h 1887220"/>
              <a:gd name="connsiteX11" fmla="*/ 2627389 w 2684779"/>
              <a:gd name="connsiteY11" fmla="*/ 511334 h 1887220"/>
              <a:gd name="connsiteX12" fmla="*/ 2627389 w 2684779"/>
              <a:gd name="connsiteY12" fmla="*/ 57390 h 1887220"/>
              <a:gd name="connsiteX13" fmla="*/ 57390 w 2684779"/>
              <a:gd name="connsiteY13" fmla="*/ 57390 h 1887220"/>
              <a:gd name="connsiteX14" fmla="*/ 57390 w 2684779"/>
              <a:gd name="connsiteY14" fmla="*/ 511334 h 1887220"/>
              <a:gd name="connsiteX15" fmla="*/ 0 w 2684779"/>
              <a:gd name="connsiteY15" fmla="*/ 511334 h 188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84779" h="1887220">
                <a:moveTo>
                  <a:pt x="0" y="1416721"/>
                </a:moveTo>
                <a:lnTo>
                  <a:pt x="57390" y="1416721"/>
                </a:lnTo>
                <a:lnTo>
                  <a:pt x="57390" y="1829830"/>
                </a:lnTo>
                <a:lnTo>
                  <a:pt x="2627389" y="1829830"/>
                </a:lnTo>
                <a:lnTo>
                  <a:pt x="2627389" y="1416721"/>
                </a:lnTo>
                <a:lnTo>
                  <a:pt x="2684779" y="1416721"/>
                </a:lnTo>
                <a:lnTo>
                  <a:pt x="2684779" y="1887220"/>
                </a:lnTo>
                <a:lnTo>
                  <a:pt x="0" y="1887220"/>
                </a:lnTo>
                <a:close/>
                <a:moveTo>
                  <a:pt x="0" y="0"/>
                </a:moveTo>
                <a:lnTo>
                  <a:pt x="2684779" y="0"/>
                </a:lnTo>
                <a:lnTo>
                  <a:pt x="2684779" y="511334"/>
                </a:lnTo>
                <a:lnTo>
                  <a:pt x="2627389" y="511334"/>
                </a:lnTo>
                <a:lnTo>
                  <a:pt x="2627389" y="57390"/>
                </a:lnTo>
                <a:lnTo>
                  <a:pt x="57390" y="57390"/>
                </a:lnTo>
                <a:lnTo>
                  <a:pt x="57390" y="511334"/>
                </a:lnTo>
                <a:lnTo>
                  <a:pt x="0" y="511334"/>
                </a:lnTo>
                <a:close/>
              </a:path>
            </a:pathLst>
          </a:custGeom>
          <a:solidFill>
            <a:srgbClr val="1A3B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216559" y="4113959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34F5A"/>
                </a:solidFill>
                <a:latin typeface="Bahnschrift Condensed" panose="020B0502040204020203" pitchFamily="34" charset="0"/>
              </a:rPr>
              <a:t>2019</a:t>
            </a:r>
            <a:endParaRPr lang="zh-CN" altLang="en-US" sz="4000" b="1" dirty="0">
              <a:solidFill>
                <a:srgbClr val="434F5A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4059884" y="4113959"/>
            <a:ext cx="1021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34F5A"/>
                </a:solidFill>
                <a:latin typeface="Bahnschrift Condensed" panose="020B0502040204020203" pitchFamily="34" charset="0"/>
              </a:rPr>
              <a:t>2020</a:t>
            </a:r>
            <a:endParaRPr lang="zh-CN" altLang="en-US" sz="4000" b="1" dirty="0">
              <a:solidFill>
                <a:srgbClr val="434F5A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7016375" y="4113959"/>
            <a:ext cx="1013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34F5A"/>
                </a:solidFill>
                <a:latin typeface="Bahnschrift Condensed" panose="020B0502040204020203" pitchFamily="34" charset="0"/>
              </a:rPr>
              <a:t>2022</a:t>
            </a:r>
            <a:endParaRPr lang="zh-CN" altLang="en-US" sz="4000" b="1" dirty="0">
              <a:solidFill>
                <a:srgbClr val="434F5A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10002383" y="4113959"/>
            <a:ext cx="1011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34F5A"/>
                </a:solidFill>
                <a:latin typeface="Bahnschrift Condensed" panose="020B0502040204020203" pitchFamily="34" charset="0"/>
              </a:rPr>
              <a:t>2023</a:t>
            </a:r>
            <a:endParaRPr lang="zh-CN" altLang="en-US" sz="4000" b="1" dirty="0">
              <a:solidFill>
                <a:srgbClr val="434F5A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237982" y="4879621"/>
            <a:ext cx="2634873" cy="531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销售总额达到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6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亿元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Sales reached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￥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600 million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5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0" grpId="0"/>
      <p:bldP spid="52" grpId="0" animBg="1"/>
      <p:bldP spid="55" grpId="0" animBg="1"/>
      <p:bldP spid="56" grpId="0" animBg="1"/>
      <p:bldP spid="50" grpId="0" animBg="1"/>
      <p:bldP spid="57" grpId="0"/>
      <p:bldP spid="58" grpId="0"/>
      <p:bldP spid="59" grpId="0"/>
      <p:bldP spid="60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790551" y="4566379"/>
            <a:ext cx="4610898" cy="537912"/>
            <a:chOff x="3790551" y="4566379"/>
            <a:chExt cx="4610898" cy="537912"/>
          </a:xfrm>
        </p:grpSpPr>
        <p:sp>
          <p:nvSpPr>
            <p:cNvPr id="5" name="矩形: 剪去对角 4"/>
            <p:cNvSpPr/>
            <p:nvPr/>
          </p:nvSpPr>
          <p:spPr>
            <a:xfrm flipV="1">
              <a:off x="3790551" y="4566379"/>
              <a:ext cx="4610898" cy="537912"/>
            </a:xfrm>
            <a:prstGeom prst="snip2DiagRect">
              <a:avLst>
                <a:gd name="adj1" fmla="val 0"/>
                <a:gd name="adj2" fmla="val 16448"/>
              </a:avLst>
            </a:prstGeom>
            <a:solidFill>
              <a:srgbClr val="1A3B6E">
                <a:alpha val="83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3939116" y="4610252"/>
              <a:ext cx="4270196" cy="461665"/>
              <a:chOff x="3939116" y="4620412"/>
              <a:chExt cx="4270196" cy="461665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3939116" y="4620412"/>
                <a:ext cx="28509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HUAR COMPANY</a:t>
                </a:r>
                <a:endPara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6998724" y="4651189"/>
                <a:ext cx="12105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华尔公司</a:t>
                </a:r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>
                <a:off x="6894406" y="4698844"/>
                <a:ext cx="0" cy="30480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图形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97829" y="231574"/>
            <a:ext cx="1206323" cy="513952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784006" y="2381142"/>
            <a:ext cx="6623993" cy="1277285"/>
            <a:chOff x="2527218" y="2249062"/>
            <a:chExt cx="6623993" cy="1277285"/>
          </a:xfrm>
        </p:grpSpPr>
        <p:sp>
          <p:nvSpPr>
            <p:cNvPr id="16" name="文本框 15"/>
            <p:cNvSpPr txBox="1"/>
            <p:nvPr/>
          </p:nvSpPr>
          <p:spPr>
            <a:xfrm>
              <a:off x="2527218" y="3157015"/>
              <a:ext cx="6623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To be the Top-One of Domestic Automotive </a:t>
              </a:r>
              <a:r>
                <a:rPr lang="en-US" altLang="zh-CN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Interior Fabric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2554146" y="2249062"/>
              <a:ext cx="6544622" cy="923330"/>
              <a:chOff x="1030146" y="1741062"/>
              <a:chExt cx="6544622" cy="92333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3786931" y="1741062"/>
                <a:ext cx="2954655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5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汽车内饰</a:t>
                </a:r>
                <a:endParaRPr lang="zh-CN" altLang="en-US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030146" y="2095017"/>
                <a:ext cx="287771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3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打造国内一流的</a:t>
                </a: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6620661" y="2095017"/>
                <a:ext cx="954107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3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面料</a:t>
                </a:r>
                <a:endParaRPr lang="zh-CN" altLang="en-US" sz="3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gallery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46400" y="883138"/>
            <a:ext cx="11510638" cy="2584356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>
            <a:off x="6530805" y="3770057"/>
            <a:ext cx="4646539" cy="2122710"/>
          </a:xfrm>
          <a:prstGeom prst="rect">
            <a:avLst/>
          </a:prstGeom>
          <a:gradFill>
            <a:gsLst>
              <a:gs pos="0">
                <a:srgbClr val="1F4685"/>
              </a:gs>
              <a:gs pos="64000">
                <a:srgbClr val="1A3B6E"/>
              </a:gs>
              <a:gs pos="100000">
                <a:srgbClr val="142E58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pointer-spot-tool-for-maps_40028"/>
          <p:cNvSpPr>
            <a:spLocks noChangeAspect="1"/>
          </p:cNvSpPr>
          <p:nvPr/>
        </p:nvSpPr>
        <p:spPr bwMode="auto">
          <a:xfrm>
            <a:off x="7395354" y="4088494"/>
            <a:ext cx="260700" cy="285858"/>
          </a:xfrm>
          <a:custGeom>
            <a:avLst/>
            <a:gdLst>
              <a:gd name="connsiteX0" fmla="*/ 130776 w 510187"/>
              <a:gd name="connsiteY0" fmla="*/ 398252 h 559418"/>
              <a:gd name="connsiteX1" fmla="*/ 180826 w 510187"/>
              <a:gd name="connsiteY1" fmla="*/ 398252 h 559418"/>
              <a:gd name="connsiteX2" fmla="*/ 195356 w 510187"/>
              <a:gd name="connsiteY2" fmla="*/ 420815 h 559418"/>
              <a:gd name="connsiteX3" fmla="*/ 140463 w 510187"/>
              <a:gd name="connsiteY3" fmla="*/ 420815 h 559418"/>
              <a:gd name="connsiteX4" fmla="*/ 48435 w 510187"/>
              <a:gd name="connsiteY4" fmla="*/ 535243 h 559418"/>
              <a:gd name="connsiteX5" fmla="*/ 461752 w 510187"/>
              <a:gd name="connsiteY5" fmla="*/ 535243 h 559418"/>
              <a:gd name="connsiteX6" fmla="*/ 369724 w 510187"/>
              <a:gd name="connsiteY6" fmla="*/ 420815 h 559418"/>
              <a:gd name="connsiteX7" fmla="*/ 316445 w 510187"/>
              <a:gd name="connsiteY7" fmla="*/ 420815 h 559418"/>
              <a:gd name="connsiteX8" fmla="*/ 329361 w 510187"/>
              <a:gd name="connsiteY8" fmla="*/ 398252 h 559418"/>
              <a:gd name="connsiteX9" fmla="*/ 381026 w 510187"/>
              <a:gd name="connsiteY9" fmla="*/ 398252 h 559418"/>
              <a:gd name="connsiteX10" fmla="*/ 510187 w 510187"/>
              <a:gd name="connsiteY10" fmla="*/ 559418 h 559418"/>
              <a:gd name="connsiteX11" fmla="*/ 0 w 510187"/>
              <a:gd name="connsiteY11" fmla="*/ 559418 h 559418"/>
              <a:gd name="connsiteX12" fmla="*/ 254964 w 510187"/>
              <a:gd name="connsiteY12" fmla="*/ 79000 h 559418"/>
              <a:gd name="connsiteX13" fmla="*/ 175836 w 510187"/>
              <a:gd name="connsiteY13" fmla="*/ 159612 h 559418"/>
              <a:gd name="connsiteX14" fmla="*/ 254964 w 510187"/>
              <a:gd name="connsiteY14" fmla="*/ 238611 h 559418"/>
              <a:gd name="connsiteX15" fmla="*/ 335706 w 510187"/>
              <a:gd name="connsiteY15" fmla="*/ 159612 h 559418"/>
              <a:gd name="connsiteX16" fmla="*/ 254964 w 510187"/>
              <a:gd name="connsiteY16" fmla="*/ 79000 h 559418"/>
              <a:gd name="connsiteX17" fmla="*/ 254964 w 510187"/>
              <a:gd name="connsiteY17" fmla="*/ 0 h 559418"/>
              <a:gd name="connsiteX18" fmla="*/ 414834 w 510187"/>
              <a:gd name="connsiteY18" fmla="*/ 159612 h 559418"/>
              <a:gd name="connsiteX19" fmla="*/ 254964 w 510187"/>
              <a:gd name="connsiteY19" fmla="*/ 478835 h 559418"/>
              <a:gd name="connsiteX20" fmla="*/ 95093 w 510187"/>
              <a:gd name="connsiteY20" fmla="*/ 159612 h 559418"/>
              <a:gd name="connsiteX21" fmla="*/ 254964 w 510187"/>
              <a:gd name="connsiteY21" fmla="*/ 0 h 55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0187" h="559418">
                <a:moveTo>
                  <a:pt x="130776" y="398252"/>
                </a:moveTo>
                <a:lnTo>
                  <a:pt x="180826" y="398252"/>
                </a:lnTo>
                <a:cubicBezTo>
                  <a:pt x="185669" y="404699"/>
                  <a:pt x="190513" y="412757"/>
                  <a:pt x="195356" y="420815"/>
                </a:cubicBezTo>
                <a:lnTo>
                  <a:pt x="140463" y="420815"/>
                </a:lnTo>
                <a:lnTo>
                  <a:pt x="48435" y="535243"/>
                </a:lnTo>
                <a:lnTo>
                  <a:pt x="461752" y="535243"/>
                </a:lnTo>
                <a:lnTo>
                  <a:pt x="369724" y="420815"/>
                </a:lnTo>
                <a:lnTo>
                  <a:pt x="316445" y="420815"/>
                </a:lnTo>
                <a:cubicBezTo>
                  <a:pt x="319674" y="412757"/>
                  <a:pt x="324518" y="404699"/>
                  <a:pt x="329361" y="398252"/>
                </a:cubicBezTo>
                <a:lnTo>
                  <a:pt x="381026" y="398252"/>
                </a:lnTo>
                <a:lnTo>
                  <a:pt x="510187" y="559418"/>
                </a:lnTo>
                <a:lnTo>
                  <a:pt x="0" y="559418"/>
                </a:lnTo>
                <a:close/>
                <a:moveTo>
                  <a:pt x="254964" y="79000"/>
                </a:moveTo>
                <a:cubicBezTo>
                  <a:pt x="211363" y="79000"/>
                  <a:pt x="175836" y="116081"/>
                  <a:pt x="175836" y="159612"/>
                </a:cubicBezTo>
                <a:cubicBezTo>
                  <a:pt x="175836" y="203142"/>
                  <a:pt x="211363" y="238611"/>
                  <a:pt x="254964" y="238611"/>
                </a:cubicBezTo>
                <a:cubicBezTo>
                  <a:pt x="300179" y="238611"/>
                  <a:pt x="335706" y="203142"/>
                  <a:pt x="335706" y="159612"/>
                </a:cubicBezTo>
                <a:cubicBezTo>
                  <a:pt x="335706" y="116081"/>
                  <a:pt x="300179" y="79000"/>
                  <a:pt x="254964" y="79000"/>
                </a:cubicBezTo>
                <a:close/>
                <a:moveTo>
                  <a:pt x="254964" y="0"/>
                </a:moveTo>
                <a:cubicBezTo>
                  <a:pt x="343781" y="0"/>
                  <a:pt x="414834" y="70939"/>
                  <a:pt x="414834" y="159612"/>
                </a:cubicBezTo>
                <a:cubicBezTo>
                  <a:pt x="414834" y="246673"/>
                  <a:pt x="254964" y="478835"/>
                  <a:pt x="254964" y="478835"/>
                </a:cubicBezTo>
                <a:cubicBezTo>
                  <a:pt x="254964" y="478835"/>
                  <a:pt x="95093" y="246673"/>
                  <a:pt x="95093" y="159612"/>
                </a:cubicBezTo>
                <a:cubicBezTo>
                  <a:pt x="95093" y="70939"/>
                  <a:pt x="167761" y="0"/>
                  <a:pt x="25496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sp>
      <p:sp>
        <p:nvSpPr>
          <p:cNvPr id="62" name="bathroom-hanging-towel_47570"/>
          <p:cNvSpPr>
            <a:spLocks noChangeAspect="1"/>
          </p:cNvSpPr>
          <p:nvPr/>
        </p:nvSpPr>
        <p:spPr bwMode="auto">
          <a:xfrm>
            <a:off x="7395536" y="4708132"/>
            <a:ext cx="285858" cy="246561"/>
          </a:xfrm>
          <a:custGeom>
            <a:avLst/>
            <a:gdLst>
              <a:gd name="connsiteX0" fmla="*/ 504060 w 606227"/>
              <a:gd name="connsiteY0" fmla="*/ 420222 h 522890"/>
              <a:gd name="connsiteX1" fmla="*/ 487078 w 606227"/>
              <a:gd name="connsiteY1" fmla="*/ 437093 h 522890"/>
              <a:gd name="connsiteX2" fmla="*/ 504060 w 606227"/>
              <a:gd name="connsiteY2" fmla="*/ 453964 h 522890"/>
              <a:gd name="connsiteX3" fmla="*/ 520956 w 606227"/>
              <a:gd name="connsiteY3" fmla="*/ 437093 h 522890"/>
              <a:gd name="connsiteX4" fmla="*/ 504060 w 606227"/>
              <a:gd name="connsiteY4" fmla="*/ 420222 h 522890"/>
              <a:gd name="connsiteX5" fmla="*/ 406587 w 606227"/>
              <a:gd name="connsiteY5" fmla="*/ 420222 h 522890"/>
              <a:gd name="connsiteX6" fmla="*/ 389690 w 606227"/>
              <a:gd name="connsiteY6" fmla="*/ 437093 h 522890"/>
              <a:gd name="connsiteX7" fmla="*/ 406587 w 606227"/>
              <a:gd name="connsiteY7" fmla="*/ 453964 h 522890"/>
              <a:gd name="connsiteX8" fmla="*/ 423483 w 606227"/>
              <a:gd name="connsiteY8" fmla="*/ 437093 h 522890"/>
              <a:gd name="connsiteX9" fmla="*/ 406587 w 606227"/>
              <a:gd name="connsiteY9" fmla="*/ 420222 h 522890"/>
              <a:gd name="connsiteX10" fmla="*/ 309198 w 606227"/>
              <a:gd name="connsiteY10" fmla="*/ 420222 h 522890"/>
              <a:gd name="connsiteX11" fmla="*/ 292217 w 606227"/>
              <a:gd name="connsiteY11" fmla="*/ 437093 h 522890"/>
              <a:gd name="connsiteX12" fmla="*/ 309198 w 606227"/>
              <a:gd name="connsiteY12" fmla="*/ 453964 h 522890"/>
              <a:gd name="connsiteX13" fmla="*/ 326095 w 606227"/>
              <a:gd name="connsiteY13" fmla="*/ 437093 h 522890"/>
              <a:gd name="connsiteX14" fmla="*/ 309198 w 606227"/>
              <a:gd name="connsiteY14" fmla="*/ 420222 h 522890"/>
              <a:gd name="connsiteX15" fmla="*/ 211725 w 606227"/>
              <a:gd name="connsiteY15" fmla="*/ 420222 h 522890"/>
              <a:gd name="connsiteX16" fmla="*/ 194828 w 606227"/>
              <a:gd name="connsiteY16" fmla="*/ 437093 h 522890"/>
              <a:gd name="connsiteX17" fmla="*/ 211725 w 606227"/>
              <a:gd name="connsiteY17" fmla="*/ 453964 h 522890"/>
              <a:gd name="connsiteX18" fmla="*/ 228621 w 606227"/>
              <a:gd name="connsiteY18" fmla="*/ 437093 h 522890"/>
              <a:gd name="connsiteX19" fmla="*/ 211725 w 606227"/>
              <a:gd name="connsiteY19" fmla="*/ 420222 h 522890"/>
              <a:gd name="connsiteX20" fmla="*/ 114337 w 606227"/>
              <a:gd name="connsiteY20" fmla="*/ 420222 h 522890"/>
              <a:gd name="connsiteX21" fmla="*/ 97355 w 606227"/>
              <a:gd name="connsiteY21" fmla="*/ 437093 h 522890"/>
              <a:gd name="connsiteX22" fmla="*/ 114337 w 606227"/>
              <a:gd name="connsiteY22" fmla="*/ 453964 h 522890"/>
              <a:gd name="connsiteX23" fmla="*/ 131233 w 606227"/>
              <a:gd name="connsiteY23" fmla="*/ 437093 h 522890"/>
              <a:gd name="connsiteX24" fmla="*/ 114337 w 606227"/>
              <a:gd name="connsiteY24" fmla="*/ 420222 h 522890"/>
              <a:gd name="connsiteX25" fmla="*/ 449889 w 606227"/>
              <a:gd name="connsiteY25" fmla="*/ 355365 h 522890"/>
              <a:gd name="connsiteX26" fmla="*/ 432993 w 606227"/>
              <a:gd name="connsiteY26" fmla="*/ 372236 h 522890"/>
              <a:gd name="connsiteX27" fmla="*/ 449889 w 606227"/>
              <a:gd name="connsiteY27" fmla="*/ 389107 h 522890"/>
              <a:gd name="connsiteX28" fmla="*/ 466786 w 606227"/>
              <a:gd name="connsiteY28" fmla="*/ 372236 h 522890"/>
              <a:gd name="connsiteX29" fmla="*/ 449889 w 606227"/>
              <a:gd name="connsiteY29" fmla="*/ 355365 h 522890"/>
              <a:gd name="connsiteX30" fmla="*/ 352501 w 606227"/>
              <a:gd name="connsiteY30" fmla="*/ 355365 h 522890"/>
              <a:gd name="connsiteX31" fmla="*/ 335519 w 606227"/>
              <a:gd name="connsiteY31" fmla="*/ 372236 h 522890"/>
              <a:gd name="connsiteX32" fmla="*/ 352501 w 606227"/>
              <a:gd name="connsiteY32" fmla="*/ 389107 h 522890"/>
              <a:gd name="connsiteX33" fmla="*/ 369397 w 606227"/>
              <a:gd name="connsiteY33" fmla="*/ 372236 h 522890"/>
              <a:gd name="connsiteX34" fmla="*/ 352501 w 606227"/>
              <a:gd name="connsiteY34" fmla="*/ 355365 h 522890"/>
              <a:gd name="connsiteX35" fmla="*/ 255027 w 606227"/>
              <a:gd name="connsiteY35" fmla="*/ 355365 h 522890"/>
              <a:gd name="connsiteX36" fmla="*/ 238131 w 606227"/>
              <a:gd name="connsiteY36" fmla="*/ 372236 h 522890"/>
              <a:gd name="connsiteX37" fmla="*/ 255027 w 606227"/>
              <a:gd name="connsiteY37" fmla="*/ 389107 h 522890"/>
              <a:gd name="connsiteX38" fmla="*/ 271924 w 606227"/>
              <a:gd name="connsiteY38" fmla="*/ 372236 h 522890"/>
              <a:gd name="connsiteX39" fmla="*/ 255027 w 606227"/>
              <a:gd name="connsiteY39" fmla="*/ 355365 h 522890"/>
              <a:gd name="connsiteX40" fmla="*/ 157639 w 606227"/>
              <a:gd name="connsiteY40" fmla="*/ 355365 h 522890"/>
              <a:gd name="connsiteX41" fmla="*/ 140658 w 606227"/>
              <a:gd name="connsiteY41" fmla="*/ 372236 h 522890"/>
              <a:gd name="connsiteX42" fmla="*/ 157639 w 606227"/>
              <a:gd name="connsiteY42" fmla="*/ 389107 h 522890"/>
              <a:gd name="connsiteX43" fmla="*/ 174536 w 606227"/>
              <a:gd name="connsiteY43" fmla="*/ 372236 h 522890"/>
              <a:gd name="connsiteX44" fmla="*/ 157639 w 606227"/>
              <a:gd name="connsiteY44" fmla="*/ 355365 h 522890"/>
              <a:gd name="connsiteX45" fmla="*/ 504060 w 606227"/>
              <a:gd name="connsiteY45" fmla="*/ 279657 h 522890"/>
              <a:gd name="connsiteX46" fmla="*/ 487078 w 606227"/>
              <a:gd name="connsiteY46" fmla="*/ 296528 h 522890"/>
              <a:gd name="connsiteX47" fmla="*/ 504060 w 606227"/>
              <a:gd name="connsiteY47" fmla="*/ 313484 h 522890"/>
              <a:gd name="connsiteX48" fmla="*/ 520956 w 606227"/>
              <a:gd name="connsiteY48" fmla="*/ 296528 h 522890"/>
              <a:gd name="connsiteX49" fmla="*/ 504060 w 606227"/>
              <a:gd name="connsiteY49" fmla="*/ 279657 h 522890"/>
              <a:gd name="connsiteX50" fmla="*/ 406587 w 606227"/>
              <a:gd name="connsiteY50" fmla="*/ 279657 h 522890"/>
              <a:gd name="connsiteX51" fmla="*/ 389690 w 606227"/>
              <a:gd name="connsiteY51" fmla="*/ 296528 h 522890"/>
              <a:gd name="connsiteX52" fmla="*/ 406587 w 606227"/>
              <a:gd name="connsiteY52" fmla="*/ 313484 h 522890"/>
              <a:gd name="connsiteX53" fmla="*/ 423483 w 606227"/>
              <a:gd name="connsiteY53" fmla="*/ 296528 h 522890"/>
              <a:gd name="connsiteX54" fmla="*/ 406587 w 606227"/>
              <a:gd name="connsiteY54" fmla="*/ 279657 h 522890"/>
              <a:gd name="connsiteX55" fmla="*/ 309198 w 606227"/>
              <a:gd name="connsiteY55" fmla="*/ 279657 h 522890"/>
              <a:gd name="connsiteX56" fmla="*/ 292217 w 606227"/>
              <a:gd name="connsiteY56" fmla="*/ 296528 h 522890"/>
              <a:gd name="connsiteX57" fmla="*/ 309198 w 606227"/>
              <a:gd name="connsiteY57" fmla="*/ 313484 h 522890"/>
              <a:gd name="connsiteX58" fmla="*/ 326095 w 606227"/>
              <a:gd name="connsiteY58" fmla="*/ 296528 h 522890"/>
              <a:gd name="connsiteX59" fmla="*/ 309198 w 606227"/>
              <a:gd name="connsiteY59" fmla="*/ 279657 h 522890"/>
              <a:gd name="connsiteX60" fmla="*/ 211725 w 606227"/>
              <a:gd name="connsiteY60" fmla="*/ 279657 h 522890"/>
              <a:gd name="connsiteX61" fmla="*/ 194828 w 606227"/>
              <a:gd name="connsiteY61" fmla="*/ 296528 h 522890"/>
              <a:gd name="connsiteX62" fmla="*/ 211725 w 606227"/>
              <a:gd name="connsiteY62" fmla="*/ 313484 h 522890"/>
              <a:gd name="connsiteX63" fmla="*/ 228621 w 606227"/>
              <a:gd name="connsiteY63" fmla="*/ 296528 h 522890"/>
              <a:gd name="connsiteX64" fmla="*/ 211725 w 606227"/>
              <a:gd name="connsiteY64" fmla="*/ 279657 h 522890"/>
              <a:gd name="connsiteX65" fmla="*/ 114337 w 606227"/>
              <a:gd name="connsiteY65" fmla="*/ 279657 h 522890"/>
              <a:gd name="connsiteX66" fmla="*/ 97355 w 606227"/>
              <a:gd name="connsiteY66" fmla="*/ 296528 h 522890"/>
              <a:gd name="connsiteX67" fmla="*/ 114337 w 606227"/>
              <a:gd name="connsiteY67" fmla="*/ 313484 h 522890"/>
              <a:gd name="connsiteX68" fmla="*/ 131233 w 606227"/>
              <a:gd name="connsiteY68" fmla="*/ 296528 h 522890"/>
              <a:gd name="connsiteX69" fmla="*/ 114337 w 606227"/>
              <a:gd name="connsiteY69" fmla="*/ 279657 h 522890"/>
              <a:gd name="connsiteX70" fmla="*/ 449889 w 606227"/>
              <a:gd name="connsiteY70" fmla="*/ 214800 h 522890"/>
              <a:gd name="connsiteX71" fmla="*/ 432993 w 606227"/>
              <a:gd name="connsiteY71" fmla="*/ 231671 h 522890"/>
              <a:gd name="connsiteX72" fmla="*/ 449889 w 606227"/>
              <a:gd name="connsiteY72" fmla="*/ 248627 h 522890"/>
              <a:gd name="connsiteX73" fmla="*/ 466786 w 606227"/>
              <a:gd name="connsiteY73" fmla="*/ 231671 h 522890"/>
              <a:gd name="connsiteX74" fmla="*/ 449889 w 606227"/>
              <a:gd name="connsiteY74" fmla="*/ 214800 h 522890"/>
              <a:gd name="connsiteX75" fmla="*/ 352501 w 606227"/>
              <a:gd name="connsiteY75" fmla="*/ 214800 h 522890"/>
              <a:gd name="connsiteX76" fmla="*/ 335519 w 606227"/>
              <a:gd name="connsiteY76" fmla="*/ 231671 h 522890"/>
              <a:gd name="connsiteX77" fmla="*/ 352501 w 606227"/>
              <a:gd name="connsiteY77" fmla="*/ 248627 h 522890"/>
              <a:gd name="connsiteX78" fmla="*/ 369397 w 606227"/>
              <a:gd name="connsiteY78" fmla="*/ 231671 h 522890"/>
              <a:gd name="connsiteX79" fmla="*/ 352501 w 606227"/>
              <a:gd name="connsiteY79" fmla="*/ 214800 h 522890"/>
              <a:gd name="connsiteX80" fmla="*/ 255027 w 606227"/>
              <a:gd name="connsiteY80" fmla="*/ 214800 h 522890"/>
              <a:gd name="connsiteX81" fmla="*/ 238131 w 606227"/>
              <a:gd name="connsiteY81" fmla="*/ 231671 h 522890"/>
              <a:gd name="connsiteX82" fmla="*/ 255027 w 606227"/>
              <a:gd name="connsiteY82" fmla="*/ 248627 h 522890"/>
              <a:gd name="connsiteX83" fmla="*/ 271924 w 606227"/>
              <a:gd name="connsiteY83" fmla="*/ 231671 h 522890"/>
              <a:gd name="connsiteX84" fmla="*/ 255027 w 606227"/>
              <a:gd name="connsiteY84" fmla="*/ 214800 h 522890"/>
              <a:gd name="connsiteX85" fmla="*/ 157639 w 606227"/>
              <a:gd name="connsiteY85" fmla="*/ 214800 h 522890"/>
              <a:gd name="connsiteX86" fmla="*/ 140658 w 606227"/>
              <a:gd name="connsiteY86" fmla="*/ 231671 h 522890"/>
              <a:gd name="connsiteX87" fmla="*/ 157639 w 606227"/>
              <a:gd name="connsiteY87" fmla="*/ 248627 h 522890"/>
              <a:gd name="connsiteX88" fmla="*/ 174536 w 606227"/>
              <a:gd name="connsiteY88" fmla="*/ 231671 h 522890"/>
              <a:gd name="connsiteX89" fmla="*/ 157639 w 606227"/>
              <a:gd name="connsiteY89" fmla="*/ 214800 h 522890"/>
              <a:gd name="connsiteX90" fmla="*/ 504060 w 606227"/>
              <a:gd name="connsiteY90" fmla="*/ 139176 h 522890"/>
              <a:gd name="connsiteX91" fmla="*/ 487078 w 606227"/>
              <a:gd name="connsiteY91" fmla="*/ 156047 h 522890"/>
              <a:gd name="connsiteX92" fmla="*/ 504060 w 606227"/>
              <a:gd name="connsiteY92" fmla="*/ 172919 h 522890"/>
              <a:gd name="connsiteX93" fmla="*/ 520956 w 606227"/>
              <a:gd name="connsiteY93" fmla="*/ 156047 h 522890"/>
              <a:gd name="connsiteX94" fmla="*/ 504060 w 606227"/>
              <a:gd name="connsiteY94" fmla="*/ 139176 h 522890"/>
              <a:gd name="connsiteX95" fmla="*/ 406587 w 606227"/>
              <a:gd name="connsiteY95" fmla="*/ 139176 h 522890"/>
              <a:gd name="connsiteX96" fmla="*/ 389690 w 606227"/>
              <a:gd name="connsiteY96" fmla="*/ 156047 h 522890"/>
              <a:gd name="connsiteX97" fmla="*/ 406587 w 606227"/>
              <a:gd name="connsiteY97" fmla="*/ 172919 h 522890"/>
              <a:gd name="connsiteX98" fmla="*/ 423483 w 606227"/>
              <a:gd name="connsiteY98" fmla="*/ 156047 h 522890"/>
              <a:gd name="connsiteX99" fmla="*/ 406587 w 606227"/>
              <a:gd name="connsiteY99" fmla="*/ 139176 h 522890"/>
              <a:gd name="connsiteX100" fmla="*/ 309198 w 606227"/>
              <a:gd name="connsiteY100" fmla="*/ 139176 h 522890"/>
              <a:gd name="connsiteX101" fmla="*/ 292217 w 606227"/>
              <a:gd name="connsiteY101" fmla="*/ 156047 h 522890"/>
              <a:gd name="connsiteX102" fmla="*/ 309198 w 606227"/>
              <a:gd name="connsiteY102" fmla="*/ 172919 h 522890"/>
              <a:gd name="connsiteX103" fmla="*/ 326095 w 606227"/>
              <a:gd name="connsiteY103" fmla="*/ 156047 h 522890"/>
              <a:gd name="connsiteX104" fmla="*/ 309198 w 606227"/>
              <a:gd name="connsiteY104" fmla="*/ 139176 h 522890"/>
              <a:gd name="connsiteX105" fmla="*/ 211725 w 606227"/>
              <a:gd name="connsiteY105" fmla="*/ 139176 h 522890"/>
              <a:gd name="connsiteX106" fmla="*/ 194828 w 606227"/>
              <a:gd name="connsiteY106" fmla="*/ 156047 h 522890"/>
              <a:gd name="connsiteX107" fmla="*/ 211725 w 606227"/>
              <a:gd name="connsiteY107" fmla="*/ 172919 h 522890"/>
              <a:gd name="connsiteX108" fmla="*/ 228621 w 606227"/>
              <a:gd name="connsiteY108" fmla="*/ 156047 h 522890"/>
              <a:gd name="connsiteX109" fmla="*/ 211725 w 606227"/>
              <a:gd name="connsiteY109" fmla="*/ 139176 h 522890"/>
              <a:gd name="connsiteX110" fmla="*/ 114337 w 606227"/>
              <a:gd name="connsiteY110" fmla="*/ 139176 h 522890"/>
              <a:gd name="connsiteX111" fmla="*/ 97355 w 606227"/>
              <a:gd name="connsiteY111" fmla="*/ 156047 h 522890"/>
              <a:gd name="connsiteX112" fmla="*/ 114337 w 606227"/>
              <a:gd name="connsiteY112" fmla="*/ 172919 h 522890"/>
              <a:gd name="connsiteX113" fmla="*/ 131233 w 606227"/>
              <a:gd name="connsiteY113" fmla="*/ 156047 h 522890"/>
              <a:gd name="connsiteX114" fmla="*/ 114337 w 606227"/>
              <a:gd name="connsiteY114" fmla="*/ 139176 h 522890"/>
              <a:gd name="connsiteX115" fmla="*/ 81138 w 606227"/>
              <a:gd name="connsiteY115" fmla="*/ 73811 h 522890"/>
              <a:gd name="connsiteX116" fmla="*/ 97355 w 606227"/>
              <a:gd name="connsiteY116" fmla="*/ 79661 h 522890"/>
              <a:gd name="connsiteX117" fmla="*/ 113658 w 606227"/>
              <a:gd name="connsiteY117" fmla="*/ 73811 h 522890"/>
              <a:gd name="connsiteX118" fmla="*/ 129875 w 606227"/>
              <a:gd name="connsiteY118" fmla="*/ 79661 h 522890"/>
              <a:gd name="connsiteX119" fmla="*/ 146092 w 606227"/>
              <a:gd name="connsiteY119" fmla="*/ 73811 h 522890"/>
              <a:gd name="connsiteX120" fmla="*/ 162309 w 606227"/>
              <a:gd name="connsiteY120" fmla="*/ 79661 h 522890"/>
              <a:gd name="connsiteX121" fmla="*/ 178611 w 606227"/>
              <a:gd name="connsiteY121" fmla="*/ 73811 h 522890"/>
              <a:gd name="connsiteX122" fmla="*/ 194828 w 606227"/>
              <a:gd name="connsiteY122" fmla="*/ 79661 h 522890"/>
              <a:gd name="connsiteX123" fmla="*/ 211046 w 606227"/>
              <a:gd name="connsiteY123" fmla="*/ 73811 h 522890"/>
              <a:gd name="connsiteX124" fmla="*/ 227263 w 606227"/>
              <a:gd name="connsiteY124" fmla="*/ 79661 h 522890"/>
              <a:gd name="connsiteX125" fmla="*/ 243565 w 606227"/>
              <a:gd name="connsiteY125" fmla="*/ 73811 h 522890"/>
              <a:gd name="connsiteX126" fmla="*/ 259782 w 606227"/>
              <a:gd name="connsiteY126" fmla="*/ 79661 h 522890"/>
              <a:gd name="connsiteX127" fmla="*/ 276000 w 606227"/>
              <a:gd name="connsiteY127" fmla="*/ 73811 h 522890"/>
              <a:gd name="connsiteX128" fmla="*/ 292217 w 606227"/>
              <a:gd name="connsiteY128" fmla="*/ 79661 h 522890"/>
              <a:gd name="connsiteX129" fmla="*/ 308519 w 606227"/>
              <a:gd name="connsiteY129" fmla="*/ 73811 h 522890"/>
              <a:gd name="connsiteX130" fmla="*/ 324736 w 606227"/>
              <a:gd name="connsiteY130" fmla="*/ 79661 h 522890"/>
              <a:gd name="connsiteX131" fmla="*/ 340954 w 606227"/>
              <a:gd name="connsiteY131" fmla="*/ 73811 h 522890"/>
              <a:gd name="connsiteX132" fmla="*/ 357171 w 606227"/>
              <a:gd name="connsiteY132" fmla="*/ 79661 h 522890"/>
              <a:gd name="connsiteX133" fmla="*/ 373473 w 606227"/>
              <a:gd name="connsiteY133" fmla="*/ 73811 h 522890"/>
              <a:gd name="connsiteX134" fmla="*/ 389690 w 606227"/>
              <a:gd name="connsiteY134" fmla="*/ 79661 h 522890"/>
              <a:gd name="connsiteX135" fmla="*/ 405907 w 606227"/>
              <a:gd name="connsiteY135" fmla="*/ 73811 h 522890"/>
              <a:gd name="connsiteX136" fmla="*/ 422125 w 606227"/>
              <a:gd name="connsiteY136" fmla="*/ 79661 h 522890"/>
              <a:gd name="connsiteX137" fmla="*/ 438427 w 606227"/>
              <a:gd name="connsiteY137" fmla="*/ 73811 h 522890"/>
              <a:gd name="connsiteX138" fmla="*/ 454644 w 606227"/>
              <a:gd name="connsiteY138" fmla="*/ 79661 h 522890"/>
              <a:gd name="connsiteX139" fmla="*/ 470861 w 606227"/>
              <a:gd name="connsiteY139" fmla="*/ 73811 h 522890"/>
              <a:gd name="connsiteX140" fmla="*/ 487078 w 606227"/>
              <a:gd name="connsiteY140" fmla="*/ 79661 h 522890"/>
              <a:gd name="connsiteX141" fmla="*/ 503380 w 606227"/>
              <a:gd name="connsiteY141" fmla="*/ 73811 h 522890"/>
              <a:gd name="connsiteX142" fmla="*/ 519598 w 606227"/>
              <a:gd name="connsiteY142" fmla="*/ 79661 h 522890"/>
              <a:gd name="connsiteX143" fmla="*/ 535815 w 606227"/>
              <a:gd name="connsiteY143" fmla="*/ 73811 h 522890"/>
              <a:gd name="connsiteX144" fmla="*/ 552117 w 606227"/>
              <a:gd name="connsiteY144" fmla="*/ 79661 h 522890"/>
              <a:gd name="connsiteX145" fmla="*/ 562900 w 606227"/>
              <a:gd name="connsiteY145" fmla="*/ 77372 h 522890"/>
              <a:gd name="connsiteX146" fmla="*/ 562900 w 606227"/>
              <a:gd name="connsiteY146" fmla="*/ 522890 h 522890"/>
              <a:gd name="connsiteX147" fmla="*/ 54053 w 606227"/>
              <a:gd name="connsiteY147" fmla="*/ 522890 h 522890"/>
              <a:gd name="connsiteX148" fmla="*/ 54053 w 606227"/>
              <a:gd name="connsiteY148" fmla="*/ 77372 h 522890"/>
              <a:gd name="connsiteX149" fmla="*/ 64921 w 606227"/>
              <a:gd name="connsiteY149" fmla="*/ 79661 h 522890"/>
              <a:gd name="connsiteX150" fmla="*/ 81138 w 606227"/>
              <a:gd name="connsiteY150" fmla="*/ 73811 h 522890"/>
              <a:gd name="connsiteX151" fmla="*/ 573696 w 606227"/>
              <a:gd name="connsiteY151" fmla="*/ 14819 h 522890"/>
              <a:gd name="connsiteX152" fmla="*/ 590004 w 606227"/>
              <a:gd name="connsiteY152" fmla="*/ 14819 h 522890"/>
              <a:gd name="connsiteX153" fmla="*/ 606227 w 606227"/>
              <a:gd name="connsiteY153" fmla="*/ 31091 h 522890"/>
              <a:gd name="connsiteX154" fmla="*/ 590004 w 606227"/>
              <a:gd name="connsiteY154" fmla="*/ 47279 h 522890"/>
              <a:gd name="connsiteX155" fmla="*/ 573696 w 606227"/>
              <a:gd name="connsiteY155" fmla="*/ 47279 h 522890"/>
              <a:gd name="connsiteX156" fmla="*/ 16226 w 606227"/>
              <a:gd name="connsiteY156" fmla="*/ 14819 h 522890"/>
              <a:gd name="connsiteX157" fmla="*/ 43327 w 606227"/>
              <a:gd name="connsiteY157" fmla="*/ 14819 h 522890"/>
              <a:gd name="connsiteX158" fmla="*/ 43327 w 606227"/>
              <a:gd name="connsiteY158" fmla="*/ 47279 h 522890"/>
              <a:gd name="connsiteX159" fmla="*/ 16226 w 606227"/>
              <a:gd name="connsiteY159" fmla="*/ 47279 h 522890"/>
              <a:gd name="connsiteX160" fmla="*/ 0 w 606227"/>
              <a:gd name="connsiteY160" fmla="*/ 31091 h 522890"/>
              <a:gd name="connsiteX161" fmla="*/ 16226 w 606227"/>
              <a:gd name="connsiteY161" fmla="*/ 14819 h 522890"/>
              <a:gd name="connsiteX162" fmla="*/ 552111 w 606227"/>
              <a:gd name="connsiteY162" fmla="*/ 0 h 522890"/>
              <a:gd name="connsiteX163" fmla="*/ 562900 w 606227"/>
              <a:gd name="connsiteY163" fmla="*/ 6530 h 522890"/>
              <a:gd name="connsiteX164" fmla="*/ 562900 w 606227"/>
              <a:gd name="connsiteY164" fmla="*/ 14840 h 522890"/>
              <a:gd name="connsiteX165" fmla="*/ 562900 w 606227"/>
              <a:gd name="connsiteY165" fmla="*/ 47318 h 522890"/>
              <a:gd name="connsiteX166" fmla="*/ 562900 w 606227"/>
              <a:gd name="connsiteY166" fmla="*/ 58088 h 522890"/>
              <a:gd name="connsiteX167" fmla="*/ 562900 w 606227"/>
              <a:gd name="connsiteY167" fmla="*/ 62412 h 522890"/>
              <a:gd name="connsiteX168" fmla="*/ 552111 w 606227"/>
              <a:gd name="connsiteY168" fmla="*/ 68942 h 522890"/>
              <a:gd name="connsiteX169" fmla="*/ 541236 w 606227"/>
              <a:gd name="connsiteY169" fmla="*/ 62412 h 522890"/>
              <a:gd name="connsiteX170" fmla="*/ 541236 w 606227"/>
              <a:gd name="connsiteY170" fmla="*/ 58088 h 522890"/>
              <a:gd name="connsiteX171" fmla="*/ 541236 w 606227"/>
              <a:gd name="connsiteY171" fmla="*/ 47318 h 522890"/>
              <a:gd name="connsiteX172" fmla="*/ 541236 w 606227"/>
              <a:gd name="connsiteY172" fmla="*/ 14840 h 522890"/>
              <a:gd name="connsiteX173" fmla="*/ 541236 w 606227"/>
              <a:gd name="connsiteY173" fmla="*/ 6530 h 522890"/>
              <a:gd name="connsiteX174" fmla="*/ 552111 w 606227"/>
              <a:gd name="connsiteY174" fmla="*/ 0 h 522890"/>
              <a:gd name="connsiteX175" fmla="*/ 519608 w 606227"/>
              <a:gd name="connsiteY175" fmla="*/ 0 h 522890"/>
              <a:gd name="connsiteX176" fmla="*/ 530369 w 606227"/>
              <a:gd name="connsiteY176" fmla="*/ 6530 h 522890"/>
              <a:gd name="connsiteX177" fmla="*/ 530369 w 606227"/>
              <a:gd name="connsiteY177" fmla="*/ 14840 h 522890"/>
              <a:gd name="connsiteX178" fmla="*/ 530369 w 606227"/>
              <a:gd name="connsiteY178" fmla="*/ 47318 h 522890"/>
              <a:gd name="connsiteX179" fmla="*/ 530369 w 606227"/>
              <a:gd name="connsiteY179" fmla="*/ 58088 h 522890"/>
              <a:gd name="connsiteX180" fmla="*/ 530369 w 606227"/>
              <a:gd name="connsiteY180" fmla="*/ 62412 h 522890"/>
              <a:gd name="connsiteX181" fmla="*/ 519608 w 606227"/>
              <a:gd name="connsiteY181" fmla="*/ 68942 h 522890"/>
              <a:gd name="connsiteX182" fmla="*/ 508847 w 606227"/>
              <a:gd name="connsiteY182" fmla="*/ 62412 h 522890"/>
              <a:gd name="connsiteX183" fmla="*/ 508847 w 606227"/>
              <a:gd name="connsiteY183" fmla="*/ 58088 h 522890"/>
              <a:gd name="connsiteX184" fmla="*/ 508847 w 606227"/>
              <a:gd name="connsiteY184" fmla="*/ 47318 h 522890"/>
              <a:gd name="connsiteX185" fmla="*/ 508847 w 606227"/>
              <a:gd name="connsiteY185" fmla="*/ 14840 h 522890"/>
              <a:gd name="connsiteX186" fmla="*/ 508847 w 606227"/>
              <a:gd name="connsiteY186" fmla="*/ 6530 h 522890"/>
              <a:gd name="connsiteX187" fmla="*/ 519608 w 606227"/>
              <a:gd name="connsiteY187" fmla="*/ 0 h 522890"/>
              <a:gd name="connsiteX188" fmla="*/ 487106 w 606227"/>
              <a:gd name="connsiteY188" fmla="*/ 0 h 522890"/>
              <a:gd name="connsiteX189" fmla="*/ 497980 w 606227"/>
              <a:gd name="connsiteY189" fmla="*/ 6530 h 522890"/>
              <a:gd name="connsiteX190" fmla="*/ 497980 w 606227"/>
              <a:gd name="connsiteY190" fmla="*/ 14840 h 522890"/>
              <a:gd name="connsiteX191" fmla="*/ 497980 w 606227"/>
              <a:gd name="connsiteY191" fmla="*/ 47318 h 522890"/>
              <a:gd name="connsiteX192" fmla="*/ 497980 w 606227"/>
              <a:gd name="connsiteY192" fmla="*/ 58088 h 522890"/>
              <a:gd name="connsiteX193" fmla="*/ 497980 w 606227"/>
              <a:gd name="connsiteY193" fmla="*/ 62412 h 522890"/>
              <a:gd name="connsiteX194" fmla="*/ 487106 w 606227"/>
              <a:gd name="connsiteY194" fmla="*/ 68942 h 522890"/>
              <a:gd name="connsiteX195" fmla="*/ 476316 w 606227"/>
              <a:gd name="connsiteY195" fmla="*/ 62412 h 522890"/>
              <a:gd name="connsiteX196" fmla="*/ 476316 w 606227"/>
              <a:gd name="connsiteY196" fmla="*/ 58088 h 522890"/>
              <a:gd name="connsiteX197" fmla="*/ 476316 w 606227"/>
              <a:gd name="connsiteY197" fmla="*/ 47318 h 522890"/>
              <a:gd name="connsiteX198" fmla="*/ 476316 w 606227"/>
              <a:gd name="connsiteY198" fmla="*/ 14840 h 522890"/>
              <a:gd name="connsiteX199" fmla="*/ 476316 w 606227"/>
              <a:gd name="connsiteY199" fmla="*/ 6530 h 522890"/>
              <a:gd name="connsiteX200" fmla="*/ 487106 w 606227"/>
              <a:gd name="connsiteY200" fmla="*/ 0 h 522890"/>
              <a:gd name="connsiteX201" fmla="*/ 454661 w 606227"/>
              <a:gd name="connsiteY201" fmla="*/ 0 h 522890"/>
              <a:gd name="connsiteX202" fmla="*/ 465450 w 606227"/>
              <a:gd name="connsiteY202" fmla="*/ 6530 h 522890"/>
              <a:gd name="connsiteX203" fmla="*/ 465450 w 606227"/>
              <a:gd name="connsiteY203" fmla="*/ 14840 h 522890"/>
              <a:gd name="connsiteX204" fmla="*/ 465450 w 606227"/>
              <a:gd name="connsiteY204" fmla="*/ 47318 h 522890"/>
              <a:gd name="connsiteX205" fmla="*/ 465450 w 606227"/>
              <a:gd name="connsiteY205" fmla="*/ 58088 h 522890"/>
              <a:gd name="connsiteX206" fmla="*/ 465450 w 606227"/>
              <a:gd name="connsiteY206" fmla="*/ 62412 h 522890"/>
              <a:gd name="connsiteX207" fmla="*/ 454661 w 606227"/>
              <a:gd name="connsiteY207" fmla="*/ 68942 h 522890"/>
              <a:gd name="connsiteX208" fmla="*/ 443871 w 606227"/>
              <a:gd name="connsiteY208" fmla="*/ 62412 h 522890"/>
              <a:gd name="connsiteX209" fmla="*/ 443871 w 606227"/>
              <a:gd name="connsiteY209" fmla="*/ 58088 h 522890"/>
              <a:gd name="connsiteX210" fmla="*/ 443871 w 606227"/>
              <a:gd name="connsiteY210" fmla="*/ 47318 h 522890"/>
              <a:gd name="connsiteX211" fmla="*/ 443871 w 606227"/>
              <a:gd name="connsiteY211" fmla="*/ 14840 h 522890"/>
              <a:gd name="connsiteX212" fmla="*/ 443871 w 606227"/>
              <a:gd name="connsiteY212" fmla="*/ 6530 h 522890"/>
              <a:gd name="connsiteX213" fmla="*/ 454661 w 606227"/>
              <a:gd name="connsiteY213" fmla="*/ 0 h 522890"/>
              <a:gd name="connsiteX214" fmla="*/ 422235 w 606227"/>
              <a:gd name="connsiteY214" fmla="*/ 0 h 522890"/>
              <a:gd name="connsiteX215" fmla="*/ 432989 w 606227"/>
              <a:gd name="connsiteY215" fmla="*/ 6530 h 522890"/>
              <a:gd name="connsiteX216" fmla="*/ 432989 w 606227"/>
              <a:gd name="connsiteY216" fmla="*/ 14840 h 522890"/>
              <a:gd name="connsiteX217" fmla="*/ 432989 w 606227"/>
              <a:gd name="connsiteY217" fmla="*/ 47318 h 522890"/>
              <a:gd name="connsiteX218" fmla="*/ 432989 w 606227"/>
              <a:gd name="connsiteY218" fmla="*/ 58088 h 522890"/>
              <a:gd name="connsiteX219" fmla="*/ 432989 w 606227"/>
              <a:gd name="connsiteY219" fmla="*/ 62412 h 522890"/>
              <a:gd name="connsiteX220" fmla="*/ 422235 w 606227"/>
              <a:gd name="connsiteY220" fmla="*/ 68942 h 522890"/>
              <a:gd name="connsiteX221" fmla="*/ 411396 w 606227"/>
              <a:gd name="connsiteY221" fmla="*/ 62412 h 522890"/>
              <a:gd name="connsiteX222" fmla="*/ 411396 w 606227"/>
              <a:gd name="connsiteY222" fmla="*/ 58088 h 522890"/>
              <a:gd name="connsiteX223" fmla="*/ 411396 w 606227"/>
              <a:gd name="connsiteY223" fmla="*/ 47318 h 522890"/>
              <a:gd name="connsiteX224" fmla="*/ 411396 w 606227"/>
              <a:gd name="connsiteY224" fmla="*/ 14840 h 522890"/>
              <a:gd name="connsiteX225" fmla="*/ 411396 w 606227"/>
              <a:gd name="connsiteY225" fmla="*/ 6530 h 522890"/>
              <a:gd name="connsiteX226" fmla="*/ 422235 w 606227"/>
              <a:gd name="connsiteY226" fmla="*/ 0 h 522890"/>
              <a:gd name="connsiteX227" fmla="*/ 389733 w 606227"/>
              <a:gd name="connsiteY227" fmla="*/ 0 h 522890"/>
              <a:gd name="connsiteX228" fmla="*/ 400529 w 606227"/>
              <a:gd name="connsiteY228" fmla="*/ 6530 h 522890"/>
              <a:gd name="connsiteX229" fmla="*/ 400529 w 606227"/>
              <a:gd name="connsiteY229" fmla="*/ 14840 h 522890"/>
              <a:gd name="connsiteX230" fmla="*/ 400529 w 606227"/>
              <a:gd name="connsiteY230" fmla="*/ 47318 h 522890"/>
              <a:gd name="connsiteX231" fmla="*/ 400529 w 606227"/>
              <a:gd name="connsiteY231" fmla="*/ 58088 h 522890"/>
              <a:gd name="connsiteX232" fmla="*/ 400529 w 606227"/>
              <a:gd name="connsiteY232" fmla="*/ 62412 h 522890"/>
              <a:gd name="connsiteX233" fmla="*/ 389733 w 606227"/>
              <a:gd name="connsiteY233" fmla="*/ 68942 h 522890"/>
              <a:gd name="connsiteX234" fmla="*/ 378936 w 606227"/>
              <a:gd name="connsiteY234" fmla="*/ 62412 h 522890"/>
              <a:gd name="connsiteX235" fmla="*/ 378936 w 606227"/>
              <a:gd name="connsiteY235" fmla="*/ 58088 h 522890"/>
              <a:gd name="connsiteX236" fmla="*/ 378936 w 606227"/>
              <a:gd name="connsiteY236" fmla="*/ 47318 h 522890"/>
              <a:gd name="connsiteX237" fmla="*/ 378936 w 606227"/>
              <a:gd name="connsiteY237" fmla="*/ 14840 h 522890"/>
              <a:gd name="connsiteX238" fmla="*/ 378936 w 606227"/>
              <a:gd name="connsiteY238" fmla="*/ 6530 h 522890"/>
              <a:gd name="connsiteX239" fmla="*/ 389733 w 606227"/>
              <a:gd name="connsiteY239" fmla="*/ 0 h 522890"/>
              <a:gd name="connsiteX240" fmla="*/ 357195 w 606227"/>
              <a:gd name="connsiteY240" fmla="*/ 0 h 522890"/>
              <a:gd name="connsiteX241" fmla="*/ 368069 w 606227"/>
              <a:gd name="connsiteY241" fmla="*/ 6530 h 522890"/>
              <a:gd name="connsiteX242" fmla="*/ 368069 w 606227"/>
              <a:gd name="connsiteY242" fmla="*/ 14840 h 522890"/>
              <a:gd name="connsiteX243" fmla="*/ 368069 w 606227"/>
              <a:gd name="connsiteY243" fmla="*/ 47318 h 522890"/>
              <a:gd name="connsiteX244" fmla="*/ 368069 w 606227"/>
              <a:gd name="connsiteY244" fmla="*/ 58088 h 522890"/>
              <a:gd name="connsiteX245" fmla="*/ 368069 w 606227"/>
              <a:gd name="connsiteY245" fmla="*/ 62412 h 522890"/>
              <a:gd name="connsiteX246" fmla="*/ 357195 w 606227"/>
              <a:gd name="connsiteY246" fmla="*/ 68942 h 522890"/>
              <a:gd name="connsiteX247" fmla="*/ 346405 w 606227"/>
              <a:gd name="connsiteY247" fmla="*/ 62412 h 522890"/>
              <a:gd name="connsiteX248" fmla="*/ 346405 w 606227"/>
              <a:gd name="connsiteY248" fmla="*/ 58088 h 522890"/>
              <a:gd name="connsiteX249" fmla="*/ 346405 w 606227"/>
              <a:gd name="connsiteY249" fmla="*/ 47318 h 522890"/>
              <a:gd name="connsiteX250" fmla="*/ 346405 w 606227"/>
              <a:gd name="connsiteY250" fmla="*/ 14840 h 522890"/>
              <a:gd name="connsiteX251" fmla="*/ 346405 w 606227"/>
              <a:gd name="connsiteY251" fmla="*/ 6530 h 522890"/>
              <a:gd name="connsiteX252" fmla="*/ 357195 w 606227"/>
              <a:gd name="connsiteY252" fmla="*/ 0 h 522890"/>
              <a:gd name="connsiteX253" fmla="*/ 324750 w 606227"/>
              <a:gd name="connsiteY253" fmla="*/ 0 h 522890"/>
              <a:gd name="connsiteX254" fmla="*/ 335539 w 606227"/>
              <a:gd name="connsiteY254" fmla="*/ 6530 h 522890"/>
              <a:gd name="connsiteX255" fmla="*/ 335539 w 606227"/>
              <a:gd name="connsiteY255" fmla="*/ 14840 h 522890"/>
              <a:gd name="connsiteX256" fmla="*/ 335539 w 606227"/>
              <a:gd name="connsiteY256" fmla="*/ 47318 h 522890"/>
              <a:gd name="connsiteX257" fmla="*/ 335539 w 606227"/>
              <a:gd name="connsiteY257" fmla="*/ 58088 h 522890"/>
              <a:gd name="connsiteX258" fmla="*/ 335539 w 606227"/>
              <a:gd name="connsiteY258" fmla="*/ 62412 h 522890"/>
              <a:gd name="connsiteX259" fmla="*/ 324750 w 606227"/>
              <a:gd name="connsiteY259" fmla="*/ 68942 h 522890"/>
              <a:gd name="connsiteX260" fmla="*/ 313960 w 606227"/>
              <a:gd name="connsiteY260" fmla="*/ 62412 h 522890"/>
              <a:gd name="connsiteX261" fmla="*/ 313960 w 606227"/>
              <a:gd name="connsiteY261" fmla="*/ 58088 h 522890"/>
              <a:gd name="connsiteX262" fmla="*/ 313960 w 606227"/>
              <a:gd name="connsiteY262" fmla="*/ 47318 h 522890"/>
              <a:gd name="connsiteX263" fmla="*/ 313960 w 606227"/>
              <a:gd name="connsiteY263" fmla="*/ 14840 h 522890"/>
              <a:gd name="connsiteX264" fmla="*/ 313960 w 606227"/>
              <a:gd name="connsiteY264" fmla="*/ 6530 h 522890"/>
              <a:gd name="connsiteX265" fmla="*/ 324750 w 606227"/>
              <a:gd name="connsiteY265" fmla="*/ 0 h 522890"/>
              <a:gd name="connsiteX266" fmla="*/ 292324 w 606227"/>
              <a:gd name="connsiteY266" fmla="*/ 0 h 522890"/>
              <a:gd name="connsiteX267" fmla="*/ 303078 w 606227"/>
              <a:gd name="connsiteY267" fmla="*/ 6530 h 522890"/>
              <a:gd name="connsiteX268" fmla="*/ 303078 w 606227"/>
              <a:gd name="connsiteY268" fmla="*/ 14840 h 522890"/>
              <a:gd name="connsiteX269" fmla="*/ 303078 w 606227"/>
              <a:gd name="connsiteY269" fmla="*/ 47318 h 522890"/>
              <a:gd name="connsiteX270" fmla="*/ 303078 w 606227"/>
              <a:gd name="connsiteY270" fmla="*/ 58088 h 522890"/>
              <a:gd name="connsiteX271" fmla="*/ 303078 w 606227"/>
              <a:gd name="connsiteY271" fmla="*/ 62412 h 522890"/>
              <a:gd name="connsiteX272" fmla="*/ 292324 w 606227"/>
              <a:gd name="connsiteY272" fmla="*/ 68942 h 522890"/>
              <a:gd name="connsiteX273" fmla="*/ 281485 w 606227"/>
              <a:gd name="connsiteY273" fmla="*/ 62412 h 522890"/>
              <a:gd name="connsiteX274" fmla="*/ 281485 w 606227"/>
              <a:gd name="connsiteY274" fmla="*/ 58088 h 522890"/>
              <a:gd name="connsiteX275" fmla="*/ 281485 w 606227"/>
              <a:gd name="connsiteY275" fmla="*/ 47318 h 522890"/>
              <a:gd name="connsiteX276" fmla="*/ 281485 w 606227"/>
              <a:gd name="connsiteY276" fmla="*/ 14840 h 522890"/>
              <a:gd name="connsiteX277" fmla="*/ 281485 w 606227"/>
              <a:gd name="connsiteY277" fmla="*/ 6530 h 522890"/>
              <a:gd name="connsiteX278" fmla="*/ 292324 w 606227"/>
              <a:gd name="connsiteY278" fmla="*/ 0 h 522890"/>
              <a:gd name="connsiteX279" fmla="*/ 259821 w 606227"/>
              <a:gd name="connsiteY279" fmla="*/ 0 h 522890"/>
              <a:gd name="connsiteX280" fmla="*/ 270618 w 606227"/>
              <a:gd name="connsiteY280" fmla="*/ 6530 h 522890"/>
              <a:gd name="connsiteX281" fmla="*/ 270618 w 606227"/>
              <a:gd name="connsiteY281" fmla="*/ 14840 h 522890"/>
              <a:gd name="connsiteX282" fmla="*/ 270618 w 606227"/>
              <a:gd name="connsiteY282" fmla="*/ 47318 h 522890"/>
              <a:gd name="connsiteX283" fmla="*/ 270618 w 606227"/>
              <a:gd name="connsiteY283" fmla="*/ 58088 h 522890"/>
              <a:gd name="connsiteX284" fmla="*/ 270618 w 606227"/>
              <a:gd name="connsiteY284" fmla="*/ 62412 h 522890"/>
              <a:gd name="connsiteX285" fmla="*/ 259821 w 606227"/>
              <a:gd name="connsiteY285" fmla="*/ 68942 h 522890"/>
              <a:gd name="connsiteX286" fmla="*/ 249025 w 606227"/>
              <a:gd name="connsiteY286" fmla="*/ 62412 h 522890"/>
              <a:gd name="connsiteX287" fmla="*/ 249025 w 606227"/>
              <a:gd name="connsiteY287" fmla="*/ 58088 h 522890"/>
              <a:gd name="connsiteX288" fmla="*/ 249025 w 606227"/>
              <a:gd name="connsiteY288" fmla="*/ 47318 h 522890"/>
              <a:gd name="connsiteX289" fmla="*/ 249025 w 606227"/>
              <a:gd name="connsiteY289" fmla="*/ 14840 h 522890"/>
              <a:gd name="connsiteX290" fmla="*/ 249025 w 606227"/>
              <a:gd name="connsiteY290" fmla="*/ 6530 h 522890"/>
              <a:gd name="connsiteX291" fmla="*/ 259821 w 606227"/>
              <a:gd name="connsiteY291" fmla="*/ 0 h 522890"/>
              <a:gd name="connsiteX292" fmla="*/ 227284 w 606227"/>
              <a:gd name="connsiteY292" fmla="*/ 0 h 522890"/>
              <a:gd name="connsiteX293" fmla="*/ 238159 w 606227"/>
              <a:gd name="connsiteY293" fmla="*/ 6530 h 522890"/>
              <a:gd name="connsiteX294" fmla="*/ 238159 w 606227"/>
              <a:gd name="connsiteY294" fmla="*/ 14840 h 522890"/>
              <a:gd name="connsiteX295" fmla="*/ 238159 w 606227"/>
              <a:gd name="connsiteY295" fmla="*/ 47318 h 522890"/>
              <a:gd name="connsiteX296" fmla="*/ 238159 w 606227"/>
              <a:gd name="connsiteY296" fmla="*/ 58088 h 522890"/>
              <a:gd name="connsiteX297" fmla="*/ 238159 w 606227"/>
              <a:gd name="connsiteY297" fmla="*/ 62412 h 522890"/>
              <a:gd name="connsiteX298" fmla="*/ 227284 w 606227"/>
              <a:gd name="connsiteY298" fmla="*/ 68942 h 522890"/>
              <a:gd name="connsiteX299" fmla="*/ 216495 w 606227"/>
              <a:gd name="connsiteY299" fmla="*/ 62412 h 522890"/>
              <a:gd name="connsiteX300" fmla="*/ 216495 w 606227"/>
              <a:gd name="connsiteY300" fmla="*/ 58088 h 522890"/>
              <a:gd name="connsiteX301" fmla="*/ 216495 w 606227"/>
              <a:gd name="connsiteY301" fmla="*/ 47318 h 522890"/>
              <a:gd name="connsiteX302" fmla="*/ 216495 w 606227"/>
              <a:gd name="connsiteY302" fmla="*/ 14840 h 522890"/>
              <a:gd name="connsiteX303" fmla="*/ 216495 w 606227"/>
              <a:gd name="connsiteY303" fmla="*/ 6530 h 522890"/>
              <a:gd name="connsiteX304" fmla="*/ 227284 w 606227"/>
              <a:gd name="connsiteY304" fmla="*/ 0 h 522890"/>
              <a:gd name="connsiteX305" fmla="*/ 194838 w 606227"/>
              <a:gd name="connsiteY305" fmla="*/ 0 h 522890"/>
              <a:gd name="connsiteX306" fmla="*/ 205628 w 606227"/>
              <a:gd name="connsiteY306" fmla="*/ 6530 h 522890"/>
              <a:gd name="connsiteX307" fmla="*/ 205628 w 606227"/>
              <a:gd name="connsiteY307" fmla="*/ 14840 h 522890"/>
              <a:gd name="connsiteX308" fmla="*/ 205628 w 606227"/>
              <a:gd name="connsiteY308" fmla="*/ 47318 h 522890"/>
              <a:gd name="connsiteX309" fmla="*/ 205628 w 606227"/>
              <a:gd name="connsiteY309" fmla="*/ 58088 h 522890"/>
              <a:gd name="connsiteX310" fmla="*/ 205628 w 606227"/>
              <a:gd name="connsiteY310" fmla="*/ 62412 h 522890"/>
              <a:gd name="connsiteX311" fmla="*/ 194838 w 606227"/>
              <a:gd name="connsiteY311" fmla="*/ 68942 h 522890"/>
              <a:gd name="connsiteX312" fmla="*/ 184049 w 606227"/>
              <a:gd name="connsiteY312" fmla="*/ 62412 h 522890"/>
              <a:gd name="connsiteX313" fmla="*/ 184049 w 606227"/>
              <a:gd name="connsiteY313" fmla="*/ 58088 h 522890"/>
              <a:gd name="connsiteX314" fmla="*/ 184049 w 606227"/>
              <a:gd name="connsiteY314" fmla="*/ 47318 h 522890"/>
              <a:gd name="connsiteX315" fmla="*/ 184049 w 606227"/>
              <a:gd name="connsiteY315" fmla="*/ 14840 h 522890"/>
              <a:gd name="connsiteX316" fmla="*/ 184049 w 606227"/>
              <a:gd name="connsiteY316" fmla="*/ 6530 h 522890"/>
              <a:gd name="connsiteX317" fmla="*/ 194838 w 606227"/>
              <a:gd name="connsiteY317" fmla="*/ 0 h 522890"/>
              <a:gd name="connsiteX318" fmla="*/ 162448 w 606227"/>
              <a:gd name="connsiteY318" fmla="*/ 0 h 522890"/>
              <a:gd name="connsiteX319" fmla="*/ 173238 w 606227"/>
              <a:gd name="connsiteY319" fmla="*/ 6530 h 522890"/>
              <a:gd name="connsiteX320" fmla="*/ 173238 w 606227"/>
              <a:gd name="connsiteY320" fmla="*/ 14840 h 522890"/>
              <a:gd name="connsiteX321" fmla="*/ 173238 w 606227"/>
              <a:gd name="connsiteY321" fmla="*/ 47318 h 522890"/>
              <a:gd name="connsiteX322" fmla="*/ 173238 w 606227"/>
              <a:gd name="connsiteY322" fmla="*/ 58088 h 522890"/>
              <a:gd name="connsiteX323" fmla="*/ 173238 w 606227"/>
              <a:gd name="connsiteY323" fmla="*/ 62412 h 522890"/>
              <a:gd name="connsiteX324" fmla="*/ 162448 w 606227"/>
              <a:gd name="connsiteY324" fmla="*/ 68942 h 522890"/>
              <a:gd name="connsiteX325" fmla="*/ 151574 w 606227"/>
              <a:gd name="connsiteY325" fmla="*/ 62412 h 522890"/>
              <a:gd name="connsiteX326" fmla="*/ 151574 w 606227"/>
              <a:gd name="connsiteY326" fmla="*/ 58088 h 522890"/>
              <a:gd name="connsiteX327" fmla="*/ 151574 w 606227"/>
              <a:gd name="connsiteY327" fmla="*/ 47318 h 522890"/>
              <a:gd name="connsiteX328" fmla="*/ 151574 w 606227"/>
              <a:gd name="connsiteY328" fmla="*/ 14840 h 522890"/>
              <a:gd name="connsiteX329" fmla="*/ 151574 w 606227"/>
              <a:gd name="connsiteY329" fmla="*/ 6530 h 522890"/>
              <a:gd name="connsiteX330" fmla="*/ 162448 w 606227"/>
              <a:gd name="connsiteY330" fmla="*/ 0 h 522890"/>
              <a:gd name="connsiteX331" fmla="*/ 129910 w 606227"/>
              <a:gd name="connsiteY331" fmla="*/ 0 h 522890"/>
              <a:gd name="connsiteX332" fmla="*/ 140707 w 606227"/>
              <a:gd name="connsiteY332" fmla="*/ 6530 h 522890"/>
              <a:gd name="connsiteX333" fmla="*/ 140707 w 606227"/>
              <a:gd name="connsiteY333" fmla="*/ 14840 h 522890"/>
              <a:gd name="connsiteX334" fmla="*/ 140707 w 606227"/>
              <a:gd name="connsiteY334" fmla="*/ 47318 h 522890"/>
              <a:gd name="connsiteX335" fmla="*/ 140707 w 606227"/>
              <a:gd name="connsiteY335" fmla="*/ 58088 h 522890"/>
              <a:gd name="connsiteX336" fmla="*/ 140707 w 606227"/>
              <a:gd name="connsiteY336" fmla="*/ 62412 h 522890"/>
              <a:gd name="connsiteX337" fmla="*/ 129910 w 606227"/>
              <a:gd name="connsiteY337" fmla="*/ 68942 h 522890"/>
              <a:gd name="connsiteX338" fmla="*/ 119114 w 606227"/>
              <a:gd name="connsiteY338" fmla="*/ 62412 h 522890"/>
              <a:gd name="connsiteX339" fmla="*/ 119114 w 606227"/>
              <a:gd name="connsiteY339" fmla="*/ 58088 h 522890"/>
              <a:gd name="connsiteX340" fmla="*/ 119114 w 606227"/>
              <a:gd name="connsiteY340" fmla="*/ 47318 h 522890"/>
              <a:gd name="connsiteX341" fmla="*/ 119114 w 606227"/>
              <a:gd name="connsiteY341" fmla="*/ 14840 h 522890"/>
              <a:gd name="connsiteX342" fmla="*/ 119114 w 606227"/>
              <a:gd name="connsiteY342" fmla="*/ 6530 h 522890"/>
              <a:gd name="connsiteX343" fmla="*/ 129910 w 606227"/>
              <a:gd name="connsiteY343" fmla="*/ 0 h 522890"/>
              <a:gd name="connsiteX344" fmla="*/ 97373 w 606227"/>
              <a:gd name="connsiteY344" fmla="*/ 0 h 522890"/>
              <a:gd name="connsiteX345" fmla="*/ 108248 w 606227"/>
              <a:gd name="connsiteY345" fmla="*/ 6530 h 522890"/>
              <a:gd name="connsiteX346" fmla="*/ 108248 w 606227"/>
              <a:gd name="connsiteY346" fmla="*/ 14840 h 522890"/>
              <a:gd name="connsiteX347" fmla="*/ 108248 w 606227"/>
              <a:gd name="connsiteY347" fmla="*/ 47318 h 522890"/>
              <a:gd name="connsiteX348" fmla="*/ 108248 w 606227"/>
              <a:gd name="connsiteY348" fmla="*/ 58088 h 522890"/>
              <a:gd name="connsiteX349" fmla="*/ 108248 w 606227"/>
              <a:gd name="connsiteY349" fmla="*/ 62412 h 522890"/>
              <a:gd name="connsiteX350" fmla="*/ 97373 w 606227"/>
              <a:gd name="connsiteY350" fmla="*/ 68942 h 522890"/>
              <a:gd name="connsiteX351" fmla="*/ 86584 w 606227"/>
              <a:gd name="connsiteY351" fmla="*/ 62412 h 522890"/>
              <a:gd name="connsiteX352" fmla="*/ 86584 w 606227"/>
              <a:gd name="connsiteY352" fmla="*/ 58088 h 522890"/>
              <a:gd name="connsiteX353" fmla="*/ 86584 w 606227"/>
              <a:gd name="connsiteY353" fmla="*/ 47318 h 522890"/>
              <a:gd name="connsiteX354" fmla="*/ 86584 w 606227"/>
              <a:gd name="connsiteY354" fmla="*/ 14840 h 522890"/>
              <a:gd name="connsiteX355" fmla="*/ 86584 w 606227"/>
              <a:gd name="connsiteY355" fmla="*/ 6530 h 522890"/>
              <a:gd name="connsiteX356" fmla="*/ 97373 w 606227"/>
              <a:gd name="connsiteY356" fmla="*/ 0 h 522890"/>
              <a:gd name="connsiteX357" fmla="*/ 64927 w 606227"/>
              <a:gd name="connsiteY357" fmla="*/ 0 h 522890"/>
              <a:gd name="connsiteX358" fmla="*/ 75717 w 606227"/>
              <a:gd name="connsiteY358" fmla="*/ 6530 h 522890"/>
              <a:gd name="connsiteX359" fmla="*/ 75717 w 606227"/>
              <a:gd name="connsiteY359" fmla="*/ 14840 h 522890"/>
              <a:gd name="connsiteX360" fmla="*/ 75717 w 606227"/>
              <a:gd name="connsiteY360" fmla="*/ 47318 h 522890"/>
              <a:gd name="connsiteX361" fmla="*/ 75717 w 606227"/>
              <a:gd name="connsiteY361" fmla="*/ 58088 h 522890"/>
              <a:gd name="connsiteX362" fmla="*/ 75717 w 606227"/>
              <a:gd name="connsiteY362" fmla="*/ 62412 h 522890"/>
              <a:gd name="connsiteX363" fmla="*/ 64927 w 606227"/>
              <a:gd name="connsiteY363" fmla="*/ 68942 h 522890"/>
              <a:gd name="connsiteX364" fmla="*/ 54138 w 606227"/>
              <a:gd name="connsiteY364" fmla="*/ 62412 h 522890"/>
              <a:gd name="connsiteX365" fmla="*/ 54138 w 606227"/>
              <a:gd name="connsiteY365" fmla="*/ 58088 h 522890"/>
              <a:gd name="connsiteX366" fmla="*/ 54138 w 606227"/>
              <a:gd name="connsiteY366" fmla="*/ 47318 h 522890"/>
              <a:gd name="connsiteX367" fmla="*/ 54138 w 606227"/>
              <a:gd name="connsiteY367" fmla="*/ 14840 h 522890"/>
              <a:gd name="connsiteX368" fmla="*/ 54138 w 606227"/>
              <a:gd name="connsiteY368" fmla="*/ 6530 h 522890"/>
              <a:gd name="connsiteX369" fmla="*/ 64927 w 606227"/>
              <a:gd name="connsiteY369" fmla="*/ 0 h 52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</a:cxnLst>
            <a:rect l="l" t="t" r="r" b="b"/>
            <a:pathLst>
              <a:path w="606227" h="522890">
                <a:moveTo>
                  <a:pt x="504060" y="420222"/>
                </a:moveTo>
                <a:cubicBezTo>
                  <a:pt x="494720" y="420222"/>
                  <a:pt x="487078" y="427767"/>
                  <a:pt x="487078" y="437093"/>
                </a:cubicBezTo>
                <a:cubicBezTo>
                  <a:pt x="487078" y="446419"/>
                  <a:pt x="494720" y="453964"/>
                  <a:pt x="504060" y="453964"/>
                </a:cubicBezTo>
                <a:cubicBezTo>
                  <a:pt x="513399" y="453964"/>
                  <a:pt x="520956" y="446419"/>
                  <a:pt x="520956" y="437093"/>
                </a:cubicBezTo>
                <a:cubicBezTo>
                  <a:pt x="520956" y="427767"/>
                  <a:pt x="513399" y="420222"/>
                  <a:pt x="504060" y="420222"/>
                </a:cubicBezTo>
                <a:close/>
                <a:moveTo>
                  <a:pt x="406587" y="420222"/>
                </a:moveTo>
                <a:cubicBezTo>
                  <a:pt x="397247" y="420222"/>
                  <a:pt x="389690" y="427767"/>
                  <a:pt x="389690" y="437093"/>
                </a:cubicBezTo>
                <a:cubicBezTo>
                  <a:pt x="389690" y="446419"/>
                  <a:pt x="397247" y="453964"/>
                  <a:pt x="406587" y="453964"/>
                </a:cubicBezTo>
                <a:cubicBezTo>
                  <a:pt x="415926" y="453964"/>
                  <a:pt x="423483" y="446419"/>
                  <a:pt x="423483" y="437093"/>
                </a:cubicBezTo>
                <a:cubicBezTo>
                  <a:pt x="423483" y="427767"/>
                  <a:pt x="415926" y="420222"/>
                  <a:pt x="406587" y="420222"/>
                </a:cubicBezTo>
                <a:close/>
                <a:moveTo>
                  <a:pt x="309198" y="420222"/>
                </a:moveTo>
                <a:cubicBezTo>
                  <a:pt x="299859" y="420222"/>
                  <a:pt x="292217" y="427767"/>
                  <a:pt x="292217" y="437093"/>
                </a:cubicBezTo>
                <a:cubicBezTo>
                  <a:pt x="292217" y="446419"/>
                  <a:pt x="299859" y="453964"/>
                  <a:pt x="309198" y="453964"/>
                </a:cubicBezTo>
                <a:cubicBezTo>
                  <a:pt x="318538" y="453964"/>
                  <a:pt x="326095" y="446419"/>
                  <a:pt x="326095" y="437093"/>
                </a:cubicBezTo>
                <a:cubicBezTo>
                  <a:pt x="326095" y="427767"/>
                  <a:pt x="318538" y="420222"/>
                  <a:pt x="309198" y="420222"/>
                </a:cubicBezTo>
                <a:close/>
                <a:moveTo>
                  <a:pt x="211725" y="420222"/>
                </a:moveTo>
                <a:cubicBezTo>
                  <a:pt x="202385" y="420222"/>
                  <a:pt x="194828" y="427767"/>
                  <a:pt x="194828" y="437093"/>
                </a:cubicBezTo>
                <a:cubicBezTo>
                  <a:pt x="194828" y="446419"/>
                  <a:pt x="202385" y="453964"/>
                  <a:pt x="211725" y="453964"/>
                </a:cubicBezTo>
                <a:cubicBezTo>
                  <a:pt x="221065" y="453964"/>
                  <a:pt x="228621" y="446419"/>
                  <a:pt x="228621" y="437093"/>
                </a:cubicBezTo>
                <a:cubicBezTo>
                  <a:pt x="228621" y="427767"/>
                  <a:pt x="221065" y="420222"/>
                  <a:pt x="211725" y="420222"/>
                </a:cubicBezTo>
                <a:close/>
                <a:moveTo>
                  <a:pt x="114337" y="420222"/>
                </a:moveTo>
                <a:cubicBezTo>
                  <a:pt x="104997" y="420222"/>
                  <a:pt x="97355" y="427767"/>
                  <a:pt x="97355" y="437093"/>
                </a:cubicBezTo>
                <a:cubicBezTo>
                  <a:pt x="97355" y="446419"/>
                  <a:pt x="104997" y="453964"/>
                  <a:pt x="114337" y="453964"/>
                </a:cubicBezTo>
                <a:cubicBezTo>
                  <a:pt x="123677" y="453964"/>
                  <a:pt x="131233" y="446419"/>
                  <a:pt x="131233" y="437093"/>
                </a:cubicBezTo>
                <a:cubicBezTo>
                  <a:pt x="131233" y="427767"/>
                  <a:pt x="123677" y="420222"/>
                  <a:pt x="114337" y="420222"/>
                </a:cubicBezTo>
                <a:close/>
                <a:moveTo>
                  <a:pt x="449889" y="355365"/>
                </a:moveTo>
                <a:cubicBezTo>
                  <a:pt x="440549" y="355365"/>
                  <a:pt x="432993" y="362910"/>
                  <a:pt x="432993" y="372236"/>
                </a:cubicBezTo>
                <a:cubicBezTo>
                  <a:pt x="432993" y="381562"/>
                  <a:pt x="440549" y="389107"/>
                  <a:pt x="449889" y="389107"/>
                </a:cubicBezTo>
                <a:cubicBezTo>
                  <a:pt x="459229" y="389107"/>
                  <a:pt x="466786" y="381562"/>
                  <a:pt x="466786" y="372236"/>
                </a:cubicBezTo>
                <a:cubicBezTo>
                  <a:pt x="466786" y="362910"/>
                  <a:pt x="459229" y="355365"/>
                  <a:pt x="449889" y="355365"/>
                </a:cubicBezTo>
                <a:close/>
                <a:moveTo>
                  <a:pt x="352501" y="355365"/>
                </a:moveTo>
                <a:cubicBezTo>
                  <a:pt x="343161" y="355365"/>
                  <a:pt x="335519" y="362910"/>
                  <a:pt x="335519" y="372236"/>
                </a:cubicBezTo>
                <a:cubicBezTo>
                  <a:pt x="335519" y="381562"/>
                  <a:pt x="343161" y="389107"/>
                  <a:pt x="352501" y="389107"/>
                </a:cubicBezTo>
                <a:cubicBezTo>
                  <a:pt x="361841" y="389107"/>
                  <a:pt x="369397" y="381562"/>
                  <a:pt x="369397" y="372236"/>
                </a:cubicBezTo>
                <a:cubicBezTo>
                  <a:pt x="369397" y="362910"/>
                  <a:pt x="361841" y="355365"/>
                  <a:pt x="352501" y="355365"/>
                </a:cubicBezTo>
                <a:close/>
                <a:moveTo>
                  <a:pt x="255027" y="355365"/>
                </a:moveTo>
                <a:cubicBezTo>
                  <a:pt x="245688" y="355365"/>
                  <a:pt x="238131" y="362910"/>
                  <a:pt x="238131" y="372236"/>
                </a:cubicBezTo>
                <a:cubicBezTo>
                  <a:pt x="238131" y="381562"/>
                  <a:pt x="245688" y="389107"/>
                  <a:pt x="255027" y="389107"/>
                </a:cubicBezTo>
                <a:cubicBezTo>
                  <a:pt x="264367" y="389107"/>
                  <a:pt x="271924" y="381562"/>
                  <a:pt x="271924" y="372236"/>
                </a:cubicBezTo>
                <a:cubicBezTo>
                  <a:pt x="271924" y="362910"/>
                  <a:pt x="264367" y="355365"/>
                  <a:pt x="255027" y="355365"/>
                </a:cubicBezTo>
                <a:close/>
                <a:moveTo>
                  <a:pt x="157639" y="355365"/>
                </a:moveTo>
                <a:cubicBezTo>
                  <a:pt x="148300" y="355365"/>
                  <a:pt x="140658" y="362910"/>
                  <a:pt x="140658" y="372236"/>
                </a:cubicBezTo>
                <a:cubicBezTo>
                  <a:pt x="140658" y="381562"/>
                  <a:pt x="148300" y="389107"/>
                  <a:pt x="157639" y="389107"/>
                </a:cubicBezTo>
                <a:cubicBezTo>
                  <a:pt x="166979" y="389107"/>
                  <a:pt x="174536" y="381562"/>
                  <a:pt x="174536" y="372236"/>
                </a:cubicBezTo>
                <a:cubicBezTo>
                  <a:pt x="174536" y="362910"/>
                  <a:pt x="166979" y="355365"/>
                  <a:pt x="157639" y="355365"/>
                </a:cubicBezTo>
                <a:close/>
                <a:moveTo>
                  <a:pt x="504060" y="279657"/>
                </a:moveTo>
                <a:cubicBezTo>
                  <a:pt x="494720" y="279657"/>
                  <a:pt x="487078" y="287202"/>
                  <a:pt x="487078" y="296528"/>
                </a:cubicBezTo>
                <a:cubicBezTo>
                  <a:pt x="487078" y="305854"/>
                  <a:pt x="494720" y="313484"/>
                  <a:pt x="504060" y="313484"/>
                </a:cubicBezTo>
                <a:cubicBezTo>
                  <a:pt x="513399" y="313484"/>
                  <a:pt x="520956" y="305854"/>
                  <a:pt x="520956" y="296528"/>
                </a:cubicBezTo>
                <a:cubicBezTo>
                  <a:pt x="520956" y="287287"/>
                  <a:pt x="513399" y="279657"/>
                  <a:pt x="504060" y="279657"/>
                </a:cubicBezTo>
                <a:close/>
                <a:moveTo>
                  <a:pt x="406587" y="279657"/>
                </a:moveTo>
                <a:cubicBezTo>
                  <a:pt x="397247" y="279657"/>
                  <a:pt x="389690" y="287202"/>
                  <a:pt x="389690" y="296528"/>
                </a:cubicBezTo>
                <a:cubicBezTo>
                  <a:pt x="389690" y="305854"/>
                  <a:pt x="397247" y="313484"/>
                  <a:pt x="406587" y="313484"/>
                </a:cubicBezTo>
                <a:cubicBezTo>
                  <a:pt x="415926" y="313484"/>
                  <a:pt x="423483" y="305854"/>
                  <a:pt x="423483" y="296528"/>
                </a:cubicBezTo>
                <a:cubicBezTo>
                  <a:pt x="423483" y="287287"/>
                  <a:pt x="415926" y="279657"/>
                  <a:pt x="406587" y="279657"/>
                </a:cubicBezTo>
                <a:close/>
                <a:moveTo>
                  <a:pt x="309198" y="279657"/>
                </a:moveTo>
                <a:cubicBezTo>
                  <a:pt x="299859" y="279657"/>
                  <a:pt x="292217" y="287202"/>
                  <a:pt x="292217" y="296528"/>
                </a:cubicBezTo>
                <a:cubicBezTo>
                  <a:pt x="292217" y="305854"/>
                  <a:pt x="299859" y="313484"/>
                  <a:pt x="309198" y="313484"/>
                </a:cubicBezTo>
                <a:cubicBezTo>
                  <a:pt x="318538" y="313484"/>
                  <a:pt x="326095" y="305854"/>
                  <a:pt x="326095" y="296528"/>
                </a:cubicBezTo>
                <a:cubicBezTo>
                  <a:pt x="326095" y="287287"/>
                  <a:pt x="318538" y="279657"/>
                  <a:pt x="309198" y="279657"/>
                </a:cubicBezTo>
                <a:close/>
                <a:moveTo>
                  <a:pt x="211725" y="279657"/>
                </a:moveTo>
                <a:cubicBezTo>
                  <a:pt x="202385" y="279657"/>
                  <a:pt x="194828" y="287202"/>
                  <a:pt x="194828" y="296528"/>
                </a:cubicBezTo>
                <a:cubicBezTo>
                  <a:pt x="194828" y="305854"/>
                  <a:pt x="202385" y="313484"/>
                  <a:pt x="211725" y="313484"/>
                </a:cubicBezTo>
                <a:cubicBezTo>
                  <a:pt x="221065" y="313484"/>
                  <a:pt x="228621" y="305854"/>
                  <a:pt x="228621" y="296528"/>
                </a:cubicBezTo>
                <a:cubicBezTo>
                  <a:pt x="228621" y="287287"/>
                  <a:pt x="221065" y="279657"/>
                  <a:pt x="211725" y="279657"/>
                </a:cubicBezTo>
                <a:close/>
                <a:moveTo>
                  <a:pt x="114337" y="279657"/>
                </a:moveTo>
                <a:cubicBezTo>
                  <a:pt x="104997" y="279657"/>
                  <a:pt x="97355" y="287202"/>
                  <a:pt x="97355" y="296528"/>
                </a:cubicBezTo>
                <a:cubicBezTo>
                  <a:pt x="97355" y="305854"/>
                  <a:pt x="104997" y="313484"/>
                  <a:pt x="114337" y="313484"/>
                </a:cubicBezTo>
                <a:cubicBezTo>
                  <a:pt x="123677" y="313484"/>
                  <a:pt x="131233" y="305854"/>
                  <a:pt x="131233" y="296528"/>
                </a:cubicBezTo>
                <a:cubicBezTo>
                  <a:pt x="131233" y="287287"/>
                  <a:pt x="123677" y="279657"/>
                  <a:pt x="114337" y="279657"/>
                </a:cubicBezTo>
                <a:close/>
                <a:moveTo>
                  <a:pt x="449889" y="214800"/>
                </a:moveTo>
                <a:cubicBezTo>
                  <a:pt x="440549" y="214800"/>
                  <a:pt x="432993" y="222345"/>
                  <a:pt x="432993" y="231671"/>
                </a:cubicBezTo>
                <a:cubicBezTo>
                  <a:pt x="432993" y="240997"/>
                  <a:pt x="440549" y="248627"/>
                  <a:pt x="449889" y="248627"/>
                </a:cubicBezTo>
                <a:cubicBezTo>
                  <a:pt x="459229" y="248627"/>
                  <a:pt x="466786" y="240997"/>
                  <a:pt x="466786" y="231671"/>
                </a:cubicBezTo>
                <a:cubicBezTo>
                  <a:pt x="466786" y="222430"/>
                  <a:pt x="459229" y="214800"/>
                  <a:pt x="449889" y="214800"/>
                </a:cubicBezTo>
                <a:close/>
                <a:moveTo>
                  <a:pt x="352501" y="214800"/>
                </a:moveTo>
                <a:cubicBezTo>
                  <a:pt x="343161" y="214800"/>
                  <a:pt x="335519" y="222345"/>
                  <a:pt x="335519" y="231671"/>
                </a:cubicBezTo>
                <a:cubicBezTo>
                  <a:pt x="335519" y="240997"/>
                  <a:pt x="343161" y="248627"/>
                  <a:pt x="352501" y="248627"/>
                </a:cubicBezTo>
                <a:cubicBezTo>
                  <a:pt x="361841" y="248627"/>
                  <a:pt x="369397" y="240997"/>
                  <a:pt x="369397" y="231671"/>
                </a:cubicBezTo>
                <a:cubicBezTo>
                  <a:pt x="369397" y="222430"/>
                  <a:pt x="361841" y="214800"/>
                  <a:pt x="352501" y="214800"/>
                </a:cubicBezTo>
                <a:close/>
                <a:moveTo>
                  <a:pt x="255027" y="214800"/>
                </a:moveTo>
                <a:cubicBezTo>
                  <a:pt x="245688" y="214800"/>
                  <a:pt x="238131" y="222345"/>
                  <a:pt x="238131" y="231671"/>
                </a:cubicBezTo>
                <a:cubicBezTo>
                  <a:pt x="238131" y="240997"/>
                  <a:pt x="245688" y="248627"/>
                  <a:pt x="255027" y="248627"/>
                </a:cubicBezTo>
                <a:cubicBezTo>
                  <a:pt x="264367" y="248627"/>
                  <a:pt x="271924" y="240997"/>
                  <a:pt x="271924" y="231671"/>
                </a:cubicBezTo>
                <a:cubicBezTo>
                  <a:pt x="271924" y="222430"/>
                  <a:pt x="264367" y="214800"/>
                  <a:pt x="255027" y="214800"/>
                </a:cubicBezTo>
                <a:close/>
                <a:moveTo>
                  <a:pt x="157639" y="214800"/>
                </a:moveTo>
                <a:cubicBezTo>
                  <a:pt x="148300" y="214800"/>
                  <a:pt x="140658" y="222345"/>
                  <a:pt x="140658" y="231671"/>
                </a:cubicBezTo>
                <a:cubicBezTo>
                  <a:pt x="140658" y="240997"/>
                  <a:pt x="148300" y="248627"/>
                  <a:pt x="157639" y="248627"/>
                </a:cubicBezTo>
                <a:cubicBezTo>
                  <a:pt x="166979" y="248627"/>
                  <a:pt x="174536" y="240997"/>
                  <a:pt x="174536" y="231671"/>
                </a:cubicBezTo>
                <a:cubicBezTo>
                  <a:pt x="174536" y="222430"/>
                  <a:pt x="166979" y="214800"/>
                  <a:pt x="157639" y="214800"/>
                </a:cubicBezTo>
                <a:close/>
                <a:moveTo>
                  <a:pt x="504060" y="139176"/>
                </a:moveTo>
                <a:cubicBezTo>
                  <a:pt x="494720" y="139176"/>
                  <a:pt x="487078" y="146722"/>
                  <a:pt x="487078" y="156047"/>
                </a:cubicBezTo>
                <a:cubicBezTo>
                  <a:pt x="487078" y="165373"/>
                  <a:pt x="494720" y="172919"/>
                  <a:pt x="504060" y="172919"/>
                </a:cubicBezTo>
                <a:cubicBezTo>
                  <a:pt x="513399" y="172919"/>
                  <a:pt x="520956" y="165373"/>
                  <a:pt x="520956" y="156047"/>
                </a:cubicBezTo>
                <a:cubicBezTo>
                  <a:pt x="520956" y="146722"/>
                  <a:pt x="513399" y="139176"/>
                  <a:pt x="504060" y="139176"/>
                </a:cubicBezTo>
                <a:close/>
                <a:moveTo>
                  <a:pt x="406587" y="139176"/>
                </a:moveTo>
                <a:cubicBezTo>
                  <a:pt x="397247" y="139176"/>
                  <a:pt x="389690" y="146722"/>
                  <a:pt x="389690" y="156047"/>
                </a:cubicBezTo>
                <a:cubicBezTo>
                  <a:pt x="389690" y="165373"/>
                  <a:pt x="397247" y="172919"/>
                  <a:pt x="406587" y="172919"/>
                </a:cubicBezTo>
                <a:cubicBezTo>
                  <a:pt x="415926" y="172919"/>
                  <a:pt x="423483" y="165373"/>
                  <a:pt x="423483" y="156047"/>
                </a:cubicBezTo>
                <a:cubicBezTo>
                  <a:pt x="423483" y="146722"/>
                  <a:pt x="415926" y="139176"/>
                  <a:pt x="406587" y="139176"/>
                </a:cubicBezTo>
                <a:close/>
                <a:moveTo>
                  <a:pt x="309198" y="139176"/>
                </a:moveTo>
                <a:cubicBezTo>
                  <a:pt x="299859" y="139176"/>
                  <a:pt x="292217" y="146722"/>
                  <a:pt x="292217" y="156047"/>
                </a:cubicBezTo>
                <a:cubicBezTo>
                  <a:pt x="292217" y="165373"/>
                  <a:pt x="299859" y="172919"/>
                  <a:pt x="309198" y="172919"/>
                </a:cubicBezTo>
                <a:cubicBezTo>
                  <a:pt x="318538" y="172919"/>
                  <a:pt x="326095" y="165373"/>
                  <a:pt x="326095" y="156047"/>
                </a:cubicBezTo>
                <a:cubicBezTo>
                  <a:pt x="326095" y="146722"/>
                  <a:pt x="318538" y="139176"/>
                  <a:pt x="309198" y="139176"/>
                </a:cubicBezTo>
                <a:close/>
                <a:moveTo>
                  <a:pt x="211725" y="139176"/>
                </a:moveTo>
                <a:cubicBezTo>
                  <a:pt x="202385" y="139176"/>
                  <a:pt x="194828" y="146722"/>
                  <a:pt x="194828" y="156047"/>
                </a:cubicBezTo>
                <a:cubicBezTo>
                  <a:pt x="194828" y="165373"/>
                  <a:pt x="202385" y="172919"/>
                  <a:pt x="211725" y="172919"/>
                </a:cubicBezTo>
                <a:cubicBezTo>
                  <a:pt x="221065" y="172919"/>
                  <a:pt x="228621" y="165373"/>
                  <a:pt x="228621" y="156047"/>
                </a:cubicBezTo>
                <a:cubicBezTo>
                  <a:pt x="228621" y="146722"/>
                  <a:pt x="221065" y="139176"/>
                  <a:pt x="211725" y="139176"/>
                </a:cubicBezTo>
                <a:close/>
                <a:moveTo>
                  <a:pt x="114337" y="139176"/>
                </a:moveTo>
                <a:cubicBezTo>
                  <a:pt x="104997" y="139176"/>
                  <a:pt x="97355" y="146722"/>
                  <a:pt x="97355" y="156047"/>
                </a:cubicBezTo>
                <a:cubicBezTo>
                  <a:pt x="97355" y="165373"/>
                  <a:pt x="104997" y="172919"/>
                  <a:pt x="114337" y="172919"/>
                </a:cubicBezTo>
                <a:cubicBezTo>
                  <a:pt x="123677" y="172919"/>
                  <a:pt x="131233" y="165373"/>
                  <a:pt x="131233" y="156047"/>
                </a:cubicBezTo>
                <a:cubicBezTo>
                  <a:pt x="131233" y="146722"/>
                  <a:pt x="123677" y="139176"/>
                  <a:pt x="114337" y="139176"/>
                </a:cubicBezTo>
                <a:close/>
                <a:moveTo>
                  <a:pt x="81138" y="73811"/>
                </a:moveTo>
                <a:cubicBezTo>
                  <a:pt x="85129" y="77372"/>
                  <a:pt x="90818" y="79661"/>
                  <a:pt x="97355" y="79661"/>
                </a:cubicBezTo>
                <a:cubicBezTo>
                  <a:pt x="103978" y="79661"/>
                  <a:pt x="109667" y="77457"/>
                  <a:pt x="113658" y="73811"/>
                </a:cubicBezTo>
                <a:cubicBezTo>
                  <a:pt x="117563" y="77372"/>
                  <a:pt x="123337" y="79661"/>
                  <a:pt x="129875" y="79661"/>
                </a:cubicBezTo>
                <a:cubicBezTo>
                  <a:pt x="136413" y="79661"/>
                  <a:pt x="142186" y="77457"/>
                  <a:pt x="146092" y="73811"/>
                </a:cubicBezTo>
                <a:cubicBezTo>
                  <a:pt x="150083" y="77372"/>
                  <a:pt x="155771" y="79661"/>
                  <a:pt x="162309" y="79661"/>
                </a:cubicBezTo>
                <a:cubicBezTo>
                  <a:pt x="168932" y="79661"/>
                  <a:pt x="174621" y="77457"/>
                  <a:pt x="178611" y="73811"/>
                </a:cubicBezTo>
                <a:cubicBezTo>
                  <a:pt x="182517" y="77372"/>
                  <a:pt x="188291" y="79661"/>
                  <a:pt x="194828" y="79661"/>
                </a:cubicBezTo>
                <a:cubicBezTo>
                  <a:pt x="201366" y="79661"/>
                  <a:pt x="207140" y="77457"/>
                  <a:pt x="211046" y="73811"/>
                </a:cubicBezTo>
                <a:cubicBezTo>
                  <a:pt x="215036" y="77372"/>
                  <a:pt x="220725" y="79661"/>
                  <a:pt x="227263" y="79661"/>
                </a:cubicBezTo>
                <a:cubicBezTo>
                  <a:pt x="233886" y="79661"/>
                  <a:pt x="239574" y="77457"/>
                  <a:pt x="243565" y="73811"/>
                </a:cubicBezTo>
                <a:cubicBezTo>
                  <a:pt x="247471" y="77372"/>
                  <a:pt x="253244" y="79661"/>
                  <a:pt x="259782" y="79661"/>
                </a:cubicBezTo>
                <a:cubicBezTo>
                  <a:pt x="266320" y="79661"/>
                  <a:pt x="272094" y="77457"/>
                  <a:pt x="276000" y="73811"/>
                </a:cubicBezTo>
                <a:cubicBezTo>
                  <a:pt x="279990" y="77372"/>
                  <a:pt x="285679" y="79661"/>
                  <a:pt x="292217" y="79661"/>
                </a:cubicBezTo>
                <a:cubicBezTo>
                  <a:pt x="298840" y="79661"/>
                  <a:pt x="304528" y="77457"/>
                  <a:pt x="308519" y="73811"/>
                </a:cubicBezTo>
                <a:cubicBezTo>
                  <a:pt x="312425" y="77372"/>
                  <a:pt x="318198" y="79661"/>
                  <a:pt x="324736" y="79661"/>
                </a:cubicBezTo>
                <a:cubicBezTo>
                  <a:pt x="331274" y="79661"/>
                  <a:pt x="337048" y="77457"/>
                  <a:pt x="340954" y="73811"/>
                </a:cubicBezTo>
                <a:cubicBezTo>
                  <a:pt x="344944" y="77372"/>
                  <a:pt x="350633" y="79661"/>
                  <a:pt x="357171" y="79661"/>
                </a:cubicBezTo>
                <a:cubicBezTo>
                  <a:pt x="363793" y="79661"/>
                  <a:pt x="369482" y="77457"/>
                  <a:pt x="373473" y="73811"/>
                </a:cubicBezTo>
                <a:cubicBezTo>
                  <a:pt x="377379" y="77372"/>
                  <a:pt x="383152" y="79661"/>
                  <a:pt x="389690" y="79661"/>
                </a:cubicBezTo>
                <a:cubicBezTo>
                  <a:pt x="396228" y="79661"/>
                  <a:pt x="402002" y="77457"/>
                  <a:pt x="405907" y="73811"/>
                </a:cubicBezTo>
                <a:cubicBezTo>
                  <a:pt x="409898" y="77372"/>
                  <a:pt x="415587" y="79661"/>
                  <a:pt x="422125" y="79661"/>
                </a:cubicBezTo>
                <a:cubicBezTo>
                  <a:pt x="428747" y="79661"/>
                  <a:pt x="434436" y="77457"/>
                  <a:pt x="438427" y="73811"/>
                </a:cubicBezTo>
                <a:cubicBezTo>
                  <a:pt x="442332" y="77372"/>
                  <a:pt x="448106" y="79661"/>
                  <a:pt x="454644" y="79661"/>
                </a:cubicBezTo>
                <a:cubicBezTo>
                  <a:pt x="461182" y="79661"/>
                  <a:pt x="466955" y="77457"/>
                  <a:pt x="470861" y="73811"/>
                </a:cubicBezTo>
                <a:cubicBezTo>
                  <a:pt x="474852" y="77372"/>
                  <a:pt x="480540" y="79661"/>
                  <a:pt x="487078" y="79661"/>
                </a:cubicBezTo>
                <a:cubicBezTo>
                  <a:pt x="493701" y="79661"/>
                  <a:pt x="499390" y="77457"/>
                  <a:pt x="503380" y="73811"/>
                </a:cubicBezTo>
                <a:cubicBezTo>
                  <a:pt x="507286" y="77372"/>
                  <a:pt x="513060" y="79661"/>
                  <a:pt x="519598" y="79661"/>
                </a:cubicBezTo>
                <a:cubicBezTo>
                  <a:pt x="526135" y="79661"/>
                  <a:pt x="531909" y="77457"/>
                  <a:pt x="535815" y="73811"/>
                </a:cubicBezTo>
                <a:cubicBezTo>
                  <a:pt x="539805" y="77457"/>
                  <a:pt x="545494" y="79661"/>
                  <a:pt x="552117" y="79661"/>
                </a:cubicBezTo>
                <a:cubicBezTo>
                  <a:pt x="556108" y="79661"/>
                  <a:pt x="559759" y="78813"/>
                  <a:pt x="562900" y="77372"/>
                </a:cubicBezTo>
                <a:lnTo>
                  <a:pt x="562900" y="522890"/>
                </a:lnTo>
                <a:lnTo>
                  <a:pt x="54053" y="522890"/>
                </a:lnTo>
                <a:lnTo>
                  <a:pt x="54053" y="77372"/>
                </a:lnTo>
                <a:cubicBezTo>
                  <a:pt x="57279" y="78813"/>
                  <a:pt x="60930" y="79661"/>
                  <a:pt x="64921" y="79661"/>
                </a:cubicBezTo>
                <a:cubicBezTo>
                  <a:pt x="71459" y="79661"/>
                  <a:pt x="77232" y="77457"/>
                  <a:pt x="81138" y="73811"/>
                </a:cubicBezTo>
                <a:close/>
                <a:moveTo>
                  <a:pt x="573696" y="14819"/>
                </a:moveTo>
                <a:lnTo>
                  <a:pt x="590004" y="14819"/>
                </a:lnTo>
                <a:cubicBezTo>
                  <a:pt x="598923" y="14819"/>
                  <a:pt x="606227" y="22108"/>
                  <a:pt x="606227" y="31091"/>
                </a:cubicBezTo>
                <a:cubicBezTo>
                  <a:pt x="606227" y="39990"/>
                  <a:pt x="598923" y="47279"/>
                  <a:pt x="590004" y="47279"/>
                </a:cubicBezTo>
                <a:lnTo>
                  <a:pt x="573696" y="47279"/>
                </a:lnTo>
                <a:close/>
                <a:moveTo>
                  <a:pt x="16226" y="14819"/>
                </a:moveTo>
                <a:lnTo>
                  <a:pt x="43327" y="14819"/>
                </a:lnTo>
                <a:lnTo>
                  <a:pt x="43327" y="47279"/>
                </a:lnTo>
                <a:lnTo>
                  <a:pt x="16226" y="47279"/>
                </a:lnTo>
                <a:cubicBezTo>
                  <a:pt x="7306" y="47279"/>
                  <a:pt x="0" y="39990"/>
                  <a:pt x="0" y="31091"/>
                </a:cubicBezTo>
                <a:cubicBezTo>
                  <a:pt x="0" y="22108"/>
                  <a:pt x="7306" y="14819"/>
                  <a:pt x="16226" y="14819"/>
                </a:cubicBezTo>
                <a:close/>
                <a:moveTo>
                  <a:pt x="552111" y="0"/>
                </a:moveTo>
                <a:cubicBezTo>
                  <a:pt x="558482" y="0"/>
                  <a:pt x="562900" y="3477"/>
                  <a:pt x="562900" y="6530"/>
                </a:cubicBezTo>
                <a:lnTo>
                  <a:pt x="562900" y="14840"/>
                </a:lnTo>
                <a:lnTo>
                  <a:pt x="562900" y="47318"/>
                </a:lnTo>
                <a:lnTo>
                  <a:pt x="562900" y="58088"/>
                </a:lnTo>
                <a:lnTo>
                  <a:pt x="562900" y="62412"/>
                </a:lnTo>
                <a:cubicBezTo>
                  <a:pt x="562900" y="65465"/>
                  <a:pt x="558482" y="68942"/>
                  <a:pt x="552111" y="68942"/>
                </a:cubicBezTo>
                <a:cubicBezTo>
                  <a:pt x="545654" y="68942"/>
                  <a:pt x="541236" y="65465"/>
                  <a:pt x="541236" y="62412"/>
                </a:cubicBezTo>
                <a:lnTo>
                  <a:pt x="541236" y="58088"/>
                </a:lnTo>
                <a:lnTo>
                  <a:pt x="541236" y="47318"/>
                </a:lnTo>
                <a:lnTo>
                  <a:pt x="541236" y="14840"/>
                </a:lnTo>
                <a:lnTo>
                  <a:pt x="541236" y="6530"/>
                </a:lnTo>
                <a:cubicBezTo>
                  <a:pt x="541236" y="3477"/>
                  <a:pt x="545654" y="0"/>
                  <a:pt x="552111" y="0"/>
                </a:cubicBezTo>
                <a:close/>
                <a:moveTo>
                  <a:pt x="519608" y="0"/>
                </a:moveTo>
                <a:cubicBezTo>
                  <a:pt x="525963" y="0"/>
                  <a:pt x="530369" y="3477"/>
                  <a:pt x="530369" y="6530"/>
                </a:cubicBezTo>
                <a:lnTo>
                  <a:pt x="530369" y="14840"/>
                </a:lnTo>
                <a:lnTo>
                  <a:pt x="530369" y="47318"/>
                </a:lnTo>
                <a:lnTo>
                  <a:pt x="530369" y="58088"/>
                </a:lnTo>
                <a:lnTo>
                  <a:pt x="530369" y="62412"/>
                </a:lnTo>
                <a:cubicBezTo>
                  <a:pt x="530369" y="65465"/>
                  <a:pt x="525963" y="68942"/>
                  <a:pt x="519608" y="68942"/>
                </a:cubicBezTo>
                <a:cubicBezTo>
                  <a:pt x="513253" y="68942"/>
                  <a:pt x="508847" y="65465"/>
                  <a:pt x="508847" y="62412"/>
                </a:cubicBezTo>
                <a:lnTo>
                  <a:pt x="508847" y="58088"/>
                </a:lnTo>
                <a:lnTo>
                  <a:pt x="508847" y="47318"/>
                </a:lnTo>
                <a:lnTo>
                  <a:pt x="508847" y="14840"/>
                </a:lnTo>
                <a:lnTo>
                  <a:pt x="508847" y="6530"/>
                </a:lnTo>
                <a:cubicBezTo>
                  <a:pt x="508847" y="3477"/>
                  <a:pt x="513253" y="0"/>
                  <a:pt x="519608" y="0"/>
                </a:cubicBezTo>
                <a:close/>
                <a:moveTo>
                  <a:pt x="487106" y="0"/>
                </a:moveTo>
                <a:cubicBezTo>
                  <a:pt x="493562" y="0"/>
                  <a:pt x="497980" y="3477"/>
                  <a:pt x="497980" y="6530"/>
                </a:cubicBezTo>
                <a:lnTo>
                  <a:pt x="497980" y="14840"/>
                </a:lnTo>
                <a:lnTo>
                  <a:pt x="497980" y="47318"/>
                </a:lnTo>
                <a:lnTo>
                  <a:pt x="497980" y="58088"/>
                </a:lnTo>
                <a:lnTo>
                  <a:pt x="497980" y="62412"/>
                </a:lnTo>
                <a:cubicBezTo>
                  <a:pt x="497980" y="65465"/>
                  <a:pt x="493562" y="68942"/>
                  <a:pt x="487106" y="68942"/>
                </a:cubicBezTo>
                <a:cubicBezTo>
                  <a:pt x="480734" y="68942"/>
                  <a:pt x="476316" y="65465"/>
                  <a:pt x="476316" y="62412"/>
                </a:cubicBezTo>
                <a:lnTo>
                  <a:pt x="476316" y="58088"/>
                </a:lnTo>
                <a:lnTo>
                  <a:pt x="476316" y="47318"/>
                </a:lnTo>
                <a:lnTo>
                  <a:pt x="476316" y="14840"/>
                </a:lnTo>
                <a:lnTo>
                  <a:pt x="476316" y="6530"/>
                </a:lnTo>
                <a:cubicBezTo>
                  <a:pt x="476316" y="3477"/>
                  <a:pt x="480734" y="0"/>
                  <a:pt x="487106" y="0"/>
                </a:cubicBezTo>
                <a:close/>
                <a:moveTo>
                  <a:pt x="454661" y="0"/>
                </a:moveTo>
                <a:cubicBezTo>
                  <a:pt x="461032" y="0"/>
                  <a:pt x="465450" y="3477"/>
                  <a:pt x="465450" y="6530"/>
                </a:cubicBezTo>
                <a:lnTo>
                  <a:pt x="465450" y="14840"/>
                </a:lnTo>
                <a:lnTo>
                  <a:pt x="465450" y="47318"/>
                </a:lnTo>
                <a:lnTo>
                  <a:pt x="465450" y="58088"/>
                </a:lnTo>
                <a:lnTo>
                  <a:pt x="465450" y="62412"/>
                </a:lnTo>
                <a:cubicBezTo>
                  <a:pt x="465450" y="65465"/>
                  <a:pt x="461032" y="68942"/>
                  <a:pt x="454661" y="68942"/>
                </a:cubicBezTo>
                <a:cubicBezTo>
                  <a:pt x="448289" y="68942"/>
                  <a:pt x="443786" y="65465"/>
                  <a:pt x="443871" y="62412"/>
                </a:cubicBezTo>
                <a:lnTo>
                  <a:pt x="443871" y="58088"/>
                </a:lnTo>
                <a:lnTo>
                  <a:pt x="443871" y="47318"/>
                </a:lnTo>
                <a:lnTo>
                  <a:pt x="443871" y="14840"/>
                </a:lnTo>
                <a:lnTo>
                  <a:pt x="443871" y="6530"/>
                </a:lnTo>
                <a:cubicBezTo>
                  <a:pt x="443871" y="3477"/>
                  <a:pt x="448289" y="0"/>
                  <a:pt x="454661" y="0"/>
                </a:cubicBezTo>
                <a:close/>
                <a:moveTo>
                  <a:pt x="422235" y="0"/>
                </a:moveTo>
                <a:cubicBezTo>
                  <a:pt x="428586" y="0"/>
                  <a:pt x="432989" y="3477"/>
                  <a:pt x="432989" y="6530"/>
                </a:cubicBezTo>
                <a:lnTo>
                  <a:pt x="432989" y="14840"/>
                </a:lnTo>
                <a:lnTo>
                  <a:pt x="432989" y="47318"/>
                </a:lnTo>
                <a:lnTo>
                  <a:pt x="432989" y="58088"/>
                </a:lnTo>
                <a:lnTo>
                  <a:pt x="432989" y="62412"/>
                </a:lnTo>
                <a:cubicBezTo>
                  <a:pt x="432989" y="65465"/>
                  <a:pt x="428586" y="68942"/>
                  <a:pt x="422235" y="68942"/>
                </a:cubicBezTo>
                <a:cubicBezTo>
                  <a:pt x="415799" y="68942"/>
                  <a:pt x="411396" y="65465"/>
                  <a:pt x="411396" y="62412"/>
                </a:cubicBezTo>
                <a:lnTo>
                  <a:pt x="411396" y="58088"/>
                </a:lnTo>
                <a:lnTo>
                  <a:pt x="411396" y="47318"/>
                </a:lnTo>
                <a:lnTo>
                  <a:pt x="411396" y="14840"/>
                </a:lnTo>
                <a:lnTo>
                  <a:pt x="411396" y="6530"/>
                </a:lnTo>
                <a:cubicBezTo>
                  <a:pt x="411396" y="3477"/>
                  <a:pt x="415799" y="0"/>
                  <a:pt x="422235" y="0"/>
                </a:cubicBezTo>
                <a:close/>
                <a:moveTo>
                  <a:pt x="389733" y="0"/>
                </a:moveTo>
                <a:cubicBezTo>
                  <a:pt x="396109" y="0"/>
                  <a:pt x="400529" y="3477"/>
                  <a:pt x="400529" y="6530"/>
                </a:cubicBezTo>
                <a:lnTo>
                  <a:pt x="400529" y="14840"/>
                </a:lnTo>
                <a:lnTo>
                  <a:pt x="400529" y="47318"/>
                </a:lnTo>
                <a:lnTo>
                  <a:pt x="400529" y="58088"/>
                </a:lnTo>
                <a:lnTo>
                  <a:pt x="400529" y="62412"/>
                </a:lnTo>
                <a:cubicBezTo>
                  <a:pt x="400529" y="65465"/>
                  <a:pt x="396109" y="68942"/>
                  <a:pt x="389733" y="68942"/>
                </a:cubicBezTo>
                <a:cubicBezTo>
                  <a:pt x="383357" y="68942"/>
                  <a:pt x="378936" y="65465"/>
                  <a:pt x="378936" y="62412"/>
                </a:cubicBezTo>
                <a:lnTo>
                  <a:pt x="378936" y="58088"/>
                </a:lnTo>
                <a:lnTo>
                  <a:pt x="378936" y="47318"/>
                </a:lnTo>
                <a:lnTo>
                  <a:pt x="378936" y="14840"/>
                </a:lnTo>
                <a:lnTo>
                  <a:pt x="378936" y="6530"/>
                </a:lnTo>
                <a:cubicBezTo>
                  <a:pt x="378936" y="3477"/>
                  <a:pt x="383357" y="0"/>
                  <a:pt x="389733" y="0"/>
                </a:cubicBezTo>
                <a:close/>
                <a:moveTo>
                  <a:pt x="357195" y="0"/>
                </a:moveTo>
                <a:cubicBezTo>
                  <a:pt x="363651" y="0"/>
                  <a:pt x="368069" y="3477"/>
                  <a:pt x="368069" y="6530"/>
                </a:cubicBezTo>
                <a:lnTo>
                  <a:pt x="368069" y="14840"/>
                </a:lnTo>
                <a:lnTo>
                  <a:pt x="368069" y="47318"/>
                </a:lnTo>
                <a:lnTo>
                  <a:pt x="368069" y="58088"/>
                </a:lnTo>
                <a:lnTo>
                  <a:pt x="368069" y="62412"/>
                </a:lnTo>
                <a:cubicBezTo>
                  <a:pt x="368069" y="65465"/>
                  <a:pt x="363651" y="68942"/>
                  <a:pt x="357195" y="68942"/>
                </a:cubicBezTo>
                <a:cubicBezTo>
                  <a:pt x="350823" y="68942"/>
                  <a:pt x="346405" y="65465"/>
                  <a:pt x="346405" y="62412"/>
                </a:cubicBezTo>
                <a:lnTo>
                  <a:pt x="346405" y="58088"/>
                </a:lnTo>
                <a:lnTo>
                  <a:pt x="346405" y="47318"/>
                </a:lnTo>
                <a:lnTo>
                  <a:pt x="346405" y="14840"/>
                </a:lnTo>
                <a:lnTo>
                  <a:pt x="346405" y="6530"/>
                </a:lnTo>
                <a:cubicBezTo>
                  <a:pt x="346405" y="3477"/>
                  <a:pt x="350823" y="0"/>
                  <a:pt x="357195" y="0"/>
                </a:cubicBezTo>
                <a:close/>
                <a:moveTo>
                  <a:pt x="324750" y="0"/>
                </a:moveTo>
                <a:cubicBezTo>
                  <a:pt x="331121" y="0"/>
                  <a:pt x="335539" y="3477"/>
                  <a:pt x="335539" y="6530"/>
                </a:cubicBezTo>
                <a:lnTo>
                  <a:pt x="335539" y="14840"/>
                </a:lnTo>
                <a:lnTo>
                  <a:pt x="335539" y="47318"/>
                </a:lnTo>
                <a:lnTo>
                  <a:pt x="335539" y="58088"/>
                </a:lnTo>
                <a:lnTo>
                  <a:pt x="335539" y="62412"/>
                </a:lnTo>
                <a:cubicBezTo>
                  <a:pt x="335539" y="65465"/>
                  <a:pt x="331121" y="68942"/>
                  <a:pt x="324750" y="68942"/>
                </a:cubicBezTo>
                <a:cubicBezTo>
                  <a:pt x="318378" y="68942"/>
                  <a:pt x="313875" y="65465"/>
                  <a:pt x="313960" y="62412"/>
                </a:cubicBezTo>
                <a:lnTo>
                  <a:pt x="313960" y="58088"/>
                </a:lnTo>
                <a:lnTo>
                  <a:pt x="313960" y="47318"/>
                </a:lnTo>
                <a:lnTo>
                  <a:pt x="313960" y="14840"/>
                </a:lnTo>
                <a:lnTo>
                  <a:pt x="313960" y="6530"/>
                </a:lnTo>
                <a:cubicBezTo>
                  <a:pt x="313960" y="3477"/>
                  <a:pt x="318378" y="0"/>
                  <a:pt x="324750" y="0"/>
                </a:cubicBezTo>
                <a:close/>
                <a:moveTo>
                  <a:pt x="292324" y="0"/>
                </a:moveTo>
                <a:cubicBezTo>
                  <a:pt x="298675" y="0"/>
                  <a:pt x="303078" y="3477"/>
                  <a:pt x="303078" y="6530"/>
                </a:cubicBezTo>
                <a:lnTo>
                  <a:pt x="303078" y="14840"/>
                </a:lnTo>
                <a:lnTo>
                  <a:pt x="303078" y="47318"/>
                </a:lnTo>
                <a:lnTo>
                  <a:pt x="303078" y="58088"/>
                </a:lnTo>
                <a:lnTo>
                  <a:pt x="303078" y="62412"/>
                </a:lnTo>
                <a:cubicBezTo>
                  <a:pt x="303078" y="65465"/>
                  <a:pt x="298675" y="68942"/>
                  <a:pt x="292324" y="68942"/>
                </a:cubicBezTo>
                <a:cubicBezTo>
                  <a:pt x="285888" y="68942"/>
                  <a:pt x="281485" y="65465"/>
                  <a:pt x="281485" y="62412"/>
                </a:cubicBezTo>
                <a:lnTo>
                  <a:pt x="281485" y="58088"/>
                </a:lnTo>
                <a:lnTo>
                  <a:pt x="281485" y="47318"/>
                </a:lnTo>
                <a:lnTo>
                  <a:pt x="281485" y="14840"/>
                </a:lnTo>
                <a:lnTo>
                  <a:pt x="281485" y="6530"/>
                </a:lnTo>
                <a:cubicBezTo>
                  <a:pt x="281485" y="3477"/>
                  <a:pt x="285888" y="0"/>
                  <a:pt x="292324" y="0"/>
                </a:cubicBezTo>
                <a:close/>
                <a:moveTo>
                  <a:pt x="259821" y="0"/>
                </a:moveTo>
                <a:cubicBezTo>
                  <a:pt x="266197" y="0"/>
                  <a:pt x="270618" y="3477"/>
                  <a:pt x="270618" y="6530"/>
                </a:cubicBezTo>
                <a:lnTo>
                  <a:pt x="270618" y="14840"/>
                </a:lnTo>
                <a:lnTo>
                  <a:pt x="270618" y="47318"/>
                </a:lnTo>
                <a:lnTo>
                  <a:pt x="270618" y="58088"/>
                </a:lnTo>
                <a:lnTo>
                  <a:pt x="270618" y="62412"/>
                </a:lnTo>
                <a:cubicBezTo>
                  <a:pt x="270618" y="65465"/>
                  <a:pt x="266197" y="68942"/>
                  <a:pt x="259821" y="68942"/>
                </a:cubicBezTo>
                <a:cubicBezTo>
                  <a:pt x="253445" y="68942"/>
                  <a:pt x="249025" y="65465"/>
                  <a:pt x="249025" y="62412"/>
                </a:cubicBezTo>
                <a:lnTo>
                  <a:pt x="249025" y="58088"/>
                </a:lnTo>
                <a:lnTo>
                  <a:pt x="249025" y="47318"/>
                </a:lnTo>
                <a:lnTo>
                  <a:pt x="249025" y="14840"/>
                </a:lnTo>
                <a:lnTo>
                  <a:pt x="249025" y="6530"/>
                </a:lnTo>
                <a:cubicBezTo>
                  <a:pt x="249025" y="3477"/>
                  <a:pt x="253445" y="0"/>
                  <a:pt x="259821" y="0"/>
                </a:cubicBezTo>
                <a:close/>
                <a:moveTo>
                  <a:pt x="227284" y="0"/>
                </a:moveTo>
                <a:cubicBezTo>
                  <a:pt x="233741" y="0"/>
                  <a:pt x="238159" y="3477"/>
                  <a:pt x="238159" y="6530"/>
                </a:cubicBezTo>
                <a:lnTo>
                  <a:pt x="238159" y="14840"/>
                </a:lnTo>
                <a:lnTo>
                  <a:pt x="238159" y="47318"/>
                </a:lnTo>
                <a:lnTo>
                  <a:pt x="238159" y="58088"/>
                </a:lnTo>
                <a:lnTo>
                  <a:pt x="238159" y="62412"/>
                </a:lnTo>
                <a:cubicBezTo>
                  <a:pt x="238159" y="65465"/>
                  <a:pt x="233741" y="68942"/>
                  <a:pt x="227284" y="68942"/>
                </a:cubicBezTo>
                <a:cubicBezTo>
                  <a:pt x="220913" y="68942"/>
                  <a:pt x="216495" y="65465"/>
                  <a:pt x="216495" y="62412"/>
                </a:cubicBezTo>
                <a:lnTo>
                  <a:pt x="216495" y="58088"/>
                </a:lnTo>
                <a:lnTo>
                  <a:pt x="216495" y="47318"/>
                </a:lnTo>
                <a:lnTo>
                  <a:pt x="216495" y="14840"/>
                </a:lnTo>
                <a:lnTo>
                  <a:pt x="216495" y="6530"/>
                </a:lnTo>
                <a:cubicBezTo>
                  <a:pt x="216495" y="3477"/>
                  <a:pt x="220913" y="0"/>
                  <a:pt x="227284" y="0"/>
                </a:cubicBezTo>
                <a:close/>
                <a:moveTo>
                  <a:pt x="194838" y="0"/>
                </a:moveTo>
                <a:cubicBezTo>
                  <a:pt x="201210" y="0"/>
                  <a:pt x="205628" y="3477"/>
                  <a:pt x="205628" y="6530"/>
                </a:cubicBezTo>
                <a:lnTo>
                  <a:pt x="205628" y="14840"/>
                </a:lnTo>
                <a:lnTo>
                  <a:pt x="205628" y="47318"/>
                </a:lnTo>
                <a:lnTo>
                  <a:pt x="205628" y="58088"/>
                </a:lnTo>
                <a:lnTo>
                  <a:pt x="205628" y="62412"/>
                </a:lnTo>
                <a:cubicBezTo>
                  <a:pt x="205628" y="65465"/>
                  <a:pt x="201210" y="68942"/>
                  <a:pt x="194838" y="68942"/>
                </a:cubicBezTo>
                <a:cubicBezTo>
                  <a:pt x="188467" y="68942"/>
                  <a:pt x="183964" y="65465"/>
                  <a:pt x="184049" y="62412"/>
                </a:cubicBezTo>
                <a:lnTo>
                  <a:pt x="184049" y="58088"/>
                </a:lnTo>
                <a:lnTo>
                  <a:pt x="184049" y="47318"/>
                </a:lnTo>
                <a:lnTo>
                  <a:pt x="184049" y="14840"/>
                </a:lnTo>
                <a:lnTo>
                  <a:pt x="184049" y="6530"/>
                </a:lnTo>
                <a:cubicBezTo>
                  <a:pt x="184049" y="3477"/>
                  <a:pt x="188467" y="0"/>
                  <a:pt x="194838" y="0"/>
                </a:cubicBezTo>
                <a:close/>
                <a:moveTo>
                  <a:pt x="162448" y="0"/>
                </a:moveTo>
                <a:cubicBezTo>
                  <a:pt x="168820" y="0"/>
                  <a:pt x="173238" y="3477"/>
                  <a:pt x="173238" y="6530"/>
                </a:cubicBezTo>
                <a:lnTo>
                  <a:pt x="173238" y="14840"/>
                </a:lnTo>
                <a:lnTo>
                  <a:pt x="173238" y="47318"/>
                </a:lnTo>
                <a:lnTo>
                  <a:pt x="173238" y="58088"/>
                </a:lnTo>
                <a:lnTo>
                  <a:pt x="173238" y="62412"/>
                </a:lnTo>
                <a:cubicBezTo>
                  <a:pt x="173238" y="65465"/>
                  <a:pt x="168820" y="68942"/>
                  <a:pt x="162448" y="68942"/>
                </a:cubicBezTo>
                <a:cubicBezTo>
                  <a:pt x="155992" y="68942"/>
                  <a:pt x="151574" y="65465"/>
                  <a:pt x="151574" y="62412"/>
                </a:cubicBezTo>
                <a:lnTo>
                  <a:pt x="151574" y="58088"/>
                </a:lnTo>
                <a:lnTo>
                  <a:pt x="151574" y="47318"/>
                </a:lnTo>
                <a:lnTo>
                  <a:pt x="151574" y="14840"/>
                </a:lnTo>
                <a:lnTo>
                  <a:pt x="151574" y="6530"/>
                </a:lnTo>
                <a:cubicBezTo>
                  <a:pt x="151574" y="3477"/>
                  <a:pt x="155992" y="0"/>
                  <a:pt x="162448" y="0"/>
                </a:cubicBezTo>
                <a:close/>
                <a:moveTo>
                  <a:pt x="129910" y="0"/>
                </a:moveTo>
                <a:cubicBezTo>
                  <a:pt x="136286" y="0"/>
                  <a:pt x="140707" y="3477"/>
                  <a:pt x="140707" y="6530"/>
                </a:cubicBezTo>
                <a:lnTo>
                  <a:pt x="140707" y="14840"/>
                </a:lnTo>
                <a:lnTo>
                  <a:pt x="140707" y="47318"/>
                </a:lnTo>
                <a:lnTo>
                  <a:pt x="140707" y="58088"/>
                </a:lnTo>
                <a:lnTo>
                  <a:pt x="140707" y="62412"/>
                </a:lnTo>
                <a:cubicBezTo>
                  <a:pt x="140707" y="65465"/>
                  <a:pt x="136286" y="68942"/>
                  <a:pt x="129910" y="68942"/>
                </a:cubicBezTo>
                <a:cubicBezTo>
                  <a:pt x="123534" y="68942"/>
                  <a:pt x="119114" y="65465"/>
                  <a:pt x="119114" y="62412"/>
                </a:cubicBezTo>
                <a:lnTo>
                  <a:pt x="119114" y="58088"/>
                </a:lnTo>
                <a:lnTo>
                  <a:pt x="119114" y="47318"/>
                </a:lnTo>
                <a:lnTo>
                  <a:pt x="119114" y="14840"/>
                </a:lnTo>
                <a:lnTo>
                  <a:pt x="119114" y="6530"/>
                </a:lnTo>
                <a:cubicBezTo>
                  <a:pt x="119114" y="3477"/>
                  <a:pt x="123534" y="0"/>
                  <a:pt x="129910" y="0"/>
                </a:cubicBezTo>
                <a:close/>
                <a:moveTo>
                  <a:pt x="97373" y="0"/>
                </a:moveTo>
                <a:cubicBezTo>
                  <a:pt x="103830" y="0"/>
                  <a:pt x="108248" y="3477"/>
                  <a:pt x="108248" y="6530"/>
                </a:cubicBezTo>
                <a:lnTo>
                  <a:pt x="108248" y="14840"/>
                </a:lnTo>
                <a:lnTo>
                  <a:pt x="108248" y="47318"/>
                </a:lnTo>
                <a:lnTo>
                  <a:pt x="108248" y="58088"/>
                </a:lnTo>
                <a:lnTo>
                  <a:pt x="108248" y="62412"/>
                </a:lnTo>
                <a:cubicBezTo>
                  <a:pt x="108248" y="65465"/>
                  <a:pt x="103830" y="68942"/>
                  <a:pt x="97373" y="68942"/>
                </a:cubicBezTo>
                <a:cubicBezTo>
                  <a:pt x="91002" y="68942"/>
                  <a:pt x="86584" y="65465"/>
                  <a:pt x="86584" y="62412"/>
                </a:cubicBezTo>
                <a:lnTo>
                  <a:pt x="86584" y="58088"/>
                </a:lnTo>
                <a:lnTo>
                  <a:pt x="86584" y="47318"/>
                </a:lnTo>
                <a:lnTo>
                  <a:pt x="86584" y="14840"/>
                </a:lnTo>
                <a:lnTo>
                  <a:pt x="86584" y="6530"/>
                </a:lnTo>
                <a:cubicBezTo>
                  <a:pt x="86584" y="3477"/>
                  <a:pt x="91002" y="0"/>
                  <a:pt x="97373" y="0"/>
                </a:cubicBezTo>
                <a:close/>
                <a:moveTo>
                  <a:pt x="64927" y="0"/>
                </a:moveTo>
                <a:cubicBezTo>
                  <a:pt x="71299" y="0"/>
                  <a:pt x="75717" y="3477"/>
                  <a:pt x="75717" y="6530"/>
                </a:cubicBezTo>
                <a:lnTo>
                  <a:pt x="75717" y="14840"/>
                </a:lnTo>
                <a:lnTo>
                  <a:pt x="75717" y="47318"/>
                </a:lnTo>
                <a:lnTo>
                  <a:pt x="75717" y="58088"/>
                </a:lnTo>
                <a:lnTo>
                  <a:pt x="75717" y="62412"/>
                </a:lnTo>
                <a:cubicBezTo>
                  <a:pt x="75717" y="65465"/>
                  <a:pt x="71299" y="68942"/>
                  <a:pt x="64927" y="68942"/>
                </a:cubicBezTo>
                <a:cubicBezTo>
                  <a:pt x="58556" y="68942"/>
                  <a:pt x="54053" y="65465"/>
                  <a:pt x="54138" y="62412"/>
                </a:cubicBezTo>
                <a:lnTo>
                  <a:pt x="54138" y="58088"/>
                </a:lnTo>
                <a:lnTo>
                  <a:pt x="54138" y="47318"/>
                </a:lnTo>
                <a:lnTo>
                  <a:pt x="54138" y="14840"/>
                </a:lnTo>
                <a:lnTo>
                  <a:pt x="54138" y="6530"/>
                </a:lnTo>
                <a:cubicBezTo>
                  <a:pt x="54138" y="3477"/>
                  <a:pt x="58556" y="0"/>
                  <a:pt x="64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sp>
      <p:sp>
        <p:nvSpPr>
          <p:cNvPr id="63" name="workers-team_50603"/>
          <p:cNvSpPr>
            <a:spLocks noChangeAspect="1"/>
          </p:cNvSpPr>
          <p:nvPr/>
        </p:nvSpPr>
        <p:spPr bwMode="auto">
          <a:xfrm>
            <a:off x="7390740" y="5288471"/>
            <a:ext cx="269927" cy="285858"/>
          </a:xfrm>
          <a:custGeom>
            <a:avLst/>
            <a:gdLst>
              <a:gd name="connsiteX0" fmla="*/ 435703 w 572779"/>
              <a:gd name="connsiteY0" fmla="*/ 160183 h 606580"/>
              <a:gd name="connsiteX1" fmla="*/ 479697 w 572779"/>
              <a:gd name="connsiteY1" fmla="*/ 160183 h 606580"/>
              <a:gd name="connsiteX2" fmla="*/ 479581 w 572779"/>
              <a:gd name="connsiteY2" fmla="*/ 160472 h 606580"/>
              <a:gd name="connsiteX3" fmla="*/ 479812 w 572779"/>
              <a:gd name="connsiteY3" fmla="*/ 160472 h 606580"/>
              <a:gd name="connsiteX4" fmla="*/ 478713 w 572779"/>
              <a:gd name="connsiteY4" fmla="*/ 162726 h 606580"/>
              <a:gd name="connsiteX5" fmla="*/ 469682 w 572779"/>
              <a:gd name="connsiteY5" fmla="*/ 187227 h 606580"/>
              <a:gd name="connsiteX6" fmla="*/ 474776 w 572779"/>
              <a:gd name="connsiteY6" fmla="*/ 242470 h 606580"/>
              <a:gd name="connsiteX7" fmla="*/ 494284 w 572779"/>
              <a:gd name="connsiteY7" fmla="*/ 242470 h 606580"/>
              <a:gd name="connsiteX8" fmla="*/ 510840 w 572779"/>
              <a:gd name="connsiteY8" fmla="*/ 160183 h 606580"/>
              <a:gd name="connsiteX9" fmla="*/ 527338 w 572779"/>
              <a:gd name="connsiteY9" fmla="*/ 160183 h 606580"/>
              <a:gd name="connsiteX10" fmla="*/ 572779 w 572779"/>
              <a:gd name="connsiteY10" fmla="*/ 205430 h 606580"/>
              <a:gd name="connsiteX11" fmla="*/ 572779 w 572779"/>
              <a:gd name="connsiteY11" fmla="*/ 337413 h 606580"/>
              <a:gd name="connsiteX12" fmla="*/ 527396 w 572779"/>
              <a:gd name="connsiteY12" fmla="*/ 382717 h 606580"/>
              <a:gd name="connsiteX13" fmla="*/ 521607 w 572779"/>
              <a:gd name="connsiteY13" fmla="*/ 382717 h 606580"/>
              <a:gd name="connsiteX14" fmla="*/ 521607 w 572779"/>
              <a:gd name="connsiteY14" fmla="*/ 574624 h 606580"/>
              <a:gd name="connsiteX15" fmla="*/ 489595 w 572779"/>
              <a:gd name="connsiteY15" fmla="*/ 606580 h 606580"/>
              <a:gd name="connsiteX16" fmla="*/ 457815 w 572779"/>
              <a:gd name="connsiteY16" fmla="*/ 578149 h 606580"/>
              <a:gd name="connsiteX17" fmla="*/ 425978 w 572779"/>
              <a:gd name="connsiteY17" fmla="*/ 606580 h 606580"/>
              <a:gd name="connsiteX18" fmla="*/ 393966 w 572779"/>
              <a:gd name="connsiteY18" fmla="*/ 574624 h 606580"/>
              <a:gd name="connsiteX19" fmla="*/ 393966 w 572779"/>
              <a:gd name="connsiteY19" fmla="*/ 392541 h 606580"/>
              <a:gd name="connsiteX20" fmla="*/ 422967 w 572779"/>
              <a:gd name="connsiteY20" fmla="*/ 337528 h 606580"/>
              <a:gd name="connsiteX21" fmla="*/ 422967 w 572779"/>
              <a:gd name="connsiteY21" fmla="*/ 242528 h 606580"/>
              <a:gd name="connsiteX22" fmla="*/ 440739 w 572779"/>
              <a:gd name="connsiteY22" fmla="*/ 242528 h 606580"/>
              <a:gd name="connsiteX23" fmla="*/ 445833 w 572779"/>
              <a:gd name="connsiteY23" fmla="*/ 186996 h 606580"/>
              <a:gd name="connsiteX24" fmla="*/ 445196 w 572779"/>
              <a:gd name="connsiteY24" fmla="*/ 183991 h 606580"/>
              <a:gd name="connsiteX25" fmla="*/ 436860 w 572779"/>
              <a:gd name="connsiteY25" fmla="*/ 162726 h 606580"/>
              <a:gd name="connsiteX26" fmla="*/ 435818 w 572779"/>
              <a:gd name="connsiteY26" fmla="*/ 160472 h 606580"/>
              <a:gd name="connsiteX27" fmla="*/ 435876 w 572779"/>
              <a:gd name="connsiteY27" fmla="*/ 160472 h 606580"/>
              <a:gd name="connsiteX28" fmla="*/ 435703 w 572779"/>
              <a:gd name="connsiteY28" fmla="*/ 160183 h 606580"/>
              <a:gd name="connsiteX29" fmla="*/ 264349 w 572779"/>
              <a:gd name="connsiteY29" fmla="*/ 160183 h 606580"/>
              <a:gd name="connsiteX30" fmla="*/ 308327 w 572779"/>
              <a:gd name="connsiteY30" fmla="*/ 160183 h 606580"/>
              <a:gd name="connsiteX31" fmla="*/ 308154 w 572779"/>
              <a:gd name="connsiteY31" fmla="*/ 160472 h 606580"/>
              <a:gd name="connsiteX32" fmla="*/ 308385 w 572779"/>
              <a:gd name="connsiteY32" fmla="*/ 160472 h 606580"/>
              <a:gd name="connsiteX33" fmla="*/ 307344 w 572779"/>
              <a:gd name="connsiteY33" fmla="*/ 162726 h 606580"/>
              <a:gd name="connsiteX34" fmla="*/ 298316 w 572779"/>
              <a:gd name="connsiteY34" fmla="*/ 187227 h 606580"/>
              <a:gd name="connsiteX35" fmla="*/ 303409 w 572779"/>
              <a:gd name="connsiteY35" fmla="*/ 242470 h 606580"/>
              <a:gd name="connsiteX36" fmla="*/ 322910 w 572779"/>
              <a:gd name="connsiteY36" fmla="*/ 242470 h 606580"/>
              <a:gd name="connsiteX37" fmla="*/ 339401 w 572779"/>
              <a:gd name="connsiteY37" fmla="*/ 160183 h 606580"/>
              <a:gd name="connsiteX38" fmla="*/ 355951 w 572779"/>
              <a:gd name="connsiteY38" fmla="*/ 160183 h 606580"/>
              <a:gd name="connsiteX39" fmla="*/ 401376 w 572779"/>
              <a:gd name="connsiteY39" fmla="*/ 205430 h 606580"/>
              <a:gd name="connsiteX40" fmla="*/ 401376 w 572779"/>
              <a:gd name="connsiteY40" fmla="*/ 337413 h 606580"/>
              <a:gd name="connsiteX41" fmla="*/ 356009 w 572779"/>
              <a:gd name="connsiteY41" fmla="*/ 382717 h 606580"/>
              <a:gd name="connsiteX42" fmla="*/ 350222 w 572779"/>
              <a:gd name="connsiteY42" fmla="*/ 382717 h 606580"/>
              <a:gd name="connsiteX43" fmla="*/ 350222 w 572779"/>
              <a:gd name="connsiteY43" fmla="*/ 574624 h 606580"/>
              <a:gd name="connsiteX44" fmla="*/ 318222 w 572779"/>
              <a:gd name="connsiteY44" fmla="*/ 606580 h 606580"/>
              <a:gd name="connsiteX45" fmla="*/ 286396 w 572779"/>
              <a:gd name="connsiteY45" fmla="*/ 578149 h 606580"/>
              <a:gd name="connsiteX46" fmla="*/ 254628 w 572779"/>
              <a:gd name="connsiteY46" fmla="*/ 606580 h 606580"/>
              <a:gd name="connsiteX47" fmla="*/ 222628 w 572779"/>
              <a:gd name="connsiteY47" fmla="*/ 574624 h 606580"/>
              <a:gd name="connsiteX48" fmla="*/ 222628 w 572779"/>
              <a:gd name="connsiteY48" fmla="*/ 382833 h 606580"/>
              <a:gd name="connsiteX49" fmla="*/ 216841 w 572779"/>
              <a:gd name="connsiteY49" fmla="*/ 382833 h 606580"/>
              <a:gd name="connsiteX50" fmla="*/ 171474 w 572779"/>
              <a:gd name="connsiteY50" fmla="*/ 337528 h 606580"/>
              <a:gd name="connsiteX51" fmla="*/ 171474 w 572779"/>
              <a:gd name="connsiteY51" fmla="*/ 205545 h 606580"/>
              <a:gd name="connsiteX52" fmla="*/ 216841 w 572779"/>
              <a:gd name="connsiteY52" fmla="*/ 160241 h 606580"/>
              <a:gd name="connsiteX53" fmla="*/ 233333 w 572779"/>
              <a:gd name="connsiteY53" fmla="*/ 160241 h 606580"/>
              <a:gd name="connsiteX54" fmla="*/ 249825 w 572779"/>
              <a:gd name="connsiteY54" fmla="*/ 242528 h 606580"/>
              <a:gd name="connsiteX55" fmla="*/ 269383 w 572779"/>
              <a:gd name="connsiteY55" fmla="*/ 242528 h 606580"/>
              <a:gd name="connsiteX56" fmla="*/ 274476 w 572779"/>
              <a:gd name="connsiteY56" fmla="*/ 186996 h 606580"/>
              <a:gd name="connsiteX57" fmla="*/ 273839 w 572779"/>
              <a:gd name="connsiteY57" fmla="*/ 183991 h 606580"/>
              <a:gd name="connsiteX58" fmla="*/ 265506 w 572779"/>
              <a:gd name="connsiteY58" fmla="*/ 162726 h 606580"/>
              <a:gd name="connsiteX59" fmla="*/ 264407 w 572779"/>
              <a:gd name="connsiteY59" fmla="*/ 160472 h 606580"/>
              <a:gd name="connsiteX60" fmla="*/ 264523 w 572779"/>
              <a:gd name="connsiteY60" fmla="*/ 160472 h 606580"/>
              <a:gd name="connsiteX61" fmla="*/ 264349 w 572779"/>
              <a:gd name="connsiteY61" fmla="*/ 160183 h 606580"/>
              <a:gd name="connsiteX62" fmla="*/ 92987 w 572779"/>
              <a:gd name="connsiteY62" fmla="*/ 160183 h 606580"/>
              <a:gd name="connsiteX63" fmla="*/ 136964 w 572779"/>
              <a:gd name="connsiteY63" fmla="*/ 160183 h 606580"/>
              <a:gd name="connsiteX64" fmla="*/ 136791 w 572779"/>
              <a:gd name="connsiteY64" fmla="*/ 160472 h 606580"/>
              <a:gd name="connsiteX65" fmla="*/ 137022 w 572779"/>
              <a:gd name="connsiteY65" fmla="*/ 160472 h 606580"/>
              <a:gd name="connsiteX66" fmla="*/ 135923 w 572779"/>
              <a:gd name="connsiteY66" fmla="*/ 162726 h 606580"/>
              <a:gd name="connsiteX67" fmla="*/ 126896 w 572779"/>
              <a:gd name="connsiteY67" fmla="*/ 187227 h 606580"/>
              <a:gd name="connsiteX68" fmla="*/ 131988 w 572779"/>
              <a:gd name="connsiteY68" fmla="*/ 242470 h 606580"/>
              <a:gd name="connsiteX69" fmla="*/ 149752 w 572779"/>
              <a:gd name="connsiteY69" fmla="*/ 242470 h 606580"/>
              <a:gd name="connsiteX70" fmla="*/ 149752 w 572779"/>
              <a:gd name="connsiteY70" fmla="*/ 337471 h 606580"/>
              <a:gd name="connsiteX71" fmla="*/ 178742 w 572779"/>
              <a:gd name="connsiteY71" fmla="*/ 392483 h 606580"/>
              <a:gd name="connsiteX72" fmla="*/ 178742 w 572779"/>
              <a:gd name="connsiteY72" fmla="*/ 574624 h 606580"/>
              <a:gd name="connsiteX73" fmla="*/ 146743 w 572779"/>
              <a:gd name="connsiteY73" fmla="*/ 606580 h 606580"/>
              <a:gd name="connsiteX74" fmla="*/ 114976 w 572779"/>
              <a:gd name="connsiteY74" fmla="*/ 578149 h 606580"/>
              <a:gd name="connsiteX75" fmla="*/ 83151 w 572779"/>
              <a:gd name="connsiteY75" fmla="*/ 606580 h 606580"/>
              <a:gd name="connsiteX76" fmla="*/ 51152 w 572779"/>
              <a:gd name="connsiteY76" fmla="*/ 574624 h 606580"/>
              <a:gd name="connsiteX77" fmla="*/ 51152 w 572779"/>
              <a:gd name="connsiteY77" fmla="*/ 382833 h 606580"/>
              <a:gd name="connsiteX78" fmla="*/ 45365 w 572779"/>
              <a:gd name="connsiteY78" fmla="*/ 382833 h 606580"/>
              <a:gd name="connsiteX79" fmla="*/ 0 w 572779"/>
              <a:gd name="connsiteY79" fmla="*/ 337528 h 606580"/>
              <a:gd name="connsiteX80" fmla="*/ 0 w 572779"/>
              <a:gd name="connsiteY80" fmla="*/ 205545 h 606580"/>
              <a:gd name="connsiteX81" fmla="*/ 45365 w 572779"/>
              <a:gd name="connsiteY81" fmla="*/ 160241 h 606580"/>
              <a:gd name="connsiteX82" fmla="*/ 61972 w 572779"/>
              <a:gd name="connsiteY82" fmla="*/ 160241 h 606580"/>
              <a:gd name="connsiteX83" fmla="*/ 78464 w 572779"/>
              <a:gd name="connsiteY83" fmla="*/ 242528 h 606580"/>
              <a:gd name="connsiteX84" fmla="*/ 97964 w 572779"/>
              <a:gd name="connsiteY84" fmla="*/ 242528 h 606580"/>
              <a:gd name="connsiteX85" fmla="*/ 103056 w 572779"/>
              <a:gd name="connsiteY85" fmla="*/ 186996 h 606580"/>
              <a:gd name="connsiteX86" fmla="*/ 102477 w 572779"/>
              <a:gd name="connsiteY86" fmla="*/ 183991 h 606580"/>
              <a:gd name="connsiteX87" fmla="*/ 94145 w 572779"/>
              <a:gd name="connsiteY87" fmla="*/ 162726 h 606580"/>
              <a:gd name="connsiteX88" fmla="*/ 93045 w 572779"/>
              <a:gd name="connsiteY88" fmla="*/ 160472 h 606580"/>
              <a:gd name="connsiteX89" fmla="*/ 93103 w 572779"/>
              <a:gd name="connsiteY89" fmla="*/ 160472 h 606580"/>
              <a:gd name="connsiteX90" fmla="*/ 92987 w 572779"/>
              <a:gd name="connsiteY90" fmla="*/ 160183 h 606580"/>
              <a:gd name="connsiteX91" fmla="*/ 457411 w 572779"/>
              <a:gd name="connsiteY91" fmla="*/ 751 h 606580"/>
              <a:gd name="connsiteX92" fmla="*/ 458047 w 572779"/>
              <a:gd name="connsiteY92" fmla="*/ 751 h 606580"/>
              <a:gd name="connsiteX93" fmla="*/ 521621 w 572779"/>
              <a:gd name="connsiteY93" fmla="*/ 49915 h 606580"/>
              <a:gd name="connsiteX94" fmla="*/ 523761 w 572779"/>
              <a:gd name="connsiteY94" fmla="*/ 66553 h 606580"/>
              <a:gd name="connsiteX95" fmla="*/ 458105 w 572779"/>
              <a:gd name="connsiteY95" fmla="*/ 132124 h 606580"/>
              <a:gd name="connsiteX96" fmla="*/ 457469 w 572779"/>
              <a:gd name="connsiteY96" fmla="*/ 132124 h 606580"/>
              <a:gd name="connsiteX97" fmla="*/ 393895 w 572779"/>
              <a:gd name="connsiteY97" fmla="*/ 82960 h 606580"/>
              <a:gd name="connsiteX98" fmla="*/ 391755 w 572779"/>
              <a:gd name="connsiteY98" fmla="*/ 66322 h 606580"/>
              <a:gd name="connsiteX99" fmla="*/ 457411 w 572779"/>
              <a:gd name="connsiteY99" fmla="*/ 751 h 606580"/>
              <a:gd name="connsiteX100" fmla="*/ 285868 w 572779"/>
              <a:gd name="connsiteY100" fmla="*/ 751 h 606580"/>
              <a:gd name="connsiteX101" fmla="*/ 286621 w 572779"/>
              <a:gd name="connsiteY101" fmla="*/ 751 h 606580"/>
              <a:gd name="connsiteX102" fmla="*/ 350227 w 572779"/>
              <a:gd name="connsiteY102" fmla="*/ 49915 h 606580"/>
              <a:gd name="connsiteX103" fmla="*/ 352369 w 572779"/>
              <a:gd name="connsiteY103" fmla="*/ 66553 h 606580"/>
              <a:gd name="connsiteX104" fmla="*/ 286736 w 572779"/>
              <a:gd name="connsiteY104" fmla="*/ 132124 h 606580"/>
              <a:gd name="connsiteX105" fmla="*/ 286100 w 572779"/>
              <a:gd name="connsiteY105" fmla="*/ 132124 h 606580"/>
              <a:gd name="connsiteX106" fmla="*/ 222493 w 572779"/>
              <a:gd name="connsiteY106" fmla="*/ 82845 h 606580"/>
              <a:gd name="connsiteX107" fmla="*/ 220351 w 572779"/>
              <a:gd name="connsiteY107" fmla="*/ 66264 h 606580"/>
              <a:gd name="connsiteX108" fmla="*/ 285868 w 572779"/>
              <a:gd name="connsiteY108" fmla="*/ 751 h 606580"/>
              <a:gd name="connsiteX109" fmla="*/ 114639 w 572779"/>
              <a:gd name="connsiteY109" fmla="*/ 751 h 606580"/>
              <a:gd name="connsiteX110" fmla="*/ 115275 w 572779"/>
              <a:gd name="connsiteY110" fmla="*/ 751 h 606580"/>
              <a:gd name="connsiteX111" fmla="*/ 178882 w 572779"/>
              <a:gd name="connsiteY111" fmla="*/ 49915 h 606580"/>
              <a:gd name="connsiteX112" fmla="*/ 181024 w 572779"/>
              <a:gd name="connsiteY112" fmla="*/ 66553 h 606580"/>
              <a:gd name="connsiteX113" fmla="*/ 115333 w 572779"/>
              <a:gd name="connsiteY113" fmla="*/ 132124 h 606580"/>
              <a:gd name="connsiteX114" fmla="*/ 114754 w 572779"/>
              <a:gd name="connsiteY114" fmla="*/ 132124 h 606580"/>
              <a:gd name="connsiteX115" fmla="*/ 51148 w 572779"/>
              <a:gd name="connsiteY115" fmla="*/ 82960 h 606580"/>
              <a:gd name="connsiteX116" fmla="*/ 49006 w 572779"/>
              <a:gd name="connsiteY116" fmla="*/ 66322 h 606580"/>
              <a:gd name="connsiteX117" fmla="*/ 114639 w 572779"/>
              <a:gd name="connsiteY117" fmla="*/ 751 h 606580"/>
              <a:gd name="connsiteX118" fmla="*/ 457410 w 572779"/>
              <a:gd name="connsiteY118" fmla="*/ 423 h 606580"/>
              <a:gd name="connsiteX119" fmla="*/ 391355 w 572779"/>
              <a:gd name="connsiteY119" fmla="*/ 66356 h 606580"/>
              <a:gd name="connsiteX120" fmla="*/ 393497 w 572779"/>
              <a:gd name="connsiteY120" fmla="*/ 83056 h 606580"/>
              <a:gd name="connsiteX121" fmla="*/ 457468 w 572779"/>
              <a:gd name="connsiteY121" fmla="*/ 132521 h 606580"/>
              <a:gd name="connsiteX122" fmla="*/ 457815 w 572779"/>
              <a:gd name="connsiteY122" fmla="*/ 132521 h 606580"/>
              <a:gd name="connsiteX123" fmla="*/ 458104 w 572779"/>
              <a:gd name="connsiteY123" fmla="*/ 132521 h 606580"/>
              <a:gd name="connsiteX124" fmla="*/ 524159 w 572779"/>
              <a:gd name="connsiteY124" fmla="*/ 66587 h 606580"/>
              <a:gd name="connsiteX125" fmla="*/ 522017 w 572779"/>
              <a:gd name="connsiteY125" fmla="*/ 49887 h 606580"/>
              <a:gd name="connsiteX126" fmla="*/ 458046 w 572779"/>
              <a:gd name="connsiteY126" fmla="*/ 423 h 606580"/>
              <a:gd name="connsiteX127" fmla="*/ 457699 w 572779"/>
              <a:gd name="connsiteY127" fmla="*/ 423 h 606580"/>
              <a:gd name="connsiteX128" fmla="*/ 114646 w 572779"/>
              <a:gd name="connsiteY128" fmla="*/ 423 h 606580"/>
              <a:gd name="connsiteX129" fmla="*/ 48620 w 572779"/>
              <a:gd name="connsiteY129" fmla="*/ 66356 h 606580"/>
              <a:gd name="connsiteX130" fmla="*/ 50761 w 572779"/>
              <a:gd name="connsiteY130" fmla="*/ 83056 h 606580"/>
              <a:gd name="connsiteX131" fmla="*/ 114762 w 572779"/>
              <a:gd name="connsiteY131" fmla="*/ 132521 h 606580"/>
              <a:gd name="connsiteX132" fmla="*/ 115051 w 572779"/>
              <a:gd name="connsiteY132" fmla="*/ 132521 h 606580"/>
              <a:gd name="connsiteX133" fmla="*/ 115340 w 572779"/>
              <a:gd name="connsiteY133" fmla="*/ 132521 h 606580"/>
              <a:gd name="connsiteX134" fmla="*/ 181424 w 572779"/>
              <a:gd name="connsiteY134" fmla="*/ 66587 h 606580"/>
              <a:gd name="connsiteX135" fmla="*/ 179225 w 572779"/>
              <a:gd name="connsiteY135" fmla="*/ 49887 h 606580"/>
              <a:gd name="connsiteX136" fmla="*/ 115282 w 572779"/>
              <a:gd name="connsiteY136" fmla="*/ 423 h 606580"/>
              <a:gd name="connsiteX137" fmla="*/ 114993 w 572779"/>
              <a:gd name="connsiteY137" fmla="*/ 423 h 606580"/>
              <a:gd name="connsiteX138" fmla="*/ 286036 w 572779"/>
              <a:gd name="connsiteY138" fmla="*/ 397 h 606580"/>
              <a:gd name="connsiteX139" fmla="*/ 219952 w 572779"/>
              <a:gd name="connsiteY139" fmla="*/ 66286 h 606580"/>
              <a:gd name="connsiteX140" fmla="*/ 222151 w 572779"/>
              <a:gd name="connsiteY140" fmla="*/ 82990 h 606580"/>
              <a:gd name="connsiteX141" fmla="*/ 286094 w 572779"/>
              <a:gd name="connsiteY141" fmla="*/ 132522 h 606580"/>
              <a:gd name="connsiteX142" fmla="*/ 286383 w 572779"/>
              <a:gd name="connsiteY142" fmla="*/ 132522 h 606580"/>
              <a:gd name="connsiteX143" fmla="*/ 286730 w 572779"/>
              <a:gd name="connsiteY143" fmla="*/ 132522 h 606580"/>
              <a:gd name="connsiteX144" fmla="*/ 352756 w 572779"/>
              <a:gd name="connsiteY144" fmla="*/ 66575 h 606580"/>
              <a:gd name="connsiteX145" fmla="*/ 350615 w 572779"/>
              <a:gd name="connsiteY145" fmla="*/ 49872 h 606580"/>
              <a:gd name="connsiteX146" fmla="*/ 286614 w 572779"/>
              <a:gd name="connsiteY146" fmla="*/ 397 h 606580"/>
              <a:gd name="connsiteX147" fmla="*/ 286325 w 572779"/>
              <a:gd name="connsiteY147" fmla="*/ 397 h 606580"/>
              <a:gd name="connsiteX148" fmla="*/ 457411 w 572779"/>
              <a:gd name="connsiteY148" fmla="*/ 0 h 606580"/>
              <a:gd name="connsiteX149" fmla="*/ 458047 w 572779"/>
              <a:gd name="connsiteY149" fmla="*/ 0 h 606580"/>
              <a:gd name="connsiteX150" fmla="*/ 522315 w 572779"/>
              <a:gd name="connsiteY150" fmla="*/ 49741 h 606580"/>
              <a:gd name="connsiteX151" fmla="*/ 524513 w 572779"/>
              <a:gd name="connsiteY151" fmla="*/ 66553 h 606580"/>
              <a:gd name="connsiteX152" fmla="*/ 458105 w 572779"/>
              <a:gd name="connsiteY152" fmla="*/ 132875 h 606580"/>
              <a:gd name="connsiteX153" fmla="*/ 457469 w 572779"/>
              <a:gd name="connsiteY153" fmla="*/ 132875 h 606580"/>
              <a:gd name="connsiteX154" fmla="*/ 393201 w 572779"/>
              <a:gd name="connsiteY154" fmla="*/ 83133 h 606580"/>
              <a:gd name="connsiteX155" fmla="*/ 391003 w 572779"/>
              <a:gd name="connsiteY155" fmla="*/ 66322 h 606580"/>
              <a:gd name="connsiteX156" fmla="*/ 457411 w 572779"/>
              <a:gd name="connsiteY156" fmla="*/ 0 h 606580"/>
              <a:gd name="connsiteX157" fmla="*/ 285868 w 572779"/>
              <a:gd name="connsiteY157" fmla="*/ 0 h 606580"/>
              <a:gd name="connsiteX158" fmla="*/ 286621 w 572779"/>
              <a:gd name="connsiteY158" fmla="*/ 0 h 606580"/>
              <a:gd name="connsiteX159" fmla="*/ 350980 w 572779"/>
              <a:gd name="connsiteY159" fmla="*/ 49741 h 606580"/>
              <a:gd name="connsiteX160" fmla="*/ 353179 w 572779"/>
              <a:gd name="connsiteY160" fmla="*/ 66553 h 606580"/>
              <a:gd name="connsiteX161" fmla="*/ 286736 w 572779"/>
              <a:gd name="connsiteY161" fmla="*/ 132875 h 606580"/>
              <a:gd name="connsiteX162" fmla="*/ 286100 w 572779"/>
              <a:gd name="connsiteY162" fmla="*/ 132875 h 606580"/>
              <a:gd name="connsiteX163" fmla="*/ 221740 w 572779"/>
              <a:gd name="connsiteY163" fmla="*/ 83076 h 606580"/>
              <a:gd name="connsiteX164" fmla="*/ 219599 w 572779"/>
              <a:gd name="connsiteY164" fmla="*/ 66264 h 606580"/>
              <a:gd name="connsiteX165" fmla="*/ 285868 w 572779"/>
              <a:gd name="connsiteY165" fmla="*/ 0 h 606580"/>
              <a:gd name="connsiteX166" fmla="*/ 114639 w 572779"/>
              <a:gd name="connsiteY166" fmla="*/ 0 h 606580"/>
              <a:gd name="connsiteX167" fmla="*/ 115275 w 572779"/>
              <a:gd name="connsiteY167" fmla="*/ 0 h 606580"/>
              <a:gd name="connsiteX168" fmla="*/ 179635 w 572779"/>
              <a:gd name="connsiteY168" fmla="*/ 49741 h 606580"/>
              <a:gd name="connsiteX169" fmla="*/ 181776 w 572779"/>
              <a:gd name="connsiteY169" fmla="*/ 66553 h 606580"/>
              <a:gd name="connsiteX170" fmla="*/ 115333 w 572779"/>
              <a:gd name="connsiteY170" fmla="*/ 132875 h 606580"/>
              <a:gd name="connsiteX171" fmla="*/ 114754 w 572779"/>
              <a:gd name="connsiteY171" fmla="*/ 132875 h 606580"/>
              <a:gd name="connsiteX172" fmla="*/ 50395 w 572779"/>
              <a:gd name="connsiteY172" fmla="*/ 83133 h 606580"/>
              <a:gd name="connsiteX173" fmla="*/ 48196 w 572779"/>
              <a:gd name="connsiteY173" fmla="*/ 66322 h 606580"/>
              <a:gd name="connsiteX174" fmla="*/ 114639 w 572779"/>
              <a:gd name="connsiteY174" fmla="*/ 0 h 60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572779" h="606580">
                <a:moveTo>
                  <a:pt x="435703" y="160183"/>
                </a:moveTo>
                <a:lnTo>
                  <a:pt x="479697" y="160183"/>
                </a:lnTo>
                <a:cubicBezTo>
                  <a:pt x="479639" y="160241"/>
                  <a:pt x="479639" y="160414"/>
                  <a:pt x="479581" y="160472"/>
                </a:cubicBezTo>
                <a:lnTo>
                  <a:pt x="479812" y="160472"/>
                </a:lnTo>
                <a:cubicBezTo>
                  <a:pt x="479407" y="161281"/>
                  <a:pt x="478713" y="162726"/>
                  <a:pt x="478713" y="162726"/>
                </a:cubicBezTo>
                <a:cubicBezTo>
                  <a:pt x="474834" y="170989"/>
                  <a:pt x="471245" y="178848"/>
                  <a:pt x="469682" y="187227"/>
                </a:cubicBezTo>
                <a:lnTo>
                  <a:pt x="474776" y="242470"/>
                </a:lnTo>
                <a:lnTo>
                  <a:pt x="494284" y="242470"/>
                </a:lnTo>
                <a:lnTo>
                  <a:pt x="510840" y="160183"/>
                </a:lnTo>
                <a:lnTo>
                  <a:pt x="527338" y="160183"/>
                </a:lnTo>
                <a:cubicBezTo>
                  <a:pt x="552345" y="160183"/>
                  <a:pt x="572663" y="180466"/>
                  <a:pt x="572779" y="205430"/>
                </a:cubicBezTo>
                <a:lnTo>
                  <a:pt x="572779" y="337413"/>
                </a:lnTo>
                <a:cubicBezTo>
                  <a:pt x="572779" y="362434"/>
                  <a:pt x="552519" y="382717"/>
                  <a:pt x="527396" y="382717"/>
                </a:cubicBezTo>
                <a:lnTo>
                  <a:pt x="521607" y="382717"/>
                </a:lnTo>
                <a:lnTo>
                  <a:pt x="521607" y="574624"/>
                </a:lnTo>
                <a:cubicBezTo>
                  <a:pt x="521607" y="592249"/>
                  <a:pt x="507251" y="606580"/>
                  <a:pt x="489595" y="606580"/>
                </a:cubicBezTo>
                <a:cubicBezTo>
                  <a:pt x="473155" y="606580"/>
                  <a:pt x="459552" y="594098"/>
                  <a:pt x="457815" y="578149"/>
                </a:cubicBezTo>
                <a:cubicBezTo>
                  <a:pt x="456021" y="594214"/>
                  <a:pt x="442417" y="606580"/>
                  <a:pt x="425978" y="606580"/>
                </a:cubicBezTo>
                <a:cubicBezTo>
                  <a:pt x="408322" y="606580"/>
                  <a:pt x="393966" y="592249"/>
                  <a:pt x="393966" y="574624"/>
                </a:cubicBezTo>
                <a:lnTo>
                  <a:pt x="393966" y="392541"/>
                </a:lnTo>
                <a:cubicBezTo>
                  <a:pt x="411506" y="380521"/>
                  <a:pt x="422967" y="360354"/>
                  <a:pt x="422967" y="337528"/>
                </a:cubicBezTo>
                <a:lnTo>
                  <a:pt x="422967" y="242528"/>
                </a:lnTo>
                <a:lnTo>
                  <a:pt x="440739" y="242528"/>
                </a:lnTo>
                <a:lnTo>
                  <a:pt x="445833" y="186996"/>
                </a:lnTo>
                <a:cubicBezTo>
                  <a:pt x="445659" y="186013"/>
                  <a:pt x="445428" y="184973"/>
                  <a:pt x="445196" y="183991"/>
                </a:cubicBezTo>
                <a:cubicBezTo>
                  <a:pt x="443459" y="176768"/>
                  <a:pt x="440276" y="169891"/>
                  <a:pt x="436860" y="162726"/>
                </a:cubicBezTo>
                <a:cubicBezTo>
                  <a:pt x="436860" y="162726"/>
                  <a:pt x="436166" y="161281"/>
                  <a:pt x="435818" y="160472"/>
                </a:cubicBezTo>
                <a:lnTo>
                  <a:pt x="435876" y="160472"/>
                </a:lnTo>
                <a:cubicBezTo>
                  <a:pt x="435818" y="160356"/>
                  <a:pt x="435818" y="160241"/>
                  <a:pt x="435703" y="160183"/>
                </a:cubicBezTo>
                <a:close/>
                <a:moveTo>
                  <a:pt x="264349" y="160183"/>
                </a:moveTo>
                <a:lnTo>
                  <a:pt x="308327" y="160183"/>
                </a:lnTo>
                <a:cubicBezTo>
                  <a:pt x="308269" y="160241"/>
                  <a:pt x="308269" y="160414"/>
                  <a:pt x="308154" y="160472"/>
                </a:cubicBezTo>
                <a:lnTo>
                  <a:pt x="308385" y="160472"/>
                </a:lnTo>
                <a:cubicBezTo>
                  <a:pt x="308038" y="161281"/>
                  <a:pt x="307344" y="162726"/>
                  <a:pt x="307344" y="162726"/>
                </a:cubicBezTo>
                <a:cubicBezTo>
                  <a:pt x="303467" y="170989"/>
                  <a:pt x="299821" y="178848"/>
                  <a:pt x="298316" y="187227"/>
                </a:cubicBezTo>
                <a:lnTo>
                  <a:pt x="303409" y="242470"/>
                </a:lnTo>
                <a:lnTo>
                  <a:pt x="322910" y="242470"/>
                </a:lnTo>
                <a:lnTo>
                  <a:pt x="339401" y="160183"/>
                </a:lnTo>
                <a:lnTo>
                  <a:pt x="355951" y="160183"/>
                </a:lnTo>
                <a:cubicBezTo>
                  <a:pt x="380949" y="160183"/>
                  <a:pt x="401202" y="180466"/>
                  <a:pt x="401376" y="205430"/>
                </a:cubicBezTo>
                <a:lnTo>
                  <a:pt x="401376" y="337413"/>
                </a:lnTo>
                <a:cubicBezTo>
                  <a:pt x="401376" y="362434"/>
                  <a:pt x="381065" y="382717"/>
                  <a:pt x="356009" y="382717"/>
                </a:cubicBezTo>
                <a:lnTo>
                  <a:pt x="350222" y="382717"/>
                </a:lnTo>
                <a:lnTo>
                  <a:pt x="350222" y="574624"/>
                </a:lnTo>
                <a:cubicBezTo>
                  <a:pt x="350222" y="592249"/>
                  <a:pt x="335872" y="606580"/>
                  <a:pt x="318222" y="606580"/>
                </a:cubicBezTo>
                <a:cubicBezTo>
                  <a:pt x="301788" y="606580"/>
                  <a:pt x="288190" y="594098"/>
                  <a:pt x="286396" y="578149"/>
                </a:cubicBezTo>
                <a:cubicBezTo>
                  <a:pt x="284660" y="594214"/>
                  <a:pt x="271062" y="606580"/>
                  <a:pt x="254628" y="606580"/>
                </a:cubicBezTo>
                <a:cubicBezTo>
                  <a:pt x="236978" y="606580"/>
                  <a:pt x="222628" y="592249"/>
                  <a:pt x="222628" y="574624"/>
                </a:cubicBezTo>
                <a:lnTo>
                  <a:pt x="222628" y="382833"/>
                </a:lnTo>
                <a:lnTo>
                  <a:pt x="216841" y="382833"/>
                </a:lnTo>
                <a:cubicBezTo>
                  <a:pt x="191727" y="382833"/>
                  <a:pt x="171474" y="362608"/>
                  <a:pt x="171474" y="337528"/>
                </a:cubicBezTo>
                <a:lnTo>
                  <a:pt x="171474" y="205545"/>
                </a:lnTo>
                <a:cubicBezTo>
                  <a:pt x="171474" y="180524"/>
                  <a:pt x="191727" y="160241"/>
                  <a:pt x="216841" y="160241"/>
                </a:cubicBezTo>
                <a:lnTo>
                  <a:pt x="233333" y="160241"/>
                </a:lnTo>
                <a:lnTo>
                  <a:pt x="249825" y="242528"/>
                </a:lnTo>
                <a:lnTo>
                  <a:pt x="269383" y="242528"/>
                </a:lnTo>
                <a:lnTo>
                  <a:pt x="274476" y="186996"/>
                </a:lnTo>
                <a:cubicBezTo>
                  <a:pt x="274302" y="186013"/>
                  <a:pt x="274071" y="184973"/>
                  <a:pt x="273839" y="183991"/>
                </a:cubicBezTo>
                <a:cubicBezTo>
                  <a:pt x="272045" y="176768"/>
                  <a:pt x="268921" y="169891"/>
                  <a:pt x="265506" y="162726"/>
                </a:cubicBezTo>
                <a:cubicBezTo>
                  <a:pt x="265506" y="162726"/>
                  <a:pt x="264812" y="161281"/>
                  <a:pt x="264407" y="160472"/>
                </a:cubicBezTo>
                <a:lnTo>
                  <a:pt x="264523" y="160472"/>
                </a:lnTo>
                <a:cubicBezTo>
                  <a:pt x="264407" y="160356"/>
                  <a:pt x="264407" y="160241"/>
                  <a:pt x="264349" y="160183"/>
                </a:cubicBezTo>
                <a:close/>
                <a:moveTo>
                  <a:pt x="92987" y="160183"/>
                </a:moveTo>
                <a:lnTo>
                  <a:pt x="136964" y="160183"/>
                </a:lnTo>
                <a:cubicBezTo>
                  <a:pt x="136848" y="160241"/>
                  <a:pt x="136848" y="160414"/>
                  <a:pt x="136791" y="160472"/>
                </a:cubicBezTo>
                <a:lnTo>
                  <a:pt x="137022" y="160472"/>
                </a:lnTo>
                <a:cubicBezTo>
                  <a:pt x="136617" y="161281"/>
                  <a:pt x="135923" y="162726"/>
                  <a:pt x="135923" y="162726"/>
                </a:cubicBezTo>
                <a:cubicBezTo>
                  <a:pt x="132104" y="170989"/>
                  <a:pt x="128458" y="178848"/>
                  <a:pt x="126896" y="187227"/>
                </a:cubicBezTo>
                <a:lnTo>
                  <a:pt x="131988" y="242470"/>
                </a:lnTo>
                <a:lnTo>
                  <a:pt x="149752" y="242470"/>
                </a:lnTo>
                <a:lnTo>
                  <a:pt x="149752" y="337471"/>
                </a:lnTo>
                <a:cubicBezTo>
                  <a:pt x="149752" y="360296"/>
                  <a:pt x="161267" y="380406"/>
                  <a:pt x="178742" y="392483"/>
                </a:cubicBezTo>
                <a:lnTo>
                  <a:pt x="178742" y="574624"/>
                </a:lnTo>
                <a:cubicBezTo>
                  <a:pt x="178742" y="592249"/>
                  <a:pt x="164392" y="606580"/>
                  <a:pt x="146743" y="606580"/>
                </a:cubicBezTo>
                <a:cubicBezTo>
                  <a:pt x="130310" y="606580"/>
                  <a:pt x="116712" y="594098"/>
                  <a:pt x="114976" y="578149"/>
                </a:cubicBezTo>
                <a:cubicBezTo>
                  <a:pt x="113182" y="594214"/>
                  <a:pt x="99584" y="606580"/>
                  <a:pt x="83151" y="606580"/>
                </a:cubicBezTo>
                <a:cubicBezTo>
                  <a:pt x="65502" y="606580"/>
                  <a:pt x="51152" y="592249"/>
                  <a:pt x="51152" y="574624"/>
                </a:cubicBezTo>
                <a:lnTo>
                  <a:pt x="51152" y="382833"/>
                </a:lnTo>
                <a:lnTo>
                  <a:pt x="45365" y="382833"/>
                </a:lnTo>
                <a:cubicBezTo>
                  <a:pt x="20310" y="382833"/>
                  <a:pt x="0" y="362608"/>
                  <a:pt x="0" y="337528"/>
                </a:cubicBezTo>
                <a:lnTo>
                  <a:pt x="0" y="205545"/>
                </a:lnTo>
                <a:cubicBezTo>
                  <a:pt x="0" y="180524"/>
                  <a:pt x="20310" y="160241"/>
                  <a:pt x="45365" y="160241"/>
                </a:cubicBezTo>
                <a:lnTo>
                  <a:pt x="61972" y="160241"/>
                </a:lnTo>
                <a:lnTo>
                  <a:pt x="78464" y="242528"/>
                </a:lnTo>
                <a:lnTo>
                  <a:pt x="97964" y="242528"/>
                </a:lnTo>
                <a:lnTo>
                  <a:pt x="103056" y="186996"/>
                </a:lnTo>
                <a:cubicBezTo>
                  <a:pt x="102940" y="186013"/>
                  <a:pt x="102709" y="184973"/>
                  <a:pt x="102477" y="183991"/>
                </a:cubicBezTo>
                <a:cubicBezTo>
                  <a:pt x="100683" y="176768"/>
                  <a:pt x="97501" y="169891"/>
                  <a:pt x="94145" y="162726"/>
                </a:cubicBezTo>
                <a:cubicBezTo>
                  <a:pt x="94145" y="162726"/>
                  <a:pt x="93450" y="161281"/>
                  <a:pt x="93045" y="160472"/>
                </a:cubicBezTo>
                <a:lnTo>
                  <a:pt x="93103" y="160472"/>
                </a:lnTo>
                <a:cubicBezTo>
                  <a:pt x="93045" y="160356"/>
                  <a:pt x="93045" y="160241"/>
                  <a:pt x="92987" y="160183"/>
                </a:cubicBezTo>
                <a:close/>
                <a:moveTo>
                  <a:pt x="457411" y="751"/>
                </a:moveTo>
                <a:lnTo>
                  <a:pt x="458047" y="751"/>
                </a:lnTo>
                <a:cubicBezTo>
                  <a:pt x="488012" y="751"/>
                  <a:pt x="514158" y="20971"/>
                  <a:pt x="521621" y="49915"/>
                </a:cubicBezTo>
                <a:cubicBezTo>
                  <a:pt x="523009" y="55403"/>
                  <a:pt x="523761" y="61007"/>
                  <a:pt x="523761" y="66553"/>
                </a:cubicBezTo>
                <a:cubicBezTo>
                  <a:pt x="523761" y="102718"/>
                  <a:pt x="494317" y="132124"/>
                  <a:pt x="458105" y="132124"/>
                </a:cubicBezTo>
                <a:lnTo>
                  <a:pt x="457469" y="132124"/>
                </a:lnTo>
                <a:cubicBezTo>
                  <a:pt x="427504" y="132124"/>
                  <a:pt x="401358" y="111904"/>
                  <a:pt x="393895" y="82960"/>
                </a:cubicBezTo>
                <a:cubicBezTo>
                  <a:pt x="392507" y="77472"/>
                  <a:pt x="391755" y="71868"/>
                  <a:pt x="391755" y="66322"/>
                </a:cubicBezTo>
                <a:cubicBezTo>
                  <a:pt x="391755" y="30157"/>
                  <a:pt x="421199" y="751"/>
                  <a:pt x="457411" y="751"/>
                </a:cubicBezTo>
                <a:close/>
                <a:moveTo>
                  <a:pt x="285868" y="751"/>
                </a:moveTo>
                <a:lnTo>
                  <a:pt x="286621" y="751"/>
                </a:lnTo>
                <a:cubicBezTo>
                  <a:pt x="316601" y="751"/>
                  <a:pt x="342761" y="20971"/>
                  <a:pt x="350227" y="49915"/>
                </a:cubicBezTo>
                <a:cubicBezTo>
                  <a:pt x="351674" y="55403"/>
                  <a:pt x="352369" y="61007"/>
                  <a:pt x="352369" y="66553"/>
                </a:cubicBezTo>
                <a:cubicBezTo>
                  <a:pt x="352369" y="102718"/>
                  <a:pt x="322909" y="132124"/>
                  <a:pt x="286736" y="132124"/>
                </a:cubicBezTo>
                <a:lnTo>
                  <a:pt x="286100" y="132124"/>
                </a:lnTo>
                <a:cubicBezTo>
                  <a:pt x="256119" y="132124"/>
                  <a:pt x="229959" y="111846"/>
                  <a:pt x="222493" y="82845"/>
                </a:cubicBezTo>
                <a:cubicBezTo>
                  <a:pt x="221046" y="77414"/>
                  <a:pt x="220351" y="71810"/>
                  <a:pt x="220351" y="66264"/>
                </a:cubicBezTo>
                <a:cubicBezTo>
                  <a:pt x="220351" y="30157"/>
                  <a:pt x="249753" y="751"/>
                  <a:pt x="285868" y="751"/>
                </a:cubicBezTo>
                <a:close/>
                <a:moveTo>
                  <a:pt x="114639" y="751"/>
                </a:moveTo>
                <a:lnTo>
                  <a:pt x="115275" y="751"/>
                </a:lnTo>
                <a:cubicBezTo>
                  <a:pt x="145256" y="751"/>
                  <a:pt x="171416" y="20971"/>
                  <a:pt x="178882" y="49915"/>
                </a:cubicBezTo>
                <a:cubicBezTo>
                  <a:pt x="180329" y="55403"/>
                  <a:pt x="181024" y="61007"/>
                  <a:pt x="181024" y="66553"/>
                </a:cubicBezTo>
                <a:cubicBezTo>
                  <a:pt x="181024" y="102718"/>
                  <a:pt x="151564" y="132124"/>
                  <a:pt x="115333" y="132124"/>
                </a:cubicBezTo>
                <a:lnTo>
                  <a:pt x="114754" y="132124"/>
                </a:lnTo>
                <a:cubicBezTo>
                  <a:pt x="84774" y="132124"/>
                  <a:pt x="58614" y="111904"/>
                  <a:pt x="51148" y="82960"/>
                </a:cubicBezTo>
                <a:cubicBezTo>
                  <a:pt x="49701" y="77472"/>
                  <a:pt x="49006" y="71868"/>
                  <a:pt x="49006" y="66322"/>
                </a:cubicBezTo>
                <a:cubicBezTo>
                  <a:pt x="49006" y="30157"/>
                  <a:pt x="78466" y="751"/>
                  <a:pt x="114639" y="751"/>
                </a:cubicBezTo>
                <a:close/>
                <a:moveTo>
                  <a:pt x="457410" y="423"/>
                </a:moveTo>
                <a:cubicBezTo>
                  <a:pt x="420880" y="423"/>
                  <a:pt x="391355" y="29894"/>
                  <a:pt x="391355" y="66356"/>
                </a:cubicBezTo>
                <a:cubicBezTo>
                  <a:pt x="391355" y="72135"/>
                  <a:pt x="392108" y="77740"/>
                  <a:pt x="393497" y="83056"/>
                </a:cubicBezTo>
                <a:cubicBezTo>
                  <a:pt x="400849" y="111487"/>
                  <a:pt x="426669" y="132521"/>
                  <a:pt x="457468" y="132521"/>
                </a:cubicBezTo>
                <a:lnTo>
                  <a:pt x="457815" y="132521"/>
                </a:lnTo>
                <a:lnTo>
                  <a:pt x="458104" y="132521"/>
                </a:lnTo>
                <a:cubicBezTo>
                  <a:pt x="494634" y="132521"/>
                  <a:pt x="524159" y="103050"/>
                  <a:pt x="524159" y="66587"/>
                </a:cubicBezTo>
                <a:cubicBezTo>
                  <a:pt x="524159" y="60809"/>
                  <a:pt x="523406" y="55204"/>
                  <a:pt x="522017" y="49887"/>
                </a:cubicBezTo>
                <a:cubicBezTo>
                  <a:pt x="514665" y="21457"/>
                  <a:pt x="488845" y="423"/>
                  <a:pt x="458046" y="423"/>
                </a:cubicBezTo>
                <a:lnTo>
                  <a:pt x="457699" y="423"/>
                </a:lnTo>
                <a:close/>
                <a:moveTo>
                  <a:pt x="114646" y="423"/>
                </a:moveTo>
                <a:cubicBezTo>
                  <a:pt x="78190" y="423"/>
                  <a:pt x="48620" y="29894"/>
                  <a:pt x="48620" y="66356"/>
                </a:cubicBezTo>
                <a:cubicBezTo>
                  <a:pt x="48620" y="72135"/>
                  <a:pt x="49372" y="77740"/>
                  <a:pt x="50761" y="83056"/>
                </a:cubicBezTo>
                <a:cubicBezTo>
                  <a:pt x="58110" y="111487"/>
                  <a:pt x="83977" y="132521"/>
                  <a:pt x="114762" y="132521"/>
                </a:cubicBezTo>
                <a:lnTo>
                  <a:pt x="115051" y="132521"/>
                </a:lnTo>
                <a:lnTo>
                  <a:pt x="115340" y="132521"/>
                </a:lnTo>
                <a:cubicBezTo>
                  <a:pt x="151854" y="132521"/>
                  <a:pt x="181424" y="103050"/>
                  <a:pt x="181424" y="66587"/>
                </a:cubicBezTo>
                <a:cubicBezTo>
                  <a:pt x="181424" y="60809"/>
                  <a:pt x="180614" y="55204"/>
                  <a:pt x="179225" y="49887"/>
                </a:cubicBezTo>
                <a:cubicBezTo>
                  <a:pt x="171934" y="21457"/>
                  <a:pt x="146067" y="423"/>
                  <a:pt x="115282" y="423"/>
                </a:cubicBezTo>
                <a:lnTo>
                  <a:pt x="114993" y="423"/>
                </a:lnTo>
                <a:close/>
                <a:moveTo>
                  <a:pt x="286036" y="397"/>
                </a:moveTo>
                <a:cubicBezTo>
                  <a:pt x="249522" y="282"/>
                  <a:pt x="219952" y="29874"/>
                  <a:pt x="219952" y="66286"/>
                </a:cubicBezTo>
                <a:cubicBezTo>
                  <a:pt x="219952" y="72066"/>
                  <a:pt x="220762" y="77672"/>
                  <a:pt x="222151" y="82990"/>
                </a:cubicBezTo>
                <a:cubicBezTo>
                  <a:pt x="229442" y="111484"/>
                  <a:pt x="255309" y="132522"/>
                  <a:pt x="286094" y="132522"/>
                </a:cubicBezTo>
                <a:lnTo>
                  <a:pt x="286383" y="132522"/>
                </a:lnTo>
                <a:lnTo>
                  <a:pt x="286730" y="132522"/>
                </a:lnTo>
                <a:cubicBezTo>
                  <a:pt x="323186" y="132522"/>
                  <a:pt x="352756" y="103045"/>
                  <a:pt x="352756" y="66575"/>
                </a:cubicBezTo>
                <a:cubicBezTo>
                  <a:pt x="352756" y="60796"/>
                  <a:pt x="352004" y="55189"/>
                  <a:pt x="350615" y="49872"/>
                </a:cubicBezTo>
                <a:cubicBezTo>
                  <a:pt x="343266" y="21436"/>
                  <a:pt x="317399" y="397"/>
                  <a:pt x="286614" y="397"/>
                </a:cubicBezTo>
                <a:lnTo>
                  <a:pt x="286325" y="397"/>
                </a:lnTo>
                <a:close/>
                <a:moveTo>
                  <a:pt x="457411" y="0"/>
                </a:moveTo>
                <a:lnTo>
                  <a:pt x="458047" y="0"/>
                </a:lnTo>
                <a:cubicBezTo>
                  <a:pt x="488359" y="0"/>
                  <a:pt x="514795" y="20451"/>
                  <a:pt x="522315" y="49741"/>
                </a:cubicBezTo>
                <a:cubicBezTo>
                  <a:pt x="523761" y="55230"/>
                  <a:pt x="524513" y="60891"/>
                  <a:pt x="524513" y="66553"/>
                </a:cubicBezTo>
                <a:cubicBezTo>
                  <a:pt x="524513" y="103122"/>
                  <a:pt x="494722" y="132875"/>
                  <a:pt x="458105" y="132875"/>
                </a:cubicBezTo>
                <a:lnTo>
                  <a:pt x="457469" y="132875"/>
                </a:lnTo>
                <a:cubicBezTo>
                  <a:pt x="427157" y="132875"/>
                  <a:pt x="400721" y="112424"/>
                  <a:pt x="393201" y="83133"/>
                </a:cubicBezTo>
                <a:cubicBezTo>
                  <a:pt x="391755" y="77645"/>
                  <a:pt x="391003" y="71983"/>
                  <a:pt x="391003" y="66322"/>
                </a:cubicBezTo>
                <a:cubicBezTo>
                  <a:pt x="391003" y="29752"/>
                  <a:pt x="420794" y="0"/>
                  <a:pt x="457411" y="0"/>
                </a:cubicBezTo>
                <a:close/>
                <a:moveTo>
                  <a:pt x="285868" y="0"/>
                </a:moveTo>
                <a:lnTo>
                  <a:pt x="286621" y="0"/>
                </a:lnTo>
                <a:cubicBezTo>
                  <a:pt x="316948" y="0"/>
                  <a:pt x="343456" y="20451"/>
                  <a:pt x="350980" y="49741"/>
                </a:cubicBezTo>
                <a:cubicBezTo>
                  <a:pt x="352427" y="55287"/>
                  <a:pt x="353179" y="60891"/>
                  <a:pt x="353179" y="66553"/>
                </a:cubicBezTo>
                <a:cubicBezTo>
                  <a:pt x="353179" y="103122"/>
                  <a:pt x="323372" y="132875"/>
                  <a:pt x="286736" y="132875"/>
                </a:cubicBezTo>
                <a:lnTo>
                  <a:pt x="286100" y="132875"/>
                </a:lnTo>
                <a:cubicBezTo>
                  <a:pt x="255772" y="132875"/>
                  <a:pt x="229322" y="112366"/>
                  <a:pt x="221740" y="83076"/>
                </a:cubicBezTo>
                <a:cubicBezTo>
                  <a:pt x="220294" y="77530"/>
                  <a:pt x="219599" y="71868"/>
                  <a:pt x="219599" y="66264"/>
                </a:cubicBezTo>
                <a:cubicBezTo>
                  <a:pt x="219599" y="29695"/>
                  <a:pt x="249348" y="0"/>
                  <a:pt x="285868" y="0"/>
                </a:cubicBezTo>
                <a:close/>
                <a:moveTo>
                  <a:pt x="114639" y="0"/>
                </a:moveTo>
                <a:lnTo>
                  <a:pt x="115275" y="0"/>
                </a:lnTo>
                <a:cubicBezTo>
                  <a:pt x="145603" y="0"/>
                  <a:pt x="172053" y="20451"/>
                  <a:pt x="179635" y="49741"/>
                </a:cubicBezTo>
                <a:cubicBezTo>
                  <a:pt x="181081" y="55230"/>
                  <a:pt x="181776" y="60891"/>
                  <a:pt x="181776" y="66553"/>
                </a:cubicBezTo>
                <a:cubicBezTo>
                  <a:pt x="181776" y="103122"/>
                  <a:pt x="151969" y="132875"/>
                  <a:pt x="115333" y="132875"/>
                </a:cubicBezTo>
                <a:lnTo>
                  <a:pt x="114754" y="132875"/>
                </a:lnTo>
                <a:cubicBezTo>
                  <a:pt x="84427" y="132875"/>
                  <a:pt x="57919" y="112424"/>
                  <a:pt x="50395" y="83133"/>
                </a:cubicBezTo>
                <a:cubicBezTo>
                  <a:pt x="48948" y="77645"/>
                  <a:pt x="48196" y="71983"/>
                  <a:pt x="48196" y="66322"/>
                </a:cubicBezTo>
                <a:cubicBezTo>
                  <a:pt x="48196" y="29752"/>
                  <a:pt x="78003" y="0"/>
                  <a:pt x="1146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sp>
      <p:grpSp>
        <p:nvGrpSpPr>
          <p:cNvPr id="69" name="组合 68"/>
          <p:cNvGrpSpPr/>
          <p:nvPr/>
        </p:nvGrpSpPr>
        <p:grpSpPr>
          <a:xfrm>
            <a:off x="7939153" y="3929949"/>
            <a:ext cx="2545377" cy="602948"/>
            <a:chOff x="8185055" y="4162933"/>
            <a:chExt cx="2545377" cy="602948"/>
          </a:xfrm>
        </p:grpSpPr>
        <p:sp>
          <p:nvSpPr>
            <p:cNvPr id="56" name="矩形 55"/>
            <p:cNvSpPr/>
            <p:nvPr/>
          </p:nvSpPr>
          <p:spPr>
            <a:xfrm>
              <a:off x="8185055" y="4162933"/>
              <a:ext cx="1848176" cy="3812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b="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占地面积</a:t>
              </a:r>
              <a:r>
                <a:rPr lang="zh-CN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15</a:t>
              </a:r>
              <a:r>
                <a:rPr lang="en-US" altLang="zh-CN" sz="1600" b="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zh-CN" altLang="en-US" sz="1600" b="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亩</a:t>
              </a:r>
              <a:endParaRPr lang="en-US" altLang="zh-CN" sz="1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8185055" y="4458104"/>
              <a:ext cx="254537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atinLnBrk="1"/>
              <a:r>
                <a:rPr lang="en-US" altLang="zh-CN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Area of Factory</a:t>
              </a:r>
              <a:r>
                <a:rPr lang="en-US" altLang="zh-CN" sz="1400" i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: </a:t>
              </a:r>
              <a:r>
                <a:rPr lang="en-US" altLang="zh-CN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100000</a:t>
              </a:r>
              <a:r>
                <a:rPr lang="en-US" altLang="zh-CN" sz="1400" i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40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m2</a:t>
              </a: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7939153" y="4529938"/>
            <a:ext cx="2519279" cy="602948"/>
            <a:chOff x="8185055" y="4762922"/>
            <a:chExt cx="2519279" cy="602948"/>
          </a:xfrm>
        </p:grpSpPr>
        <p:sp>
          <p:nvSpPr>
            <p:cNvPr id="64" name="矩形 63"/>
            <p:cNvSpPr/>
            <p:nvPr/>
          </p:nvSpPr>
          <p:spPr>
            <a:xfrm>
              <a:off x="8185055" y="5058093"/>
              <a:ext cx="251927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atinLnBrk="1"/>
              <a:r>
                <a:rPr lang="en-US" altLang="zh-CN" sz="140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Annual Capacity:</a:t>
              </a:r>
              <a:r>
                <a:rPr lang="en-US" altLang="zh-CN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 20</a:t>
              </a:r>
              <a:r>
                <a:rPr lang="en-US" altLang="zh-CN" sz="140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000 km</a:t>
              </a:r>
            </a:p>
          </p:txBody>
        </p:sp>
        <p:sp>
          <p:nvSpPr>
            <p:cNvPr id="66" name="矩形 65"/>
            <p:cNvSpPr/>
            <p:nvPr/>
          </p:nvSpPr>
          <p:spPr>
            <a:xfrm>
              <a:off x="8185055" y="4762922"/>
              <a:ext cx="2054227" cy="3812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b="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年产能</a:t>
              </a:r>
              <a:r>
                <a:rPr lang="zh-CN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20</a:t>
              </a:r>
              <a:r>
                <a:rPr lang="en-US" altLang="zh-CN" sz="1600" b="0" i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00</a:t>
              </a:r>
              <a:r>
                <a:rPr lang="zh-CN" altLang="en-US" sz="1600" b="0" i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  <a:r>
                <a:rPr lang="zh-CN" altLang="en-US" sz="1600" b="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7939153" y="5129927"/>
            <a:ext cx="2031197" cy="602947"/>
            <a:chOff x="8185055" y="5362911"/>
            <a:chExt cx="2031197" cy="602947"/>
          </a:xfrm>
        </p:grpSpPr>
        <p:sp>
          <p:nvSpPr>
            <p:cNvPr id="65" name="矩形 64"/>
            <p:cNvSpPr/>
            <p:nvPr/>
          </p:nvSpPr>
          <p:spPr>
            <a:xfrm>
              <a:off x="8185055" y="5658081"/>
              <a:ext cx="203119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atinLnBrk="1"/>
              <a:r>
                <a:rPr lang="en-US" altLang="zh-CN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Number of Staff</a:t>
              </a:r>
              <a:r>
                <a:rPr lang="en-US" altLang="zh-CN" sz="140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 : </a:t>
              </a:r>
              <a:r>
                <a:rPr lang="en-US" altLang="zh-CN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500</a:t>
              </a:r>
              <a:endParaRPr lang="en-US" altLang="zh-CN" sz="14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8185055" y="5362911"/>
              <a:ext cx="1571264" cy="3812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b="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职工数</a:t>
              </a:r>
              <a:r>
                <a:rPr lang="zh-CN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500</a:t>
              </a:r>
              <a:r>
                <a:rPr lang="zh-CN" altLang="en-US" sz="1600" b="0" i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人</a:t>
              </a:r>
              <a:endPara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847635" y="881966"/>
            <a:ext cx="4009403" cy="2584356"/>
            <a:chOff x="7847635" y="1229824"/>
            <a:chExt cx="4009403" cy="2584356"/>
          </a:xfrm>
        </p:grpSpPr>
        <p:sp>
          <p:nvSpPr>
            <p:cNvPr id="58" name="矩形 57"/>
            <p:cNvSpPr/>
            <p:nvPr/>
          </p:nvSpPr>
          <p:spPr>
            <a:xfrm>
              <a:off x="7847635" y="1229824"/>
              <a:ext cx="4009403" cy="2584356"/>
            </a:xfrm>
            <a:prstGeom prst="rect">
              <a:avLst/>
            </a:prstGeom>
            <a:solidFill>
              <a:schemeClr val="tx1">
                <a:alpha val="4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0" name="组合 59"/>
            <p:cNvGrpSpPr/>
            <p:nvPr/>
          </p:nvGrpSpPr>
          <p:grpSpPr>
            <a:xfrm>
              <a:off x="8527328" y="1990363"/>
              <a:ext cx="2650016" cy="1159528"/>
              <a:chOff x="8531128" y="2049529"/>
              <a:chExt cx="2650016" cy="1159528"/>
            </a:xfrm>
          </p:grpSpPr>
          <p:sp>
            <p:nvSpPr>
              <p:cNvPr id="55" name="文本框 54"/>
              <p:cNvSpPr txBox="1"/>
              <p:nvPr/>
            </p:nvSpPr>
            <p:spPr>
              <a:xfrm>
                <a:off x="8531128" y="2049529"/>
                <a:ext cx="2650016" cy="742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3600" spc="12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  <a:cs typeface="+mn-ea"/>
                  </a:rPr>
                  <a:t>厂区图示</a:t>
                </a:r>
                <a:endParaRPr lang="en-US" altLang="zh-CN" sz="3600" spc="12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8543302" y="2683529"/>
                <a:ext cx="2533066" cy="525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altLang="zh-CN" sz="2400" spc="-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  <a:cs typeface="+mn-ea"/>
                  </a:rPr>
                  <a:t>F</a:t>
                </a:r>
                <a:r>
                  <a:rPr lang="zh-CN" altLang="en-US" sz="2400" spc="-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  <a:cs typeface="+mn-ea"/>
                  </a:rPr>
                  <a:t>actory </a:t>
                </a:r>
                <a:r>
                  <a:rPr lang="en-US" altLang="zh-CN" sz="2400" spc="-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  <a:cs typeface="+mn-ea"/>
                  </a:rPr>
                  <a:t>Pictures</a:t>
                </a:r>
                <a:endParaRPr lang="zh-CN" altLang="en-US" sz="2400" spc="-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  <a:cs typeface="+mn-ea"/>
                </a:endParaRPr>
              </a:p>
            </p:txBody>
          </p:sp>
        </p:grpSp>
      </p:grpSp>
      <p:sp>
        <p:nvSpPr>
          <p:cNvPr id="36" name="PA_文本框 35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企业概况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Company Presentation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8" name="图片 1" descr="双登路鸟瞰图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085319" y="3164410"/>
            <a:ext cx="5633702" cy="3021073"/>
          </a:xfrm>
          <a:prstGeom prst="rect">
            <a:avLst/>
          </a:prstGeom>
          <a:ln w="44450" cap="sq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44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timgsa.baidu.com/timg?image&amp;quality=80&amp;size=b9999_10000&amp;sec=1531472872793&amp;di=2c8a4d33e6b6b9b0c05391ebb55266e4&amp;imgtype=0&amp;src=http%3A%2F%2Fimgsrc.baidu.com%2Fimage%2Fc0%253Dshijue1%252C0%252C0%252C294%252C40%2Fsign%3D66ffe247db09b3deffb2ec2ba4d606f4%2F9d82d158ccbf6c81b0bb69c7b63eb13533fa4014.jp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886"/>
                    </a14:imgEffect>
                    <a14:imgEffect>
                      <a14:saturation sat="18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4962" y="876300"/>
            <a:ext cx="11522075" cy="536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A_文本框 8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企业概况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Company Presentation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26560" y="1067196"/>
            <a:ext cx="2743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spc="125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</a:rPr>
              <a:t> </a:t>
            </a:r>
            <a:r>
              <a:rPr lang="zh-CN" altLang="en-US" sz="2800" spc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+mn-ea"/>
              </a:rPr>
              <a:t>发展历程 </a:t>
            </a:r>
            <a:endParaRPr lang="en-US" altLang="zh-CN" sz="2800" spc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+mn-ea"/>
            </a:endParaRPr>
          </a:p>
          <a:p>
            <a:pPr algn="ctr"/>
            <a:r>
              <a:rPr lang="zh-CN" altLang="en-US" sz="16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+mn-ea"/>
              </a:rPr>
              <a:t>  Development </a:t>
            </a:r>
            <a:r>
              <a:rPr lang="en-US" altLang="zh-CN" sz="16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+mn-ea"/>
              </a:rPr>
              <a:t>P</a:t>
            </a:r>
            <a:r>
              <a:rPr lang="zh-CN" altLang="en-US" sz="1600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+mn-ea"/>
              </a:rPr>
              <a:t>rocess</a:t>
            </a:r>
          </a:p>
        </p:txBody>
      </p:sp>
      <p:sp>
        <p:nvSpPr>
          <p:cNvPr id="13" name="PA_文本框 12"/>
          <p:cNvSpPr txBox="1"/>
          <p:nvPr>
            <p:custDataLst>
              <p:tags r:id="rId2"/>
            </p:custDataLst>
          </p:nvPr>
        </p:nvSpPr>
        <p:spPr>
          <a:xfrm>
            <a:off x="6212575" y="1323011"/>
            <a:ext cx="841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微软雅黑" panose="020B0503020204020204" pitchFamily="34" charset="-122"/>
              </a:rPr>
              <a:t>1999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3739230" y="1424282"/>
            <a:ext cx="2490121" cy="484428"/>
            <a:chOff x="3668938" y="1604695"/>
            <a:chExt cx="2490121" cy="484428"/>
          </a:xfrm>
        </p:grpSpPr>
        <p:sp>
          <p:nvSpPr>
            <p:cNvPr id="16" name="矩形 15"/>
            <p:cNvSpPr/>
            <p:nvPr/>
          </p:nvSpPr>
          <p:spPr>
            <a:xfrm>
              <a:off x="3668938" y="1604695"/>
              <a:ext cx="2490121" cy="484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瑞安华尔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1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Ruian HuarKnitting Fabric  Only</a:t>
              </a: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6150671" y="1678904"/>
              <a:ext cx="0" cy="33601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PA_文本框 16"/>
          <p:cNvSpPr txBox="1"/>
          <p:nvPr>
            <p:custDataLst>
              <p:tags r:id="rId3"/>
            </p:custDataLst>
          </p:nvPr>
        </p:nvSpPr>
        <p:spPr>
          <a:xfrm>
            <a:off x="6756681" y="2068085"/>
            <a:ext cx="936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微软雅黑" panose="020B0503020204020204" pitchFamily="34" charset="-122"/>
              </a:rPr>
              <a:t>2003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7650978" y="2149036"/>
            <a:ext cx="2490121" cy="484428"/>
            <a:chOff x="8172301" y="2572831"/>
            <a:chExt cx="2490121" cy="484428"/>
          </a:xfrm>
        </p:grpSpPr>
        <p:sp>
          <p:nvSpPr>
            <p:cNvPr id="31" name="矩形 30"/>
            <p:cNvSpPr/>
            <p:nvPr/>
          </p:nvSpPr>
          <p:spPr>
            <a:xfrm>
              <a:off x="8172301" y="2572831"/>
              <a:ext cx="2490121" cy="484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进入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SGM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供应链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Became a SGM Supplier</a:t>
              </a: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8172608" y="2647040"/>
              <a:ext cx="0" cy="33601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PA_文本框 17"/>
          <p:cNvSpPr txBox="1"/>
          <p:nvPr>
            <p:custDataLst>
              <p:tags r:id="rId4"/>
            </p:custDataLst>
          </p:nvPr>
        </p:nvSpPr>
        <p:spPr>
          <a:xfrm>
            <a:off x="3534105" y="2391250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微软雅黑" panose="020B0503020204020204" pitchFamily="34" charset="-122"/>
              </a:rPr>
              <a:t>2005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1035937" y="2492521"/>
            <a:ext cx="2509731" cy="484428"/>
            <a:chOff x="1474547" y="2719897"/>
            <a:chExt cx="2509731" cy="484428"/>
          </a:xfrm>
        </p:grpSpPr>
        <p:sp>
          <p:nvSpPr>
            <p:cNvPr id="33" name="矩形 32"/>
            <p:cNvSpPr/>
            <p:nvPr/>
          </p:nvSpPr>
          <p:spPr>
            <a:xfrm>
              <a:off x="1474547" y="2719897"/>
              <a:ext cx="2490121" cy="484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进入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DPCA 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供应链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Became a DPCA Supplier</a:t>
              </a: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3984278" y="2794106"/>
              <a:ext cx="0" cy="33601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PA_文本框 19"/>
          <p:cNvSpPr txBox="1"/>
          <p:nvPr>
            <p:custDataLst>
              <p:tags r:id="rId5"/>
            </p:custDataLst>
          </p:nvPr>
        </p:nvSpPr>
        <p:spPr>
          <a:xfrm>
            <a:off x="4515059" y="4071033"/>
            <a:ext cx="808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微软雅黑" panose="020B0503020204020204" pitchFamily="34" charset="-122"/>
              </a:rPr>
              <a:t>2011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5323294" y="4154133"/>
            <a:ext cx="2870086" cy="480131"/>
            <a:chOff x="5348331" y="4329609"/>
            <a:chExt cx="2870086" cy="480131"/>
          </a:xfrm>
        </p:grpSpPr>
        <p:sp>
          <p:nvSpPr>
            <p:cNvPr id="35" name="矩形 34"/>
            <p:cNvSpPr/>
            <p:nvPr/>
          </p:nvSpPr>
          <p:spPr>
            <a:xfrm>
              <a:off x="5348331" y="4329609"/>
              <a:ext cx="2870086" cy="48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金华工厂成立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Jinhua Huar Started More New Lines</a:t>
              </a: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5348331" y="4401669"/>
              <a:ext cx="0" cy="33601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PA_文本框 18"/>
          <p:cNvSpPr txBox="1"/>
          <p:nvPr>
            <p:custDataLst>
              <p:tags r:id="rId6"/>
            </p:custDataLst>
          </p:nvPr>
        </p:nvSpPr>
        <p:spPr>
          <a:xfrm>
            <a:off x="2796343" y="3429000"/>
            <a:ext cx="942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微软雅黑" panose="020B0503020204020204" pitchFamily="34" charset="-122"/>
              </a:rPr>
              <a:t>2008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301797" y="3530271"/>
            <a:ext cx="2492333" cy="484428"/>
            <a:chOff x="334963" y="3705407"/>
            <a:chExt cx="2492333" cy="484428"/>
          </a:xfrm>
        </p:grpSpPr>
        <p:sp>
          <p:nvSpPr>
            <p:cNvPr id="37" name="矩形 36"/>
            <p:cNvSpPr/>
            <p:nvPr/>
          </p:nvSpPr>
          <p:spPr>
            <a:xfrm>
              <a:off x="334963" y="3705407"/>
              <a:ext cx="2490121" cy="484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进入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Ford Volvo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供应链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Became a Ford Volvo Supplier</a:t>
              </a:r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2827296" y="3779616"/>
              <a:ext cx="0" cy="33601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PA_文本框 20"/>
          <p:cNvSpPr txBox="1"/>
          <p:nvPr>
            <p:custDataLst>
              <p:tags r:id="rId7"/>
            </p:custDataLst>
          </p:nvPr>
        </p:nvSpPr>
        <p:spPr>
          <a:xfrm>
            <a:off x="3600916" y="5274259"/>
            <a:ext cx="883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微软雅黑" panose="020B0503020204020204" pitchFamily="34" charset="-122"/>
              </a:rPr>
              <a:t>2014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2074076" y="5397534"/>
            <a:ext cx="1553162" cy="461665"/>
            <a:chOff x="1763938" y="5488913"/>
            <a:chExt cx="1553162" cy="461665"/>
          </a:xfrm>
        </p:grpSpPr>
        <p:sp>
          <p:nvSpPr>
            <p:cNvPr id="39" name="矩形 38"/>
            <p:cNvSpPr/>
            <p:nvPr/>
          </p:nvSpPr>
          <p:spPr>
            <a:xfrm>
              <a:off x="1763938" y="5488913"/>
              <a:ext cx="15531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毯面工厂成立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Non-Woven Plant</a:t>
              </a:r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3303939" y="5551740"/>
              <a:ext cx="0" cy="33601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PA_文本框 20"/>
          <p:cNvSpPr txBox="1"/>
          <p:nvPr>
            <p:custDataLst>
              <p:tags r:id="rId8"/>
            </p:custDataLst>
          </p:nvPr>
        </p:nvSpPr>
        <p:spPr>
          <a:xfrm>
            <a:off x="7241160" y="4865626"/>
            <a:ext cx="862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微软雅黑" panose="020B0503020204020204" pitchFamily="34" charset="-122"/>
              </a:rPr>
              <a:t>2016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8103897" y="4957959"/>
            <a:ext cx="2804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正式与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Webasto&amp;Inteva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Cooperation with 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Webasto&amp;Inteva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8106024" y="5020786"/>
            <a:ext cx="0" cy="33601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7453265" y="1535480"/>
            <a:ext cx="135314" cy="135314"/>
          </a:xfrm>
          <a:prstGeom prst="ellipse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>
            <a:glow rad="1524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6258117" y="2498994"/>
            <a:ext cx="135314" cy="135314"/>
          </a:xfrm>
          <a:prstGeom prst="ellipse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>
            <a:glow rad="1524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4859964" y="3040673"/>
            <a:ext cx="135314" cy="135314"/>
          </a:xfrm>
          <a:prstGeom prst="ellipse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>
            <a:glow rad="1524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4118188" y="3745534"/>
            <a:ext cx="135314" cy="135314"/>
          </a:xfrm>
          <a:prstGeom prst="ellipse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>
            <a:glow rad="1524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4087708" y="4480312"/>
            <a:ext cx="135314" cy="1353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66700">
              <a:schemeClr val="bg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5183933" y="5356796"/>
            <a:ext cx="135314" cy="135314"/>
          </a:xfrm>
          <a:prstGeom prst="ellipse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>
            <a:glow rad="1524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7341626" y="5785613"/>
            <a:ext cx="135314" cy="135314"/>
          </a:xfrm>
          <a:prstGeom prst="ellipse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>
            <a:glow rad="1524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7" grpId="0"/>
      <p:bldP spid="18" grpId="0"/>
      <p:bldP spid="20" grpId="0"/>
      <p:bldP spid="19" grpId="0"/>
      <p:bldP spid="21" grpId="0"/>
      <p:bldP spid="44" grpId="0"/>
      <p:bldP spid="46" grpId="0"/>
      <p:bldP spid="2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9394944" y="2548768"/>
            <a:ext cx="2245928" cy="448515"/>
            <a:chOff x="9502491" y="5601076"/>
            <a:chExt cx="2077156" cy="448515"/>
          </a:xfrm>
        </p:grpSpPr>
        <p:sp>
          <p:nvSpPr>
            <p:cNvPr id="65" name="矩形 64"/>
            <p:cNvSpPr/>
            <p:nvPr/>
          </p:nvSpPr>
          <p:spPr>
            <a:xfrm>
              <a:off x="9502491" y="5601076"/>
              <a:ext cx="2077156" cy="448515"/>
            </a:xfrm>
            <a:prstGeom prst="rect">
              <a:avLst/>
            </a:prstGeom>
            <a:solidFill>
              <a:srgbClr val="1A3B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9641546" y="5690134"/>
              <a:ext cx="16834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</a:t>
              </a:r>
              <a:r>
                <a:rPr lang="zh-CN" altLang="en-US" sz="11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工厂 </a:t>
              </a: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 </a:t>
              </a:r>
              <a:r>
                <a:rPr lang="en-US" altLang="zh-CN" sz="10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Branch Factory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399172" y="3082741"/>
            <a:ext cx="2335293" cy="615553"/>
            <a:chOff x="9502491" y="4810480"/>
            <a:chExt cx="2163878" cy="615553"/>
          </a:xfrm>
        </p:grpSpPr>
        <p:sp>
          <p:nvSpPr>
            <p:cNvPr id="58" name="矩形 57"/>
            <p:cNvSpPr/>
            <p:nvPr/>
          </p:nvSpPr>
          <p:spPr>
            <a:xfrm>
              <a:off x="9502491" y="4898261"/>
              <a:ext cx="2077156" cy="448515"/>
            </a:xfrm>
            <a:prstGeom prst="rect">
              <a:avLst/>
            </a:prstGeom>
            <a:solidFill>
              <a:srgbClr val="1A3B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9724734" y="4810480"/>
              <a:ext cx="194163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1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实时配送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</a:t>
              </a:r>
              <a:r>
                <a:rPr lang="en-US" altLang="zh-CN" sz="11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Transit </a:t>
              </a: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Warehouse</a:t>
              </a:r>
            </a:p>
            <a:p>
              <a:pPr algn="ctr"/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401625" y="1944950"/>
            <a:ext cx="2239250" cy="444769"/>
            <a:chOff x="9502492" y="4195445"/>
            <a:chExt cx="2025260" cy="444769"/>
          </a:xfrm>
        </p:grpSpPr>
        <p:sp>
          <p:nvSpPr>
            <p:cNvPr id="51" name="矩形 50"/>
            <p:cNvSpPr/>
            <p:nvPr/>
          </p:nvSpPr>
          <p:spPr>
            <a:xfrm>
              <a:off x="9502492" y="4195445"/>
              <a:ext cx="2025260" cy="444769"/>
            </a:xfrm>
            <a:prstGeom prst="rect">
              <a:avLst/>
            </a:prstGeom>
            <a:solidFill>
              <a:srgbClr val="1A3B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9615281" y="4287386"/>
              <a:ext cx="18090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生产基地 </a:t>
              </a: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|Production Base 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394945" y="5723493"/>
            <a:ext cx="2422518" cy="448515"/>
            <a:chOff x="9502491" y="3492629"/>
            <a:chExt cx="2166529" cy="448515"/>
          </a:xfrm>
        </p:grpSpPr>
        <p:sp>
          <p:nvSpPr>
            <p:cNvPr id="79" name="矩形 78"/>
            <p:cNvSpPr/>
            <p:nvPr/>
          </p:nvSpPr>
          <p:spPr>
            <a:xfrm>
              <a:off x="9502491" y="3492629"/>
              <a:ext cx="2077156" cy="448515"/>
            </a:xfrm>
            <a:prstGeom prst="rect">
              <a:avLst/>
            </a:prstGeom>
            <a:solidFill>
              <a:srgbClr val="1A3B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9555941" y="3581687"/>
              <a:ext cx="21130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实时</a:t>
              </a:r>
              <a:r>
                <a:rPr lang="zh-CN" altLang="en-US" sz="11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配送 </a:t>
              </a: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 </a:t>
              </a:r>
              <a:r>
                <a:rPr lang="en-US" altLang="zh-CN" sz="10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Transit Warehouse 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427020" y="4467005"/>
            <a:ext cx="2274788" cy="448515"/>
            <a:chOff x="9502491" y="2789813"/>
            <a:chExt cx="2110118" cy="448515"/>
          </a:xfrm>
        </p:grpSpPr>
        <p:sp>
          <p:nvSpPr>
            <p:cNvPr id="47" name="矩形 46"/>
            <p:cNvSpPr/>
            <p:nvPr/>
          </p:nvSpPr>
          <p:spPr>
            <a:xfrm>
              <a:off x="9502491" y="2789813"/>
              <a:ext cx="2077156" cy="448515"/>
            </a:xfrm>
            <a:prstGeom prst="rect">
              <a:avLst/>
            </a:prstGeom>
            <a:solidFill>
              <a:srgbClr val="1A3B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9612346" y="2878871"/>
              <a:ext cx="20002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实时配送 </a:t>
              </a:r>
              <a:r>
                <a:rPr lang="en-US" altLang="zh-CN" sz="11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</a:t>
              </a:r>
              <a:r>
                <a:rPr lang="en-US" altLang="zh-CN" sz="10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Transit Warehouse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8" cstate="email"/>
          <a:srcRect l="36238" r="1"/>
          <a:stretch>
            <a:fillRect/>
          </a:stretch>
        </p:blipFill>
        <p:spPr>
          <a:xfrm>
            <a:off x="344226" y="974224"/>
            <a:ext cx="6862310" cy="5287082"/>
          </a:xfrm>
          <a:prstGeom prst="rect">
            <a:avLst/>
          </a:prstGeom>
        </p:spPr>
      </p:pic>
      <p:sp>
        <p:nvSpPr>
          <p:cNvPr id="73" name="PA_椭圆 72"/>
          <p:cNvSpPr/>
          <p:nvPr>
            <p:custDataLst>
              <p:tags r:id="rId1"/>
            </p:custDataLst>
          </p:nvPr>
        </p:nvSpPr>
        <p:spPr>
          <a:xfrm>
            <a:off x="5971248" y="3218851"/>
            <a:ext cx="234010" cy="234010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PA_文本框 1"/>
          <p:cNvSpPr txBox="1"/>
          <p:nvPr>
            <p:custDataLst>
              <p:tags r:id="rId2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企业概况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Company Presentation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7517726" y="912072"/>
            <a:ext cx="4299737" cy="830997"/>
          </a:xfrm>
          <a:prstGeom prst="rect">
            <a:avLst/>
          </a:prstGeom>
          <a:gradFill>
            <a:gsLst>
              <a:gs pos="0">
                <a:srgbClr val="1F4685"/>
              </a:gs>
              <a:gs pos="64000">
                <a:srgbClr val="1A3B6E"/>
              </a:gs>
              <a:gs pos="100000">
                <a:srgbClr val="142E58"/>
              </a:gs>
            </a:gsLst>
            <a:lin ang="5400000" scaled="1"/>
          </a:gradFill>
          <a:ln w="44450" cap="flat" cmpd="dbl" algn="ctr">
            <a:solidFill>
              <a:srgbClr val="1A3B6E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7952154" y="912072"/>
            <a:ext cx="3430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华尔布局分布图</a:t>
            </a:r>
            <a:endParaRPr lang="en-US" altLang="zh-CN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Company’s </a:t>
            </a:r>
            <a:r>
              <a:rPr lang="en-US" altLang="zh-CN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L</a:t>
            </a: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ayout </a:t>
            </a:r>
            <a:endParaRPr lang="en-US" altLang="zh-CN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8" name="平行四边形 27"/>
          <p:cNvSpPr/>
          <p:nvPr/>
        </p:nvSpPr>
        <p:spPr>
          <a:xfrm rot="16200000" flipH="1">
            <a:off x="9238460" y="4549999"/>
            <a:ext cx="535187" cy="213762"/>
          </a:xfrm>
          <a:prstGeom prst="parallelogram">
            <a:avLst>
              <a:gd name="adj" fmla="val 40958"/>
            </a:avLst>
          </a:prstGeom>
          <a:solidFill>
            <a:srgbClr val="006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grpSp>
        <p:nvGrpSpPr>
          <p:cNvPr id="4" name="组合 3"/>
          <p:cNvGrpSpPr/>
          <p:nvPr/>
        </p:nvGrpSpPr>
        <p:grpSpPr>
          <a:xfrm>
            <a:off x="7702542" y="4387282"/>
            <a:ext cx="1916218" cy="448515"/>
            <a:chOff x="7795791" y="2666910"/>
            <a:chExt cx="1916218" cy="448515"/>
          </a:xfrm>
        </p:grpSpPr>
        <p:sp>
          <p:nvSpPr>
            <p:cNvPr id="30" name="矩形: 剪去单角 29"/>
            <p:cNvSpPr/>
            <p:nvPr/>
          </p:nvSpPr>
          <p:spPr>
            <a:xfrm flipH="1">
              <a:off x="7795791" y="2666910"/>
              <a:ext cx="1916218" cy="448515"/>
            </a:xfrm>
            <a:prstGeom prst="snip1Rect">
              <a:avLst>
                <a:gd name="adj" fmla="val 27800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985516" y="2715408"/>
              <a:ext cx="1536768" cy="297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重庆 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 C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hongqing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4" name="平行四边形 53"/>
          <p:cNvSpPr/>
          <p:nvPr/>
        </p:nvSpPr>
        <p:spPr>
          <a:xfrm rot="16200000" flipH="1">
            <a:off x="9238460" y="2015244"/>
            <a:ext cx="535187" cy="213762"/>
          </a:xfrm>
          <a:prstGeom prst="parallelogram">
            <a:avLst>
              <a:gd name="adj" fmla="val 37393"/>
            </a:avLst>
          </a:prstGeom>
          <a:solidFill>
            <a:srgbClr val="006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grpSp>
        <p:nvGrpSpPr>
          <p:cNvPr id="25" name="组合 24"/>
          <p:cNvGrpSpPr/>
          <p:nvPr/>
        </p:nvGrpSpPr>
        <p:grpSpPr>
          <a:xfrm>
            <a:off x="7702542" y="1852527"/>
            <a:ext cx="1916218" cy="448515"/>
            <a:chOff x="7795791" y="4072542"/>
            <a:chExt cx="1916218" cy="448515"/>
          </a:xfrm>
        </p:grpSpPr>
        <p:sp>
          <p:nvSpPr>
            <p:cNvPr id="55" name="矩形: 剪去单角 54"/>
            <p:cNvSpPr/>
            <p:nvPr/>
          </p:nvSpPr>
          <p:spPr>
            <a:xfrm flipH="1">
              <a:off x="7795791" y="4072542"/>
              <a:ext cx="1916218" cy="448515"/>
            </a:xfrm>
            <a:prstGeom prst="snip1Rect">
              <a:avLst>
                <a:gd name="adj" fmla="val 27800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7985516" y="4140349"/>
              <a:ext cx="1231161" cy="297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金华 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 Jinhua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1" name="平行四边形 60"/>
          <p:cNvSpPr/>
          <p:nvPr/>
        </p:nvSpPr>
        <p:spPr>
          <a:xfrm rot="16200000" flipH="1">
            <a:off x="9236010" y="3240816"/>
            <a:ext cx="535187" cy="213762"/>
          </a:xfrm>
          <a:prstGeom prst="parallelogram">
            <a:avLst>
              <a:gd name="adj" fmla="val 40958"/>
            </a:avLst>
          </a:prstGeom>
          <a:solidFill>
            <a:srgbClr val="006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grpSp>
        <p:nvGrpSpPr>
          <p:cNvPr id="26" name="组合 25"/>
          <p:cNvGrpSpPr/>
          <p:nvPr/>
        </p:nvGrpSpPr>
        <p:grpSpPr>
          <a:xfrm>
            <a:off x="7700092" y="3078099"/>
            <a:ext cx="1916218" cy="448515"/>
            <a:chOff x="7795791" y="4775358"/>
            <a:chExt cx="1916218" cy="448515"/>
          </a:xfrm>
        </p:grpSpPr>
        <p:sp>
          <p:nvSpPr>
            <p:cNvPr id="62" name="矩形: 剪去单角 61"/>
            <p:cNvSpPr/>
            <p:nvPr/>
          </p:nvSpPr>
          <p:spPr>
            <a:xfrm flipH="1">
              <a:off x="7795791" y="4775358"/>
              <a:ext cx="1916218" cy="448515"/>
            </a:xfrm>
            <a:prstGeom prst="snip1Rect">
              <a:avLst>
                <a:gd name="adj" fmla="val 27800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7966230" y="4822055"/>
              <a:ext cx="1057936" cy="297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无锡 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 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Wuxi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8" name="平行四边形 67"/>
          <p:cNvSpPr/>
          <p:nvPr/>
        </p:nvSpPr>
        <p:spPr>
          <a:xfrm rot="16200000" flipH="1">
            <a:off x="9231783" y="2619062"/>
            <a:ext cx="535187" cy="213762"/>
          </a:xfrm>
          <a:prstGeom prst="parallelogram">
            <a:avLst>
              <a:gd name="adj" fmla="val 40959"/>
            </a:avLst>
          </a:prstGeom>
          <a:solidFill>
            <a:srgbClr val="006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grpSp>
        <p:nvGrpSpPr>
          <p:cNvPr id="29" name="组合 28"/>
          <p:cNvGrpSpPr/>
          <p:nvPr/>
        </p:nvGrpSpPr>
        <p:grpSpPr>
          <a:xfrm>
            <a:off x="7695865" y="2456345"/>
            <a:ext cx="1916218" cy="448515"/>
            <a:chOff x="7795791" y="5478173"/>
            <a:chExt cx="1916218" cy="448515"/>
          </a:xfrm>
        </p:grpSpPr>
        <p:sp>
          <p:nvSpPr>
            <p:cNvPr id="69" name="矩形: 剪去单角 68"/>
            <p:cNvSpPr/>
            <p:nvPr/>
          </p:nvSpPr>
          <p:spPr>
            <a:xfrm flipH="1">
              <a:off x="7795791" y="5478173"/>
              <a:ext cx="1916218" cy="448515"/>
            </a:xfrm>
            <a:prstGeom prst="snip1Rect">
              <a:avLst>
                <a:gd name="adj" fmla="val 27800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7992193" y="5541607"/>
              <a:ext cx="1393287" cy="297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温州 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 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Wenzhou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PA_椭圆 20"/>
          <p:cNvSpPr/>
          <p:nvPr>
            <p:custDataLst>
              <p:tags r:id="rId3"/>
            </p:custDataLst>
          </p:nvPr>
        </p:nvSpPr>
        <p:spPr>
          <a:xfrm>
            <a:off x="3033248" y="3451691"/>
            <a:ext cx="234010" cy="234010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PA_椭圆 73"/>
          <p:cNvSpPr/>
          <p:nvPr>
            <p:custDataLst>
              <p:tags r:id="rId4"/>
            </p:custDataLst>
          </p:nvPr>
        </p:nvSpPr>
        <p:spPr>
          <a:xfrm>
            <a:off x="5842939" y="3673828"/>
            <a:ext cx="234010" cy="234010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5" name="PA_椭圆 74"/>
          <p:cNvSpPr/>
          <p:nvPr>
            <p:custDataLst>
              <p:tags r:id="rId5"/>
            </p:custDataLst>
          </p:nvPr>
        </p:nvSpPr>
        <p:spPr>
          <a:xfrm>
            <a:off x="6250769" y="3806913"/>
            <a:ext cx="234010" cy="234010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PA_black-placeholder-variant_48703"/>
          <p:cNvSpPr>
            <a:spLocks noChangeAspect="1"/>
          </p:cNvSpPr>
          <p:nvPr>
            <p:custDataLst>
              <p:tags r:id="rId6"/>
            </p:custDataLst>
          </p:nvPr>
        </p:nvSpPr>
        <p:spPr bwMode="auto">
          <a:xfrm>
            <a:off x="3040810" y="3269257"/>
            <a:ext cx="218887" cy="290133"/>
          </a:xfrm>
          <a:custGeom>
            <a:avLst/>
            <a:gdLst>
              <a:gd name="T0" fmla="*/ 191 w 382"/>
              <a:gd name="T1" fmla="*/ 0 h 507"/>
              <a:gd name="T2" fmla="*/ 0 w 382"/>
              <a:gd name="T3" fmla="*/ 191 h 507"/>
              <a:gd name="T4" fmla="*/ 178 w 382"/>
              <a:gd name="T5" fmla="*/ 502 h 507"/>
              <a:gd name="T6" fmla="*/ 191 w 382"/>
              <a:gd name="T7" fmla="*/ 507 h 507"/>
              <a:gd name="T8" fmla="*/ 205 w 382"/>
              <a:gd name="T9" fmla="*/ 501 h 507"/>
              <a:gd name="T10" fmla="*/ 382 w 382"/>
              <a:gd name="T11" fmla="*/ 191 h 507"/>
              <a:gd name="T12" fmla="*/ 191 w 382"/>
              <a:gd name="T13" fmla="*/ 0 h 507"/>
              <a:gd name="T14" fmla="*/ 191 w 382"/>
              <a:gd name="T15" fmla="*/ 282 h 507"/>
              <a:gd name="T16" fmla="*/ 100 w 382"/>
              <a:gd name="T17" fmla="*/ 191 h 507"/>
              <a:gd name="T18" fmla="*/ 191 w 382"/>
              <a:gd name="T19" fmla="*/ 100 h 507"/>
              <a:gd name="T20" fmla="*/ 282 w 382"/>
              <a:gd name="T21" fmla="*/ 191 h 507"/>
              <a:gd name="T22" fmla="*/ 191 w 382"/>
              <a:gd name="T23" fmla="*/ 282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82" h="507">
                <a:moveTo>
                  <a:pt x="191" y="0"/>
                </a:moveTo>
                <a:cubicBezTo>
                  <a:pt x="86" y="0"/>
                  <a:pt x="0" y="86"/>
                  <a:pt x="0" y="191"/>
                </a:cubicBezTo>
                <a:cubicBezTo>
                  <a:pt x="0" y="343"/>
                  <a:pt x="171" y="495"/>
                  <a:pt x="178" y="502"/>
                </a:cubicBezTo>
                <a:cubicBezTo>
                  <a:pt x="182" y="505"/>
                  <a:pt x="187" y="507"/>
                  <a:pt x="191" y="507"/>
                </a:cubicBezTo>
                <a:cubicBezTo>
                  <a:pt x="196" y="507"/>
                  <a:pt x="201" y="505"/>
                  <a:pt x="205" y="501"/>
                </a:cubicBezTo>
                <a:cubicBezTo>
                  <a:pt x="212" y="495"/>
                  <a:pt x="382" y="334"/>
                  <a:pt x="382" y="191"/>
                </a:cubicBezTo>
                <a:cubicBezTo>
                  <a:pt x="382" y="86"/>
                  <a:pt x="297" y="0"/>
                  <a:pt x="191" y="0"/>
                </a:cubicBezTo>
                <a:close/>
                <a:moveTo>
                  <a:pt x="191" y="282"/>
                </a:moveTo>
                <a:cubicBezTo>
                  <a:pt x="141" y="282"/>
                  <a:pt x="100" y="241"/>
                  <a:pt x="100" y="191"/>
                </a:cubicBezTo>
                <a:cubicBezTo>
                  <a:pt x="100" y="141"/>
                  <a:pt x="141" y="100"/>
                  <a:pt x="191" y="100"/>
                </a:cubicBezTo>
                <a:cubicBezTo>
                  <a:pt x="242" y="100"/>
                  <a:pt x="282" y="141"/>
                  <a:pt x="282" y="191"/>
                </a:cubicBezTo>
                <a:cubicBezTo>
                  <a:pt x="282" y="241"/>
                  <a:pt x="242" y="282"/>
                  <a:pt x="191" y="282"/>
                </a:cubicBezTo>
                <a:close/>
              </a:path>
            </a:pathLst>
          </a:custGeom>
          <a:gradFill>
            <a:gsLst>
              <a:gs pos="0">
                <a:srgbClr val="25529B"/>
              </a:gs>
              <a:gs pos="64000">
                <a:srgbClr val="1A3B6E"/>
              </a:gs>
              <a:gs pos="100000">
                <a:srgbClr val="15315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PA_black-placeholder-variant_48703"/>
          <p:cNvSpPr>
            <a:spLocks noChangeAspect="1"/>
          </p:cNvSpPr>
          <p:nvPr>
            <p:custDataLst>
              <p:tags r:id="rId7"/>
            </p:custDataLst>
          </p:nvPr>
        </p:nvSpPr>
        <p:spPr bwMode="auto">
          <a:xfrm>
            <a:off x="5844794" y="3525295"/>
            <a:ext cx="218887" cy="290133"/>
          </a:xfrm>
          <a:custGeom>
            <a:avLst/>
            <a:gdLst>
              <a:gd name="T0" fmla="*/ 191 w 382"/>
              <a:gd name="T1" fmla="*/ 0 h 507"/>
              <a:gd name="T2" fmla="*/ 0 w 382"/>
              <a:gd name="T3" fmla="*/ 191 h 507"/>
              <a:gd name="T4" fmla="*/ 178 w 382"/>
              <a:gd name="T5" fmla="*/ 502 h 507"/>
              <a:gd name="T6" fmla="*/ 191 w 382"/>
              <a:gd name="T7" fmla="*/ 507 h 507"/>
              <a:gd name="T8" fmla="*/ 205 w 382"/>
              <a:gd name="T9" fmla="*/ 501 h 507"/>
              <a:gd name="T10" fmla="*/ 382 w 382"/>
              <a:gd name="T11" fmla="*/ 191 h 507"/>
              <a:gd name="T12" fmla="*/ 191 w 382"/>
              <a:gd name="T13" fmla="*/ 0 h 507"/>
              <a:gd name="T14" fmla="*/ 191 w 382"/>
              <a:gd name="T15" fmla="*/ 282 h 507"/>
              <a:gd name="T16" fmla="*/ 100 w 382"/>
              <a:gd name="T17" fmla="*/ 191 h 507"/>
              <a:gd name="T18" fmla="*/ 191 w 382"/>
              <a:gd name="T19" fmla="*/ 100 h 507"/>
              <a:gd name="T20" fmla="*/ 282 w 382"/>
              <a:gd name="T21" fmla="*/ 191 h 507"/>
              <a:gd name="T22" fmla="*/ 191 w 382"/>
              <a:gd name="T23" fmla="*/ 282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82" h="507">
                <a:moveTo>
                  <a:pt x="191" y="0"/>
                </a:moveTo>
                <a:cubicBezTo>
                  <a:pt x="86" y="0"/>
                  <a:pt x="0" y="86"/>
                  <a:pt x="0" y="191"/>
                </a:cubicBezTo>
                <a:cubicBezTo>
                  <a:pt x="0" y="343"/>
                  <a:pt x="171" y="495"/>
                  <a:pt x="178" y="502"/>
                </a:cubicBezTo>
                <a:cubicBezTo>
                  <a:pt x="182" y="505"/>
                  <a:pt x="187" y="507"/>
                  <a:pt x="191" y="507"/>
                </a:cubicBezTo>
                <a:cubicBezTo>
                  <a:pt x="196" y="507"/>
                  <a:pt x="201" y="505"/>
                  <a:pt x="205" y="501"/>
                </a:cubicBezTo>
                <a:cubicBezTo>
                  <a:pt x="212" y="495"/>
                  <a:pt x="382" y="334"/>
                  <a:pt x="382" y="191"/>
                </a:cubicBezTo>
                <a:cubicBezTo>
                  <a:pt x="382" y="86"/>
                  <a:pt x="297" y="0"/>
                  <a:pt x="191" y="0"/>
                </a:cubicBezTo>
                <a:close/>
                <a:moveTo>
                  <a:pt x="191" y="282"/>
                </a:moveTo>
                <a:cubicBezTo>
                  <a:pt x="141" y="282"/>
                  <a:pt x="100" y="241"/>
                  <a:pt x="100" y="191"/>
                </a:cubicBezTo>
                <a:cubicBezTo>
                  <a:pt x="100" y="141"/>
                  <a:pt x="141" y="100"/>
                  <a:pt x="191" y="100"/>
                </a:cubicBezTo>
                <a:cubicBezTo>
                  <a:pt x="242" y="100"/>
                  <a:pt x="282" y="141"/>
                  <a:pt x="282" y="191"/>
                </a:cubicBezTo>
                <a:cubicBezTo>
                  <a:pt x="282" y="241"/>
                  <a:pt x="242" y="282"/>
                  <a:pt x="191" y="282"/>
                </a:cubicBezTo>
                <a:close/>
              </a:path>
            </a:pathLst>
          </a:custGeom>
          <a:gradFill>
            <a:gsLst>
              <a:gs pos="0">
                <a:srgbClr val="25529B"/>
              </a:gs>
              <a:gs pos="64000">
                <a:srgbClr val="1A3B6E"/>
              </a:gs>
              <a:gs pos="100000">
                <a:srgbClr val="15315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PA_black-placeholder-variant_48703"/>
          <p:cNvSpPr>
            <a:spLocks noChangeAspect="1"/>
          </p:cNvSpPr>
          <p:nvPr>
            <p:custDataLst>
              <p:tags r:id="rId8"/>
            </p:custDataLst>
          </p:nvPr>
        </p:nvSpPr>
        <p:spPr bwMode="auto">
          <a:xfrm>
            <a:off x="6259469" y="3620794"/>
            <a:ext cx="218887" cy="290133"/>
          </a:xfrm>
          <a:custGeom>
            <a:avLst/>
            <a:gdLst>
              <a:gd name="T0" fmla="*/ 191 w 382"/>
              <a:gd name="T1" fmla="*/ 0 h 507"/>
              <a:gd name="T2" fmla="*/ 0 w 382"/>
              <a:gd name="T3" fmla="*/ 191 h 507"/>
              <a:gd name="T4" fmla="*/ 178 w 382"/>
              <a:gd name="T5" fmla="*/ 502 h 507"/>
              <a:gd name="T6" fmla="*/ 191 w 382"/>
              <a:gd name="T7" fmla="*/ 507 h 507"/>
              <a:gd name="T8" fmla="*/ 205 w 382"/>
              <a:gd name="T9" fmla="*/ 501 h 507"/>
              <a:gd name="T10" fmla="*/ 382 w 382"/>
              <a:gd name="T11" fmla="*/ 191 h 507"/>
              <a:gd name="T12" fmla="*/ 191 w 382"/>
              <a:gd name="T13" fmla="*/ 0 h 507"/>
              <a:gd name="T14" fmla="*/ 191 w 382"/>
              <a:gd name="T15" fmla="*/ 282 h 507"/>
              <a:gd name="T16" fmla="*/ 100 w 382"/>
              <a:gd name="T17" fmla="*/ 191 h 507"/>
              <a:gd name="T18" fmla="*/ 191 w 382"/>
              <a:gd name="T19" fmla="*/ 100 h 507"/>
              <a:gd name="T20" fmla="*/ 282 w 382"/>
              <a:gd name="T21" fmla="*/ 191 h 507"/>
              <a:gd name="T22" fmla="*/ 191 w 382"/>
              <a:gd name="T23" fmla="*/ 282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82" h="507">
                <a:moveTo>
                  <a:pt x="191" y="0"/>
                </a:moveTo>
                <a:cubicBezTo>
                  <a:pt x="86" y="0"/>
                  <a:pt x="0" y="86"/>
                  <a:pt x="0" y="191"/>
                </a:cubicBezTo>
                <a:cubicBezTo>
                  <a:pt x="0" y="343"/>
                  <a:pt x="171" y="495"/>
                  <a:pt x="178" y="502"/>
                </a:cubicBezTo>
                <a:cubicBezTo>
                  <a:pt x="182" y="505"/>
                  <a:pt x="187" y="507"/>
                  <a:pt x="191" y="507"/>
                </a:cubicBezTo>
                <a:cubicBezTo>
                  <a:pt x="196" y="507"/>
                  <a:pt x="201" y="505"/>
                  <a:pt x="205" y="501"/>
                </a:cubicBezTo>
                <a:cubicBezTo>
                  <a:pt x="212" y="495"/>
                  <a:pt x="382" y="334"/>
                  <a:pt x="382" y="191"/>
                </a:cubicBezTo>
                <a:cubicBezTo>
                  <a:pt x="382" y="86"/>
                  <a:pt x="297" y="0"/>
                  <a:pt x="191" y="0"/>
                </a:cubicBezTo>
                <a:close/>
                <a:moveTo>
                  <a:pt x="191" y="282"/>
                </a:moveTo>
                <a:cubicBezTo>
                  <a:pt x="141" y="282"/>
                  <a:pt x="100" y="241"/>
                  <a:pt x="100" y="191"/>
                </a:cubicBezTo>
                <a:cubicBezTo>
                  <a:pt x="100" y="141"/>
                  <a:pt x="141" y="100"/>
                  <a:pt x="191" y="100"/>
                </a:cubicBezTo>
                <a:cubicBezTo>
                  <a:pt x="242" y="100"/>
                  <a:pt x="282" y="141"/>
                  <a:pt x="282" y="191"/>
                </a:cubicBezTo>
                <a:cubicBezTo>
                  <a:pt x="282" y="241"/>
                  <a:pt x="242" y="282"/>
                  <a:pt x="191" y="282"/>
                </a:cubicBezTo>
                <a:close/>
              </a:path>
            </a:pathLst>
          </a:custGeom>
          <a:gradFill>
            <a:gsLst>
              <a:gs pos="0">
                <a:srgbClr val="25529B"/>
              </a:gs>
              <a:gs pos="64000">
                <a:srgbClr val="1A3B6E"/>
              </a:gs>
              <a:gs pos="100000">
                <a:srgbClr val="15315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PA_black-placeholder-variant_48703"/>
          <p:cNvSpPr>
            <a:spLocks noChangeAspect="1"/>
          </p:cNvSpPr>
          <p:nvPr>
            <p:custDataLst>
              <p:tags r:id="rId9"/>
            </p:custDataLst>
          </p:nvPr>
        </p:nvSpPr>
        <p:spPr bwMode="auto">
          <a:xfrm>
            <a:off x="5980275" y="3063796"/>
            <a:ext cx="218887" cy="290133"/>
          </a:xfrm>
          <a:custGeom>
            <a:avLst/>
            <a:gdLst>
              <a:gd name="T0" fmla="*/ 191 w 382"/>
              <a:gd name="T1" fmla="*/ 0 h 507"/>
              <a:gd name="T2" fmla="*/ 0 w 382"/>
              <a:gd name="T3" fmla="*/ 191 h 507"/>
              <a:gd name="T4" fmla="*/ 178 w 382"/>
              <a:gd name="T5" fmla="*/ 502 h 507"/>
              <a:gd name="T6" fmla="*/ 191 w 382"/>
              <a:gd name="T7" fmla="*/ 507 h 507"/>
              <a:gd name="T8" fmla="*/ 205 w 382"/>
              <a:gd name="T9" fmla="*/ 501 h 507"/>
              <a:gd name="T10" fmla="*/ 382 w 382"/>
              <a:gd name="T11" fmla="*/ 191 h 507"/>
              <a:gd name="T12" fmla="*/ 191 w 382"/>
              <a:gd name="T13" fmla="*/ 0 h 507"/>
              <a:gd name="T14" fmla="*/ 191 w 382"/>
              <a:gd name="T15" fmla="*/ 282 h 507"/>
              <a:gd name="T16" fmla="*/ 100 w 382"/>
              <a:gd name="T17" fmla="*/ 191 h 507"/>
              <a:gd name="T18" fmla="*/ 191 w 382"/>
              <a:gd name="T19" fmla="*/ 100 h 507"/>
              <a:gd name="T20" fmla="*/ 282 w 382"/>
              <a:gd name="T21" fmla="*/ 191 h 507"/>
              <a:gd name="T22" fmla="*/ 191 w 382"/>
              <a:gd name="T23" fmla="*/ 282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82" h="507">
                <a:moveTo>
                  <a:pt x="191" y="0"/>
                </a:moveTo>
                <a:cubicBezTo>
                  <a:pt x="86" y="0"/>
                  <a:pt x="0" y="86"/>
                  <a:pt x="0" y="191"/>
                </a:cubicBezTo>
                <a:cubicBezTo>
                  <a:pt x="0" y="343"/>
                  <a:pt x="171" y="495"/>
                  <a:pt x="178" y="502"/>
                </a:cubicBezTo>
                <a:cubicBezTo>
                  <a:pt x="182" y="505"/>
                  <a:pt x="187" y="507"/>
                  <a:pt x="191" y="507"/>
                </a:cubicBezTo>
                <a:cubicBezTo>
                  <a:pt x="196" y="507"/>
                  <a:pt x="201" y="505"/>
                  <a:pt x="205" y="501"/>
                </a:cubicBezTo>
                <a:cubicBezTo>
                  <a:pt x="212" y="495"/>
                  <a:pt x="382" y="334"/>
                  <a:pt x="382" y="191"/>
                </a:cubicBezTo>
                <a:cubicBezTo>
                  <a:pt x="382" y="86"/>
                  <a:pt x="297" y="0"/>
                  <a:pt x="191" y="0"/>
                </a:cubicBezTo>
                <a:close/>
                <a:moveTo>
                  <a:pt x="191" y="282"/>
                </a:moveTo>
                <a:cubicBezTo>
                  <a:pt x="141" y="282"/>
                  <a:pt x="100" y="241"/>
                  <a:pt x="100" y="191"/>
                </a:cubicBezTo>
                <a:cubicBezTo>
                  <a:pt x="100" y="141"/>
                  <a:pt x="141" y="100"/>
                  <a:pt x="191" y="100"/>
                </a:cubicBezTo>
                <a:cubicBezTo>
                  <a:pt x="242" y="100"/>
                  <a:pt x="282" y="141"/>
                  <a:pt x="282" y="191"/>
                </a:cubicBezTo>
                <a:cubicBezTo>
                  <a:pt x="282" y="241"/>
                  <a:pt x="242" y="282"/>
                  <a:pt x="191" y="282"/>
                </a:cubicBezTo>
                <a:close/>
              </a:path>
            </a:pathLst>
          </a:custGeom>
          <a:gradFill>
            <a:gsLst>
              <a:gs pos="0">
                <a:srgbClr val="25529B"/>
              </a:gs>
              <a:gs pos="64000">
                <a:srgbClr val="1A3B6E"/>
              </a:gs>
              <a:gs pos="100000">
                <a:srgbClr val="15315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PA_椭圆 42"/>
          <p:cNvSpPr/>
          <p:nvPr>
            <p:custDataLst>
              <p:tags r:id="rId10"/>
            </p:custDataLst>
          </p:nvPr>
        </p:nvSpPr>
        <p:spPr>
          <a:xfrm>
            <a:off x="4581038" y="3328179"/>
            <a:ext cx="234010" cy="234010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4" name="PA_black-placeholder-variant_48703"/>
          <p:cNvSpPr>
            <a:spLocks noChangeAspect="1"/>
          </p:cNvSpPr>
          <p:nvPr>
            <p:custDataLst>
              <p:tags r:id="rId11"/>
            </p:custDataLst>
          </p:nvPr>
        </p:nvSpPr>
        <p:spPr bwMode="auto">
          <a:xfrm>
            <a:off x="4582893" y="3179646"/>
            <a:ext cx="218887" cy="290133"/>
          </a:xfrm>
          <a:custGeom>
            <a:avLst/>
            <a:gdLst>
              <a:gd name="T0" fmla="*/ 191 w 382"/>
              <a:gd name="T1" fmla="*/ 0 h 507"/>
              <a:gd name="T2" fmla="*/ 0 w 382"/>
              <a:gd name="T3" fmla="*/ 191 h 507"/>
              <a:gd name="T4" fmla="*/ 178 w 382"/>
              <a:gd name="T5" fmla="*/ 502 h 507"/>
              <a:gd name="T6" fmla="*/ 191 w 382"/>
              <a:gd name="T7" fmla="*/ 507 h 507"/>
              <a:gd name="T8" fmla="*/ 205 w 382"/>
              <a:gd name="T9" fmla="*/ 501 h 507"/>
              <a:gd name="T10" fmla="*/ 382 w 382"/>
              <a:gd name="T11" fmla="*/ 191 h 507"/>
              <a:gd name="T12" fmla="*/ 191 w 382"/>
              <a:gd name="T13" fmla="*/ 0 h 507"/>
              <a:gd name="T14" fmla="*/ 191 w 382"/>
              <a:gd name="T15" fmla="*/ 282 h 507"/>
              <a:gd name="T16" fmla="*/ 100 w 382"/>
              <a:gd name="T17" fmla="*/ 191 h 507"/>
              <a:gd name="T18" fmla="*/ 191 w 382"/>
              <a:gd name="T19" fmla="*/ 100 h 507"/>
              <a:gd name="T20" fmla="*/ 282 w 382"/>
              <a:gd name="T21" fmla="*/ 191 h 507"/>
              <a:gd name="T22" fmla="*/ 191 w 382"/>
              <a:gd name="T23" fmla="*/ 282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82" h="507">
                <a:moveTo>
                  <a:pt x="191" y="0"/>
                </a:moveTo>
                <a:cubicBezTo>
                  <a:pt x="86" y="0"/>
                  <a:pt x="0" y="86"/>
                  <a:pt x="0" y="191"/>
                </a:cubicBezTo>
                <a:cubicBezTo>
                  <a:pt x="0" y="343"/>
                  <a:pt x="171" y="495"/>
                  <a:pt x="178" y="502"/>
                </a:cubicBezTo>
                <a:cubicBezTo>
                  <a:pt x="182" y="505"/>
                  <a:pt x="187" y="507"/>
                  <a:pt x="191" y="507"/>
                </a:cubicBezTo>
                <a:cubicBezTo>
                  <a:pt x="196" y="507"/>
                  <a:pt x="201" y="505"/>
                  <a:pt x="205" y="501"/>
                </a:cubicBezTo>
                <a:cubicBezTo>
                  <a:pt x="212" y="495"/>
                  <a:pt x="382" y="334"/>
                  <a:pt x="382" y="191"/>
                </a:cubicBezTo>
                <a:cubicBezTo>
                  <a:pt x="382" y="86"/>
                  <a:pt x="297" y="0"/>
                  <a:pt x="191" y="0"/>
                </a:cubicBezTo>
                <a:close/>
                <a:moveTo>
                  <a:pt x="191" y="282"/>
                </a:moveTo>
                <a:cubicBezTo>
                  <a:pt x="141" y="282"/>
                  <a:pt x="100" y="241"/>
                  <a:pt x="100" y="191"/>
                </a:cubicBezTo>
                <a:cubicBezTo>
                  <a:pt x="100" y="141"/>
                  <a:pt x="141" y="100"/>
                  <a:pt x="191" y="100"/>
                </a:cubicBezTo>
                <a:cubicBezTo>
                  <a:pt x="242" y="100"/>
                  <a:pt x="282" y="141"/>
                  <a:pt x="282" y="191"/>
                </a:cubicBezTo>
                <a:cubicBezTo>
                  <a:pt x="282" y="241"/>
                  <a:pt x="242" y="282"/>
                  <a:pt x="191" y="282"/>
                </a:cubicBezTo>
                <a:close/>
              </a:path>
            </a:pathLst>
          </a:custGeom>
          <a:gradFill>
            <a:gsLst>
              <a:gs pos="0">
                <a:srgbClr val="25529B"/>
              </a:gs>
              <a:gs pos="64000">
                <a:srgbClr val="1A3B6E"/>
              </a:gs>
              <a:gs pos="100000">
                <a:srgbClr val="15315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PA_椭圆 44"/>
          <p:cNvSpPr/>
          <p:nvPr>
            <p:custDataLst>
              <p:tags r:id="rId12"/>
            </p:custDataLst>
          </p:nvPr>
        </p:nvSpPr>
        <p:spPr>
          <a:xfrm>
            <a:off x="5685293" y="1886874"/>
            <a:ext cx="234010" cy="234010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PA_black-placeholder-variant_48703"/>
          <p:cNvSpPr>
            <a:spLocks noChangeAspect="1"/>
          </p:cNvSpPr>
          <p:nvPr>
            <p:custDataLst>
              <p:tags r:id="rId13"/>
            </p:custDataLst>
          </p:nvPr>
        </p:nvSpPr>
        <p:spPr bwMode="auto">
          <a:xfrm>
            <a:off x="5692855" y="1704440"/>
            <a:ext cx="218887" cy="290133"/>
          </a:xfrm>
          <a:custGeom>
            <a:avLst/>
            <a:gdLst>
              <a:gd name="T0" fmla="*/ 191 w 382"/>
              <a:gd name="T1" fmla="*/ 0 h 507"/>
              <a:gd name="T2" fmla="*/ 0 w 382"/>
              <a:gd name="T3" fmla="*/ 191 h 507"/>
              <a:gd name="T4" fmla="*/ 178 w 382"/>
              <a:gd name="T5" fmla="*/ 502 h 507"/>
              <a:gd name="T6" fmla="*/ 191 w 382"/>
              <a:gd name="T7" fmla="*/ 507 h 507"/>
              <a:gd name="T8" fmla="*/ 205 w 382"/>
              <a:gd name="T9" fmla="*/ 501 h 507"/>
              <a:gd name="T10" fmla="*/ 382 w 382"/>
              <a:gd name="T11" fmla="*/ 191 h 507"/>
              <a:gd name="T12" fmla="*/ 191 w 382"/>
              <a:gd name="T13" fmla="*/ 0 h 507"/>
              <a:gd name="T14" fmla="*/ 191 w 382"/>
              <a:gd name="T15" fmla="*/ 282 h 507"/>
              <a:gd name="T16" fmla="*/ 100 w 382"/>
              <a:gd name="T17" fmla="*/ 191 h 507"/>
              <a:gd name="T18" fmla="*/ 191 w 382"/>
              <a:gd name="T19" fmla="*/ 100 h 507"/>
              <a:gd name="T20" fmla="*/ 282 w 382"/>
              <a:gd name="T21" fmla="*/ 191 h 507"/>
              <a:gd name="T22" fmla="*/ 191 w 382"/>
              <a:gd name="T23" fmla="*/ 282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82" h="507">
                <a:moveTo>
                  <a:pt x="191" y="0"/>
                </a:moveTo>
                <a:cubicBezTo>
                  <a:pt x="86" y="0"/>
                  <a:pt x="0" y="86"/>
                  <a:pt x="0" y="191"/>
                </a:cubicBezTo>
                <a:cubicBezTo>
                  <a:pt x="0" y="343"/>
                  <a:pt x="171" y="495"/>
                  <a:pt x="178" y="502"/>
                </a:cubicBezTo>
                <a:cubicBezTo>
                  <a:pt x="182" y="505"/>
                  <a:pt x="187" y="507"/>
                  <a:pt x="191" y="507"/>
                </a:cubicBezTo>
                <a:cubicBezTo>
                  <a:pt x="196" y="507"/>
                  <a:pt x="201" y="505"/>
                  <a:pt x="205" y="501"/>
                </a:cubicBezTo>
                <a:cubicBezTo>
                  <a:pt x="212" y="495"/>
                  <a:pt x="382" y="334"/>
                  <a:pt x="382" y="191"/>
                </a:cubicBezTo>
                <a:cubicBezTo>
                  <a:pt x="382" y="86"/>
                  <a:pt x="297" y="0"/>
                  <a:pt x="191" y="0"/>
                </a:cubicBezTo>
                <a:close/>
                <a:moveTo>
                  <a:pt x="191" y="282"/>
                </a:moveTo>
                <a:cubicBezTo>
                  <a:pt x="141" y="282"/>
                  <a:pt x="100" y="241"/>
                  <a:pt x="100" y="191"/>
                </a:cubicBezTo>
                <a:cubicBezTo>
                  <a:pt x="100" y="141"/>
                  <a:pt x="141" y="100"/>
                  <a:pt x="191" y="100"/>
                </a:cubicBezTo>
                <a:cubicBezTo>
                  <a:pt x="242" y="100"/>
                  <a:pt x="282" y="141"/>
                  <a:pt x="282" y="191"/>
                </a:cubicBezTo>
                <a:cubicBezTo>
                  <a:pt x="282" y="241"/>
                  <a:pt x="242" y="282"/>
                  <a:pt x="191" y="282"/>
                </a:cubicBezTo>
                <a:close/>
              </a:path>
            </a:pathLst>
          </a:custGeom>
          <a:gradFill>
            <a:gsLst>
              <a:gs pos="0">
                <a:srgbClr val="25529B"/>
              </a:gs>
              <a:gs pos="64000">
                <a:srgbClr val="1A3B6E"/>
              </a:gs>
              <a:gs pos="100000">
                <a:srgbClr val="15315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PA_椭圆 75"/>
          <p:cNvSpPr/>
          <p:nvPr>
            <p:custDataLst>
              <p:tags r:id="rId14"/>
            </p:custDataLst>
          </p:nvPr>
        </p:nvSpPr>
        <p:spPr>
          <a:xfrm>
            <a:off x="3480288" y="4541534"/>
            <a:ext cx="234010" cy="234010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PA_black-placeholder-variant_48703"/>
          <p:cNvSpPr>
            <a:spLocks noChangeAspect="1"/>
          </p:cNvSpPr>
          <p:nvPr>
            <p:custDataLst>
              <p:tags r:id="rId15"/>
            </p:custDataLst>
          </p:nvPr>
        </p:nvSpPr>
        <p:spPr bwMode="auto">
          <a:xfrm>
            <a:off x="3487850" y="4359100"/>
            <a:ext cx="218887" cy="290133"/>
          </a:xfrm>
          <a:custGeom>
            <a:avLst/>
            <a:gdLst>
              <a:gd name="T0" fmla="*/ 191 w 382"/>
              <a:gd name="T1" fmla="*/ 0 h 507"/>
              <a:gd name="T2" fmla="*/ 0 w 382"/>
              <a:gd name="T3" fmla="*/ 191 h 507"/>
              <a:gd name="T4" fmla="*/ 178 w 382"/>
              <a:gd name="T5" fmla="*/ 502 h 507"/>
              <a:gd name="T6" fmla="*/ 191 w 382"/>
              <a:gd name="T7" fmla="*/ 507 h 507"/>
              <a:gd name="T8" fmla="*/ 205 w 382"/>
              <a:gd name="T9" fmla="*/ 501 h 507"/>
              <a:gd name="T10" fmla="*/ 382 w 382"/>
              <a:gd name="T11" fmla="*/ 191 h 507"/>
              <a:gd name="T12" fmla="*/ 191 w 382"/>
              <a:gd name="T13" fmla="*/ 0 h 507"/>
              <a:gd name="T14" fmla="*/ 191 w 382"/>
              <a:gd name="T15" fmla="*/ 282 h 507"/>
              <a:gd name="T16" fmla="*/ 100 w 382"/>
              <a:gd name="T17" fmla="*/ 191 h 507"/>
              <a:gd name="T18" fmla="*/ 191 w 382"/>
              <a:gd name="T19" fmla="*/ 100 h 507"/>
              <a:gd name="T20" fmla="*/ 282 w 382"/>
              <a:gd name="T21" fmla="*/ 191 h 507"/>
              <a:gd name="T22" fmla="*/ 191 w 382"/>
              <a:gd name="T23" fmla="*/ 282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82" h="507">
                <a:moveTo>
                  <a:pt x="191" y="0"/>
                </a:moveTo>
                <a:cubicBezTo>
                  <a:pt x="86" y="0"/>
                  <a:pt x="0" y="86"/>
                  <a:pt x="0" y="191"/>
                </a:cubicBezTo>
                <a:cubicBezTo>
                  <a:pt x="0" y="343"/>
                  <a:pt x="171" y="495"/>
                  <a:pt x="178" y="502"/>
                </a:cubicBezTo>
                <a:cubicBezTo>
                  <a:pt x="182" y="505"/>
                  <a:pt x="187" y="507"/>
                  <a:pt x="191" y="507"/>
                </a:cubicBezTo>
                <a:cubicBezTo>
                  <a:pt x="196" y="507"/>
                  <a:pt x="201" y="505"/>
                  <a:pt x="205" y="501"/>
                </a:cubicBezTo>
                <a:cubicBezTo>
                  <a:pt x="212" y="495"/>
                  <a:pt x="382" y="334"/>
                  <a:pt x="382" y="191"/>
                </a:cubicBezTo>
                <a:cubicBezTo>
                  <a:pt x="382" y="86"/>
                  <a:pt x="297" y="0"/>
                  <a:pt x="191" y="0"/>
                </a:cubicBezTo>
                <a:close/>
                <a:moveTo>
                  <a:pt x="191" y="282"/>
                </a:moveTo>
                <a:cubicBezTo>
                  <a:pt x="141" y="282"/>
                  <a:pt x="100" y="241"/>
                  <a:pt x="100" y="191"/>
                </a:cubicBezTo>
                <a:cubicBezTo>
                  <a:pt x="100" y="141"/>
                  <a:pt x="141" y="100"/>
                  <a:pt x="191" y="100"/>
                </a:cubicBezTo>
                <a:cubicBezTo>
                  <a:pt x="242" y="100"/>
                  <a:pt x="282" y="141"/>
                  <a:pt x="282" y="191"/>
                </a:cubicBezTo>
                <a:cubicBezTo>
                  <a:pt x="282" y="241"/>
                  <a:pt x="242" y="282"/>
                  <a:pt x="191" y="282"/>
                </a:cubicBezTo>
                <a:close/>
              </a:path>
            </a:pathLst>
          </a:custGeom>
          <a:gradFill>
            <a:gsLst>
              <a:gs pos="0">
                <a:srgbClr val="25529B"/>
              </a:gs>
              <a:gs pos="64000">
                <a:srgbClr val="1A3B6E"/>
              </a:gs>
              <a:gs pos="100000">
                <a:srgbClr val="15315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平行四边形 81"/>
          <p:cNvSpPr/>
          <p:nvPr/>
        </p:nvSpPr>
        <p:spPr>
          <a:xfrm rot="16200000" flipH="1">
            <a:off x="9231783" y="5793787"/>
            <a:ext cx="535187" cy="213762"/>
          </a:xfrm>
          <a:prstGeom prst="parallelogram">
            <a:avLst>
              <a:gd name="adj" fmla="val 37393"/>
            </a:avLst>
          </a:prstGeom>
          <a:solidFill>
            <a:srgbClr val="006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grpSp>
        <p:nvGrpSpPr>
          <p:cNvPr id="19" name="组合 18"/>
          <p:cNvGrpSpPr/>
          <p:nvPr/>
        </p:nvGrpSpPr>
        <p:grpSpPr>
          <a:xfrm>
            <a:off x="7695865" y="5631070"/>
            <a:ext cx="1916218" cy="448515"/>
            <a:chOff x="7795791" y="3369726"/>
            <a:chExt cx="1916218" cy="448515"/>
          </a:xfrm>
        </p:grpSpPr>
        <p:sp>
          <p:nvSpPr>
            <p:cNvPr id="83" name="矩形: 剪去单角 82"/>
            <p:cNvSpPr/>
            <p:nvPr/>
          </p:nvSpPr>
          <p:spPr>
            <a:xfrm flipH="1">
              <a:off x="7795791" y="3369726"/>
              <a:ext cx="1916218" cy="448515"/>
            </a:xfrm>
            <a:prstGeom prst="snip1Rect">
              <a:avLst>
                <a:gd name="adj" fmla="val 27800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7970457" y="3399429"/>
              <a:ext cx="1355093" cy="297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柳州 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 Liuzhou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9" name="平行四边形 88"/>
          <p:cNvSpPr/>
          <p:nvPr/>
        </p:nvSpPr>
        <p:spPr>
          <a:xfrm rot="16200000" flipH="1">
            <a:off x="9236009" y="3908069"/>
            <a:ext cx="535188" cy="213762"/>
          </a:xfrm>
          <a:prstGeom prst="parallelogram">
            <a:avLst>
              <a:gd name="adj" fmla="val 44524"/>
            </a:avLst>
          </a:prstGeom>
          <a:solidFill>
            <a:srgbClr val="006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grpSp>
        <p:nvGrpSpPr>
          <p:cNvPr id="64" name="组合 63"/>
          <p:cNvGrpSpPr/>
          <p:nvPr/>
        </p:nvGrpSpPr>
        <p:grpSpPr>
          <a:xfrm>
            <a:off x="9401619" y="5097713"/>
            <a:ext cx="2339654" cy="448515"/>
            <a:chOff x="9502491" y="3492629"/>
            <a:chExt cx="2145949" cy="448515"/>
          </a:xfrm>
        </p:grpSpPr>
        <p:sp>
          <p:nvSpPr>
            <p:cNvPr id="66" name="矩形 65"/>
            <p:cNvSpPr/>
            <p:nvPr/>
          </p:nvSpPr>
          <p:spPr>
            <a:xfrm>
              <a:off x="9502491" y="3492629"/>
              <a:ext cx="2077156" cy="448515"/>
            </a:xfrm>
            <a:prstGeom prst="rect">
              <a:avLst/>
            </a:prstGeom>
            <a:solidFill>
              <a:srgbClr val="1A3B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9576512" y="3581687"/>
              <a:ext cx="207192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实时配送 </a:t>
              </a:r>
              <a:r>
                <a:rPr lang="en-US" altLang="zh-CN" sz="11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|Transit Warehouse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平行四边形 77"/>
          <p:cNvSpPr/>
          <p:nvPr/>
        </p:nvSpPr>
        <p:spPr>
          <a:xfrm rot="16200000" flipH="1">
            <a:off x="9238460" y="5168007"/>
            <a:ext cx="535187" cy="213762"/>
          </a:xfrm>
          <a:prstGeom prst="parallelogram">
            <a:avLst>
              <a:gd name="adj" fmla="val 37393"/>
            </a:avLst>
          </a:prstGeom>
          <a:solidFill>
            <a:srgbClr val="006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grpSp>
        <p:nvGrpSpPr>
          <p:cNvPr id="80" name="组合 79"/>
          <p:cNvGrpSpPr/>
          <p:nvPr/>
        </p:nvGrpSpPr>
        <p:grpSpPr>
          <a:xfrm>
            <a:off x="7702542" y="5005290"/>
            <a:ext cx="1916218" cy="448515"/>
            <a:chOff x="7795791" y="3369726"/>
            <a:chExt cx="1916218" cy="448515"/>
          </a:xfrm>
        </p:grpSpPr>
        <p:sp>
          <p:nvSpPr>
            <p:cNvPr id="85" name="矩形: 剪去单角 84"/>
            <p:cNvSpPr/>
            <p:nvPr/>
          </p:nvSpPr>
          <p:spPr>
            <a:xfrm flipH="1">
              <a:off x="7795791" y="3369726"/>
              <a:ext cx="1916218" cy="448515"/>
            </a:xfrm>
            <a:prstGeom prst="snip1Rect">
              <a:avLst>
                <a:gd name="adj" fmla="val 27800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7876871" y="3424706"/>
              <a:ext cx="14734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武汉 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 Wuhan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6" name="文本框 66"/>
          <p:cNvSpPr txBox="1"/>
          <p:nvPr/>
        </p:nvSpPr>
        <p:spPr>
          <a:xfrm>
            <a:off x="9656170" y="3844326"/>
            <a:ext cx="1598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工厂 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en-US" altLang="zh-CN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ranch Factory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9399172" y="3742022"/>
            <a:ext cx="2241701" cy="448515"/>
          </a:xfrm>
          <a:prstGeom prst="rect">
            <a:avLst/>
          </a:prstGeom>
          <a:solidFill>
            <a:srgbClr val="1A3B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8" name="文本框 59"/>
          <p:cNvSpPr txBox="1"/>
          <p:nvPr/>
        </p:nvSpPr>
        <p:spPr>
          <a:xfrm>
            <a:off x="9639020" y="3654241"/>
            <a:ext cx="209544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altLang="zh-CN" sz="11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实时配送 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Transit 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Warehouse</a:t>
            </a:r>
          </a:p>
          <a:p>
            <a:pPr algn="ctr"/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700092" y="3745351"/>
            <a:ext cx="1916218" cy="448515"/>
            <a:chOff x="7795791" y="1964094"/>
            <a:chExt cx="1916218" cy="448515"/>
          </a:xfrm>
        </p:grpSpPr>
        <p:sp>
          <p:nvSpPr>
            <p:cNvPr id="90" name="矩形: 剪去单角 89"/>
            <p:cNvSpPr/>
            <p:nvPr/>
          </p:nvSpPr>
          <p:spPr>
            <a:xfrm flipH="1">
              <a:off x="7795791" y="1964094"/>
              <a:ext cx="1916218" cy="448515"/>
            </a:xfrm>
            <a:prstGeom prst="snip1Rect">
              <a:avLst>
                <a:gd name="adj" fmla="val 27800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7989041" y="2012592"/>
              <a:ext cx="1529726" cy="297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沈阳 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 Shenyang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nodeType="withEffect">
                                  <p:stCondLst>
                                    <p:cond delay="25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nodeType="withEffect">
                                  <p:stCondLst>
                                    <p:cond delay="29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5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9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29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29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29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29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29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29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29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1" grpId="0" animBg="1"/>
      <p:bldP spid="23" grpId="0"/>
      <p:bldP spid="28" grpId="0" animBg="1"/>
      <p:bldP spid="54" grpId="0" animBg="1"/>
      <p:bldP spid="61" grpId="0" animBg="1"/>
      <p:bldP spid="68" grpId="0" animBg="1"/>
      <p:bldP spid="21" grpId="0" animBg="1"/>
      <p:bldP spid="74" grpId="0" animBg="1"/>
      <p:bldP spid="75" grpId="0" animBg="1"/>
      <p:bldP spid="43" grpId="0" animBg="1"/>
      <p:bldP spid="45" grpId="0" animBg="1"/>
      <p:bldP spid="76" grpId="0" animBg="1"/>
      <p:bldP spid="82" grpId="0" animBg="1"/>
      <p:bldP spid="89" grpId="0" animBg="1"/>
      <p:bldP spid="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865140"/>
            <a:ext cx="12192000" cy="599285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39" name="组合 238"/>
          <p:cNvGrpSpPr/>
          <p:nvPr/>
        </p:nvGrpSpPr>
        <p:grpSpPr>
          <a:xfrm>
            <a:off x="2823207" y="1215453"/>
            <a:ext cx="301023" cy="5228804"/>
            <a:chOff x="2823207" y="1215453"/>
            <a:chExt cx="301023" cy="5228804"/>
          </a:xfrm>
        </p:grpSpPr>
        <p:cxnSp>
          <p:nvCxnSpPr>
            <p:cNvPr id="216" name="直接连接符 215"/>
            <p:cNvCxnSpPr/>
            <p:nvPr/>
          </p:nvCxnSpPr>
          <p:spPr>
            <a:xfrm>
              <a:off x="2823843" y="1226426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接连接符 218"/>
            <p:cNvCxnSpPr/>
            <p:nvPr/>
          </p:nvCxnSpPr>
          <p:spPr>
            <a:xfrm>
              <a:off x="2823208" y="1817465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接连接符 219"/>
            <p:cNvCxnSpPr/>
            <p:nvPr/>
          </p:nvCxnSpPr>
          <p:spPr>
            <a:xfrm>
              <a:off x="2823207" y="2968739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接连接符 220"/>
            <p:cNvCxnSpPr/>
            <p:nvPr/>
          </p:nvCxnSpPr>
          <p:spPr>
            <a:xfrm>
              <a:off x="2823207" y="3539842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接连接符 221"/>
            <p:cNvCxnSpPr/>
            <p:nvPr/>
          </p:nvCxnSpPr>
          <p:spPr>
            <a:xfrm flipV="1">
              <a:off x="2964180" y="1215453"/>
              <a:ext cx="0" cy="1760906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接连接符 224"/>
            <p:cNvCxnSpPr/>
            <p:nvPr/>
          </p:nvCxnSpPr>
          <p:spPr>
            <a:xfrm>
              <a:off x="2823207" y="2387429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接连接符 232"/>
            <p:cNvCxnSpPr/>
            <p:nvPr/>
          </p:nvCxnSpPr>
          <p:spPr>
            <a:xfrm flipV="1">
              <a:off x="2964179" y="3530609"/>
              <a:ext cx="0" cy="1752389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/>
            <p:nvPr/>
          </p:nvCxnSpPr>
          <p:spPr>
            <a:xfrm>
              <a:off x="2967625" y="2388021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/>
            <p:nvPr/>
          </p:nvCxnSpPr>
          <p:spPr>
            <a:xfrm>
              <a:off x="2823207" y="4106262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/>
            <p:nvPr/>
          </p:nvCxnSpPr>
          <p:spPr>
            <a:xfrm>
              <a:off x="2823207" y="4703878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/>
          </p:nvCxnSpPr>
          <p:spPr>
            <a:xfrm>
              <a:off x="2823207" y="5282998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/>
            <p:nvPr/>
          </p:nvCxnSpPr>
          <p:spPr>
            <a:xfrm>
              <a:off x="2967625" y="3964573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接连接符 184"/>
            <p:cNvCxnSpPr/>
            <p:nvPr/>
          </p:nvCxnSpPr>
          <p:spPr>
            <a:xfrm>
              <a:off x="2823207" y="5848228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接连接符 185"/>
            <p:cNvCxnSpPr/>
            <p:nvPr/>
          </p:nvCxnSpPr>
          <p:spPr>
            <a:xfrm>
              <a:off x="2823207" y="6436791"/>
              <a:ext cx="301023" cy="7466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连接符 186"/>
            <p:cNvCxnSpPr/>
            <p:nvPr/>
          </p:nvCxnSpPr>
          <p:spPr>
            <a:xfrm flipV="1">
              <a:off x="2964179" y="5848228"/>
              <a:ext cx="0" cy="596029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8" name="组合 237"/>
          <p:cNvGrpSpPr/>
          <p:nvPr/>
        </p:nvGrpSpPr>
        <p:grpSpPr>
          <a:xfrm>
            <a:off x="9074273" y="1244237"/>
            <a:ext cx="290563" cy="5207794"/>
            <a:chOff x="9074273" y="1244237"/>
            <a:chExt cx="290563" cy="5207794"/>
          </a:xfrm>
        </p:grpSpPr>
        <p:cxnSp>
          <p:nvCxnSpPr>
            <p:cNvPr id="188" name="直接连接符 187"/>
            <p:cNvCxnSpPr/>
            <p:nvPr/>
          </p:nvCxnSpPr>
          <p:spPr>
            <a:xfrm flipV="1">
              <a:off x="9222602" y="1244237"/>
              <a:ext cx="0" cy="1023095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连接符 188"/>
            <p:cNvCxnSpPr/>
            <p:nvPr/>
          </p:nvCxnSpPr>
          <p:spPr>
            <a:xfrm flipV="1">
              <a:off x="9221340" y="5372100"/>
              <a:ext cx="0" cy="1079931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接连接符 189"/>
            <p:cNvCxnSpPr/>
            <p:nvPr/>
          </p:nvCxnSpPr>
          <p:spPr>
            <a:xfrm>
              <a:off x="9223864" y="1250222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>
              <a:off x="9223864" y="1764301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>
              <a:off x="9080368" y="1714597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>
              <a:off x="9221340" y="2800732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>
              <a:off x="9223864" y="3316958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/>
            <p:cNvCxnSpPr/>
            <p:nvPr/>
          </p:nvCxnSpPr>
          <p:spPr>
            <a:xfrm>
              <a:off x="9221340" y="3835053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接连接符 201"/>
            <p:cNvCxnSpPr/>
            <p:nvPr/>
          </p:nvCxnSpPr>
          <p:spPr>
            <a:xfrm>
              <a:off x="9221340" y="4341783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/>
            <p:cNvCxnSpPr/>
            <p:nvPr/>
          </p:nvCxnSpPr>
          <p:spPr>
            <a:xfrm>
              <a:off x="9221340" y="4886037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/>
            <p:cNvCxnSpPr/>
            <p:nvPr/>
          </p:nvCxnSpPr>
          <p:spPr>
            <a:xfrm>
              <a:off x="9223245" y="5381337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208"/>
            <p:cNvCxnSpPr/>
            <p:nvPr/>
          </p:nvCxnSpPr>
          <p:spPr>
            <a:xfrm>
              <a:off x="9223245" y="5910990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/>
            <p:cNvCxnSpPr/>
            <p:nvPr/>
          </p:nvCxnSpPr>
          <p:spPr>
            <a:xfrm>
              <a:off x="9223245" y="6442506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/>
            <p:cNvCxnSpPr/>
            <p:nvPr/>
          </p:nvCxnSpPr>
          <p:spPr>
            <a:xfrm>
              <a:off x="9074273" y="5789007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/>
            <p:cNvCxnSpPr/>
            <p:nvPr/>
          </p:nvCxnSpPr>
          <p:spPr>
            <a:xfrm flipV="1">
              <a:off x="9226790" y="2733196"/>
              <a:ext cx="0" cy="2150959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/>
            <p:cNvCxnSpPr/>
            <p:nvPr/>
          </p:nvCxnSpPr>
          <p:spPr>
            <a:xfrm>
              <a:off x="9080368" y="2733196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213"/>
            <p:cNvCxnSpPr/>
            <p:nvPr/>
          </p:nvCxnSpPr>
          <p:spPr>
            <a:xfrm>
              <a:off x="9221340" y="2263522"/>
              <a:ext cx="140972" cy="0"/>
            </a:xfrm>
            <a:prstGeom prst="line">
              <a:avLst/>
            </a:prstGeom>
            <a:ln w="19050">
              <a:solidFill>
                <a:srgbClr val="434F5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6" name="文本框 295"/>
          <p:cNvSpPr txBox="1"/>
          <p:nvPr/>
        </p:nvSpPr>
        <p:spPr>
          <a:xfrm>
            <a:off x="4454833" y="834686"/>
            <a:ext cx="3282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spc="1400" dirty="0"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ea"/>
              </a:rPr>
              <a:t> </a:t>
            </a:r>
            <a:r>
              <a:rPr lang="zh-CN" altLang="en-US" sz="2800" spc="1700" dirty="0"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ea"/>
              </a:rPr>
              <a:t>组织架构</a:t>
            </a:r>
            <a:r>
              <a:rPr lang="zh-CN" altLang="en-US" sz="2800" spc="17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zh-CN" altLang="en-US" sz="1600" spc="-50" dirty="0">
                <a:latin typeface="华文中宋" panose="02010600040101010101" pitchFamily="2" charset="-122"/>
                <a:ea typeface="华文中宋" panose="02010600040101010101" pitchFamily="2" charset="-122"/>
                <a:cs typeface="+mn-ea"/>
              </a:rPr>
              <a:t>Organization </a:t>
            </a:r>
            <a:r>
              <a:rPr lang="en-US" altLang="zh-CN" sz="1600" spc="-50" dirty="0">
                <a:latin typeface="华文中宋" panose="02010600040101010101" pitchFamily="2" charset="-122"/>
                <a:ea typeface="华文中宋" panose="02010600040101010101" pitchFamily="2" charset="-122"/>
                <a:cs typeface="+mn-ea"/>
              </a:rPr>
              <a:t>S</a:t>
            </a:r>
            <a:r>
              <a:rPr lang="zh-CN" altLang="en-US" sz="1600" spc="-50" dirty="0">
                <a:latin typeface="华文中宋" panose="02010600040101010101" pitchFamily="2" charset="-122"/>
                <a:ea typeface="华文中宋" panose="02010600040101010101" pitchFamily="2" charset="-122"/>
                <a:cs typeface="+mn-ea"/>
              </a:rPr>
              <a:t>tructure</a:t>
            </a:r>
          </a:p>
        </p:txBody>
      </p:sp>
      <p:sp>
        <p:nvSpPr>
          <p:cNvPr id="2" name="PA_文本框 1"/>
          <p:cNvSpPr txBox="1"/>
          <p:nvPr>
            <p:custDataLst>
              <p:tags r:id="rId1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企业概况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Company Presentation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101551" y="1280560"/>
            <a:ext cx="1392510" cy="553678"/>
            <a:chOff x="3101551" y="1280560"/>
            <a:chExt cx="1392510" cy="553678"/>
          </a:xfrm>
        </p:grpSpPr>
        <p:sp>
          <p:nvSpPr>
            <p:cNvPr id="24" name="矩形: 圆角 23"/>
            <p:cNvSpPr/>
            <p:nvPr/>
          </p:nvSpPr>
          <p:spPr>
            <a:xfrm>
              <a:off x="3101551" y="1280560"/>
              <a:ext cx="1392510" cy="553678"/>
            </a:xfrm>
            <a:prstGeom prst="roundRect">
              <a:avLst>
                <a:gd name="adj" fmla="val 21557"/>
              </a:avLst>
            </a:prstGeom>
            <a:gradFill>
              <a:gsLst>
                <a:gs pos="56800">
                  <a:srgbClr val="193869"/>
                </a:gs>
                <a:gs pos="0">
                  <a:srgbClr val="1F4685"/>
                </a:gs>
                <a:gs pos="100000">
                  <a:srgbClr val="142F5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346401" y="1280560"/>
              <a:ext cx="902811" cy="553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研发中心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 &amp; D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4" name="组合 223"/>
          <p:cNvGrpSpPr/>
          <p:nvPr/>
        </p:nvGrpSpPr>
        <p:grpSpPr>
          <a:xfrm>
            <a:off x="3101551" y="2088325"/>
            <a:ext cx="1392510" cy="553678"/>
            <a:chOff x="3101551" y="2088325"/>
            <a:chExt cx="1392510" cy="553678"/>
          </a:xfrm>
        </p:grpSpPr>
        <p:sp>
          <p:nvSpPr>
            <p:cNvPr id="27" name="矩形: 圆角 26"/>
            <p:cNvSpPr/>
            <p:nvPr/>
          </p:nvSpPr>
          <p:spPr>
            <a:xfrm>
              <a:off x="3101551" y="2088325"/>
              <a:ext cx="1392510" cy="553678"/>
            </a:xfrm>
            <a:prstGeom prst="roundRect">
              <a:avLst>
                <a:gd name="adj" fmla="val 21557"/>
              </a:avLst>
            </a:prstGeom>
            <a:gradFill>
              <a:gsLst>
                <a:gs pos="56800">
                  <a:srgbClr val="193869"/>
                </a:gs>
                <a:gs pos="0">
                  <a:srgbClr val="1F4685"/>
                </a:gs>
                <a:gs pos="100000">
                  <a:srgbClr val="142F5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436170" y="2088325"/>
              <a:ext cx="723275" cy="553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能源部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DOE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6" name="组合 225"/>
          <p:cNvGrpSpPr/>
          <p:nvPr/>
        </p:nvGrpSpPr>
        <p:grpSpPr>
          <a:xfrm>
            <a:off x="3036599" y="2889826"/>
            <a:ext cx="1519391" cy="559942"/>
            <a:chOff x="3036599" y="2889826"/>
            <a:chExt cx="1519391" cy="559942"/>
          </a:xfrm>
        </p:grpSpPr>
        <p:sp>
          <p:nvSpPr>
            <p:cNvPr id="30" name="矩形: 圆角 29"/>
            <p:cNvSpPr/>
            <p:nvPr/>
          </p:nvSpPr>
          <p:spPr>
            <a:xfrm>
              <a:off x="3101547" y="2896090"/>
              <a:ext cx="1392510" cy="553678"/>
            </a:xfrm>
            <a:prstGeom prst="roundRect">
              <a:avLst>
                <a:gd name="adj" fmla="val 21557"/>
              </a:avLst>
            </a:prstGeom>
            <a:gradFill>
              <a:gsLst>
                <a:gs pos="56800">
                  <a:srgbClr val="193869"/>
                </a:gs>
                <a:gs pos="0">
                  <a:srgbClr val="1F4685"/>
                </a:gs>
                <a:gs pos="100000">
                  <a:srgbClr val="142F5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036599" y="2889826"/>
              <a:ext cx="1519391" cy="553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采购部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20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Purchaseing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Dept.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7" name="组合 226"/>
          <p:cNvGrpSpPr/>
          <p:nvPr/>
        </p:nvGrpSpPr>
        <p:grpSpPr>
          <a:xfrm>
            <a:off x="3101551" y="3703855"/>
            <a:ext cx="1392510" cy="553678"/>
            <a:chOff x="3101551" y="3703855"/>
            <a:chExt cx="1392510" cy="553678"/>
          </a:xfrm>
        </p:grpSpPr>
        <p:sp>
          <p:nvSpPr>
            <p:cNvPr id="33" name="矩形: 圆角 32"/>
            <p:cNvSpPr/>
            <p:nvPr/>
          </p:nvSpPr>
          <p:spPr>
            <a:xfrm>
              <a:off x="3101551" y="3703855"/>
              <a:ext cx="1392510" cy="553678"/>
            </a:xfrm>
            <a:prstGeom prst="roundRect">
              <a:avLst>
                <a:gd name="adj" fmla="val 21557"/>
              </a:avLst>
            </a:prstGeom>
            <a:gradFill>
              <a:gsLst>
                <a:gs pos="56800">
                  <a:srgbClr val="193869"/>
                </a:gs>
                <a:gs pos="0">
                  <a:srgbClr val="1F4685"/>
                </a:gs>
                <a:gs pos="100000">
                  <a:srgbClr val="142F5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423764" y="3703855"/>
              <a:ext cx="748090" cy="553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质保部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QAD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8" name="组合 227"/>
          <p:cNvGrpSpPr/>
          <p:nvPr/>
        </p:nvGrpSpPr>
        <p:grpSpPr>
          <a:xfrm>
            <a:off x="3101545" y="4511620"/>
            <a:ext cx="1392510" cy="553678"/>
            <a:chOff x="3101545" y="4511620"/>
            <a:chExt cx="1392510" cy="553678"/>
          </a:xfrm>
        </p:grpSpPr>
        <p:sp>
          <p:nvSpPr>
            <p:cNvPr id="36" name="矩形: 圆角 35"/>
            <p:cNvSpPr/>
            <p:nvPr/>
          </p:nvSpPr>
          <p:spPr>
            <a:xfrm>
              <a:off x="3101545" y="4511620"/>
              <a:ext cx="1392510" cy="553678"/>
            </a:xfrm>
            <a:prstGeom prst="roundRect">
              <a:avLst>
                <a:gd name="adj" fmla="val 21557"/>
              </a:avLst>
            </a:prstGeom>
            <a:gradFill>
              <a:gsLst>
                <a:gs pos="56800">
                  <a:srgbClr val="193869"/>
                </a:gs>
                <a:gs pos="0">
                  <a:srgbClr val="1F4685"/>
                </a:gs>
                <a:gs pos="100000">
                  <a:srgbClr val="142F5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3163659" y="4511620"/>
              <a:ext cx="1268296" cy="553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财务部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Financial Dept.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7" name="组合 236"/>
          <p:cNvGrpSpPr/>
          <p:nvPr/>
        </p:nvGrpSpPr>
        <p:grpSpPr>
          <a:xfrm>
            <a:off x="7687858" y="1437758"/>
            <a:ext cx="1392510" cy="553678"/>
            <a:chOff x="7687858" y="1437758"/>
            <a:chExt cx="1392510" cy="553678"/>
          </a:xfrm>
        </p:grpSpPr>
        <p:sp>
          <p:nvSpPr>
            <p:cNvPr id="39" name="矩形: 圆角 38"/>
            <p:cNvSpPr/>
            <p:nvPr/>
          </p:nvSpPr>
          <p:spPr>
            <a:xfrm>
              <a:off x="7687858" y="1437758"/>
              <a:ext cx="1392510" cy="553678"/>
            </a:xfrm>
            <a:prstGeom prst="roundRect">
              <a:avLst>
                <a:gd name="adj" fmla="val 21557"/>
              </a:avLst>
            </a:prstGeom>
            <a:gradFill>
              <a:gsLst>
                <a:gs pos="56800">
                  <a:srgbClr val="193869"/>
                </a:gs>
                <a:gs pos="0">
                  <a:srgbClr val="1F4685"/>
                </a:gs>
                <a:gs pos="100000">
                  <a:srgbClr val="142F5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7936722" y="1437758"/>
              <a:ext cx="894796" cy="553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织造厂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Knit Plant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6" name="组合 235"/>
          <p:cNvGrpSpPr/>
          <p:nvPr/>
        </p:nvGrpSpPr>
        <p:grpSpPr>
          <a:xfrm>
            <a:off x="7687858" y="2462130"/>
            <a:ext cx="1392510" cy="553678"/>
            <a:chOff x="7687858" y="2462130"/>
            <a:chExt cx="1392510" cy="553678"/>
          </a:xfrm>
        </p:grpSpPr>
        <p:sp>
          <p:nvSpPr>
            <p:cNvPr id="42" name="矩形: 圆角 41"/>
            <p:cNvSpPr/>
            <p:nvPr/>
          </p:nvSpPr>
          <p:spPr>
            <a:xfrm>
              <a:off x="7687858" y="2462130"/>
              <a:ext cx="1392510" cy="553678"/>
            </a:xfrm>
            <a:prstGeom prst="roundRect">
              <a:avLst>
                <a:gd name="adj" fmla="val 21557"/>
              </a:avLst>
            </a:prstGeom>
            <a:gradFill>
              <a:gsLst>
                <a:gs pos="56800">
                  <a:srgbClr val="193869"/>
                </a:gs>
                <a:gs pos="0">
                  <a:srgbClr val="1F4685"/>
                </a:gs>
                <a:gs pos="100000">
                  <a:srgbClr val="142F5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7800885" y="2462130"/>
              <a:ext cx="1166473" cy="553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染整厂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Dyeing Plant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5" name="组合 234"/>
          <p:cNvGrpSpPr/>
          <p:nvPr/>
        </p:nvGrpSpPr>
        <p:grpSpPr>
          <a:xfrm>
            <a:off x="7672219" y="3486413"/>
            <a:ext cx="1423788" cy="553767"/>
            <a:chOff x="7672219" y="3486413"/>
            <a:chExt cx="1423788" cy="553767"/>
          </a:xfrm>
        </p:grpSpPr>
        <p:sp>
          <p:nvSpPr>
            <p:cNvPr id="49" name="矩形: 圆角 48"/>
            <p:cNvSpPr/>
            <p:nvPr/>
          </p:nvSpPr>
          <p:spPr>
            <a:xfrm>
              <a:off x="7687858" y="3486502"/>
              <a:ext cx="1392510" cy="553678"/>
            </a:xfrm>
            <a:prstGeom prst="roundRect">
              <a:avLst>
                <a:gd name="adj" fmla="val 21557"/>
              </a:avLst>
            </a:prstGeom>
            <a:gradFill>
              <a:gsLst>
                <a:gs pos="56800">
                  <a:srgbClr val="193869"/>
                </a:gs>
                <a:gs pos="0">
                  <a:srgbClr val="1F4685"/>
                </a:gs>
                <a:gs pos="100000">
                  <a:srgbClr val="142F5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7672219" y="3486413"/>
              <a:ext cx="1423788" cy="5536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复合厂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Lamination Plant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1" name="组合 230"/>
          <p:cNvGrpSpPr/>
          <p:nvPr/>
        </p:nvGrpSpPr>
        <p:grpSpPr>
          <a:xfrm>
            <a:off x="7687858" y="5535246"/>
            <a:ext cx="1392510" cy="553678"/>
            <a:chOff x="7687858" y="5535246"/>
            <a:chExt cx="1392510" cy="553678"/>
          </a:xfrm>
        </p:grpSpPr>
        <p:sp>
          <p:nvSpPr>
            <p:cNvPr id="52" name="矩形: 圆角 51"/>
            <p:cNvSpPr/>
            <p:nvPr/>
          </p:nvSpPr>
          <p:spPr>
            <a:xfrm>
              <a:off x="7687858" y="5535246"/>
              <a:ext cx="1392510" cy="553678"/>
            </a:xfrm>
            <a:prstGeom prst="roundRect">
              <a:avLst>
                <a:gd name="adj" fmla="val 21557"/>
              </a:avLst>
            </a:prstGeom>
            <a:gradFill>
              <a:gsLst>
                <a:gs pos="56800">
                  <a:srgbClr val="193869"/>
                </a:gs>
                <a:gs pos="0">
                  <a:srgbClr val="1F4685"/>
                </a:gs>
                <a:gs pos="100000">
                  <a:srgbClr val="142F5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7984810" y="5535246"/>
              <a:ext cx="798617" cy="553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管理部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M-Dept.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0" name="组合 229"/>
          <p:cNvGrpSpPr/>
          <p:nvPr/>
        </p:nvGrpSpPr>
        <p:grpSpPr>
          <a:xfrm>
            <a:off x="3124230" y="6127150"/>
            <a:ext cx="1392510" cy="553678"/>
            <a:chOff x="3124230" y="6127150"/>
            <a:chExt cx="1392510" cy="553678"/>
          </a:xfrm>
        </p:grpSpPr>
        <p:sp>
          <p:nvSpPr>
            <p:cNvPr id="55" name="矩形: 圆角 54"/>
            <p:cNvSpPr/>
            <p:nvPr/>
          </p:nvSpPr>
          <p:spPr>
            <a:xfrm>
              <a:off x="3124230" y="6127150"/>
              <a:ext cx="1392510" cy="553678"/>
            </a:xfrm>
            <a:prstGeom prst="roundRect">
              <a:avLst>
                <a:gd name="adj" fmla="val 21557"/>
              </a:avLst>
            </a:prstGeom>
            <a:gradFill>
              <a:gsLst>
                <a:gs pos="56800">
                  <a:srgbClr val="193869"/>
                </a:gs>
                <a:gs pos="0">
                  <a:srgbClr val="1F4685"/>
                </a:gs>
                <a:gs pos="100000">
                  <a:srgbClr val="142F5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449235" y="6127150"/>
              <a:ext cx="742511" cy="553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生控部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P-Dept.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3" name="矩形: 圆角 82" hidden="1"/>
          <p:cNvSpPr/>
          <p:nvPr/>
        </p:nvSpPr>
        <p:spPr>
          <a:xfrm>
            <a:off x="331054" y="6208190"/>
            <a:ext cx="2492154" cy="328936"/>
          </a:xfrm>
          <a:prstGeom prst="roundRect">
            <a:avLst>
              <a:gd name="adj" fmla="val 21557"/>
            </a:avLst>
          </a:prstGeom>
          <a:solidFill>
            <a:srgbClr val="308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grpSp>
        <p:nvGrpSpPr>
          <p:cNvPr id="241" name="组合 240"/>
          <p:cNvGrpSpPr/>
          <p:nvPr/>
        </p:nvGrpSpPr>
        <p:grpSpPr>
          <a:xfrm>
            <a:off x="331053" y="1077360"/>
            <a:ext cx="2492155" cy="5509673"/>
            <a:chOff x="331053" y="1077360"/>
            <a:chExt cx="2492155" cy="5509673"/>
          </a:xfrm>
        </p:grpSpPr>
        <p:sp>
          <p:nvSpPr>
            <p:cNvPr id="59" name="矩形: 圆角 58"/>
            <p:cNvSpPr/>
            <p:nvPr/>
          </p:nvSpPr>
          <p:spPr>
            <a:xfrm>
              <a:off x="331054" y="1077360"/>
              <a:ext cx="2492154" cy="328936"/>
            </a:xfrm>
            <a:prstGeom prst="roundRect">
              <a:avLst>
                <a:gd name="adj" fmla="val 21557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891686" y="1077360"/>
              <a:ext cx="1370888" cy="2951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电工 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 Electrician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矩形: 圆角 61"/>
            <p:cNvSpPr/>
            <p:nvPr/>
          </p:nvSpPr>
          <p:spPr>
            <a:xfrm>
              <a:off x="331053" y="2228634"/>
              <a:ext cx="2492154" cy="328936"/>
            </a:xfrm>
            <a:prstGeom prst="roundRect">
              <a:avLst>
                <a:gd name="adj" fmla="val 21557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498150" y="2228634"/>
              <a:ext cx="2157962" cy="2951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污水处理 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 Water Treatment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矩形: 圆角 64"/>
            <p:cNvSpPr/>
            <p:nvPr/>
          </p:nvSpPr>
          <p:spPr>
            <a:xfrm>
              <a:off x="331054" y="1652997"/>
              <a:ext cx="2492154" cy="328936"/>
            </a:xfrm>
            <a:prstGeom prst="roundRect">
              <a:avLst>
                <a:gd name="adj" fmla="val 21557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834779" y="1652997"/>
              <a:ext cx="1484702" cy="2951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机修组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| Mechanic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矩形: 圆角 67"/>
            <p:cNvSpPr/>
            <p:nvPr/>
          </p:nvSpPr>
          <p:spPr>
            <a:xfrm>
              <a:off x="331054" y="2804271"/>
              <a:ext cx="2492154" cy="328936"/>
            </a:xfrm>
            <a:prstGeom prst="roundRect">
              <a:avLst>
                <a:gd name="adj" fmla="val 21557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1053590" y="2804271"/>
              <a:ext cx="1047080" cy="2951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锅炉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| Boiler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矩形: 圆角 70"/>
            <p:cNvSpPr/>
            <p:nvPr/>
          </p:nvSpPr>
          <p:spPr>
            <a:xfrm>
              <a:off x="331054" y="3955545"/>
              <a:ext cx="2492154" cy="328936"/>
            </a:xfrm>
            <a:prstGeom prst="roundRect">
              <a:avLst>
                <a:gd name="adj" fmla="val 21557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785600" y="3972441"/>
              <a:ext cx="1583062" cy="2951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品管科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| QC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矩形: 圆角 73"/>
            <p:cNvSpPr/>
            <p:nvPr/>
          </p:nvSpPr>
          <p:spPr>
            <a:xfrm>
              <a:off x="331054" y="3379908"/>
              <a:ext cx="2492154" cy="328936"/>
            </a:xfrm>
            <a:prstGeom prst="roundRect">
              <a:avLst>
                <a:gd name="adj" fmla="val 21557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628281" y="3396804"/>
              <a:ext cx="1897700" cy="2951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品保科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| QA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矩形: 圆角 76"/>
            <p:cNvSpPr/>
            <p:nvPr/>
          </p:nvSpPr>
          <p:spPr>
            <a:xfrm>
              <a:off x="331054" y="4531182"/>
              <a:ext cx="2492154" cy="328936"/>
            </a:xfrm>
            <a:prstGeom prst="roundRect">
              <a:avLst>
                <a:gd name="adj" fmla="val 21557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845180" y="4548078"/>
              <a:ext cx="1463903" cy="2951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裁剪科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| Cutting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矩形: 圆角 79"/>
            <p:cNvSpPr/>
            <p:nvPr/>
          </p:nvSpPr>
          <p:spPr>
            <a:xfrm>
              <a:off x="331054" y="5106819"/>
              <a:ext cx="2492154" cy="328936"/>
            </a:xfrm>
            <a:prstGeom prst="roundRect">
              <a:avLst>
                <a:gd name="adj" fmla="val 21557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699123" y="5123715"/>
              <a:ext cx="1756017" cy="2951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检测中心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| Test Centre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966228" y="5984670"/>
              <a:ext cx="1148068" cy="2951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定型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| </a:t>
              </a: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Setting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5" name="矩形: 圆角 124"/>
            <p:cNvSpPr/>
            <p:nvPr/>
          </p:nvSpPr>
          <p:spPr>
            <a:xfrm>
              <a:off x="331054" y="5682456"/>
              <a:ext cx="2492154" cy="328936"/>
            </a:xfrm>
            <a:prstGeom prst="roundRect">
              <a:avLst>
                <a:gd name="adj" fmla="val 21557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26" name="文本框 125"/>
            <p:cNvSpPr txBox="1"/>
            <p:nvPr/>
          </p:nvSpPr>
          <p:spPr>
            <a:xfrm>
              <a:off x="490971" y="5687313"/>
              <a:ext cx="2172326" cy="2951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仓储物流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| </a:t>
              </a:r>
              <a:r>
                <a:rPr lang="en-US" altLang="zh-CN" sz="120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Stroage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Logistics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8" name="矩形: 圆角 127"/>
            <p:cNvSpPr/>
            <p:nvPr/>
          </p:nvSpPr>
          <p:spPr>
            <a:xfrm>
              <a:off x="331054" y="6258097"/>
              <a:ext cx="2492154" cy="328936"/>
            </a:xfrm>
            <a:prstGeom prst="roundRect">
              <a:avLst>
                <a:gd name="adj" fmla="val 21557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29" name="文本框 128"/>
            <p:cNvSpPr txBox="1"/>
            <p:nvPr/>
          </p:nvSpPr>
          <p:spPr>
            <a:xfrm>
              <a:off x="476607" y="6262954"/>
              <a:ext cx="2164374" cy="2951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生产计划统计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| </a:t>
              </a: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Plan Statistics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4" name="组合 233"/>
          <p:cNvGrpSpPr/>
          <p:nvPr/>
        </p:nvGrpSpPr>
        <p:grpSpPr>
          <a:xfrm>
            <a:off x="7687858" y="4510874"/>
            <a:ext cx="1392510" cy="553892"/>
            <a:chOff x="7687858" y="4510874"/>
            <a:chExt cx="1392510" cy="553892"/>
          </a:xfrm>
        </p:grpSpPr>
        <p:sp>
          <p:nvSpPr>
            <p:cNvPr id="205" name="矩形: 圆角 204"/>
            <p:cNvSpPr/>
            <p:nvPr/>
          </p:nvSpPr>
          <p:spPr>
            <a:xfrm>
              <a:off x="7687858" y="4510874"/>
              <a:ext cx="1392510" cy="553678"/>
            </a:xfrm>
            <a:prstGeom prst="roundRect">
              <a:avLst>
                <a:gd name="adj" fmla="val 21557"/>
              </a:avLst>
            </a:prstGeom>
            <a:gradFill>
              <a:gsLst>
                <a:gs pos="56800">
                  <a:srgbClr val="193869"/>
                </a:gs>
                <a:gs pos="0">
                  <a:srgbClr val="1F4685"/>
                </a:gs>
                <a:gs pos="100000">
                  <a:srgbClr val="142F5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6" name="文本框 205"/>
            <p:cNvSpPr txBox="1"/>
            <p:nvPr/>
          </p:nvSpPr>
          <p:spPr>
            <a:xfrm>
              <a:off x="7698017" y="4511088"/>
              <a:ext cx="1372684" cy="553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无纺布厂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No-woven Plant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32" name="直接连接符 231" hidden="1"/>
          <p:cNvCxnSpPr/>
          <p:nvPr/>
        </p:nvCxnSpPr>
        <p:spPr>
          <a:xfrm>
            <a:off x="2823208" y="6371409"/>
            <a:ext cx="140972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9" name="组合 228"/>
          <p:cNvGrpSpPr/>
          <p:nvPr/>
        </p:nvGrpSpPr>
        <p:grpSpPr>
          <a:xfrm>
            <a:off x="3124230" y="5319385"/>
            <a:ext cx="1392510" cy="553678"/>
            <a:chOff x="3124230" y="5319385"/>
            <a:chExt cx="1392510" cy="553678"/>
          </a:xfrm>
        </p:grpSpPr>
        <p:sp>
          <p:nvSpPr>
            <p:cNvPr id="266" name="矩形: 圆角 265"/>
            <p:cNvSpPr/>
            <p:nvPr/>
          </p:nvSpPr>
          <p:spPr>
            <a:xfrm>
              <a:off x="3124230" y="5319385"/>
              <a:ext cx="1392510" cy="553678"/>
            </a:xfrm>
            <a:prstGeom prst="roundRect">
              <a:avLst>
                <a:gd name="adj" fmla="val 21557"/>
              </a:avLst>
            </a:prstGeom>
            <a:gradFill>
              <a:gsLst>
                <a:gs pos="56800">
                  <a:srgbClr val="193869"/>
                </a:gs>
                <a:gs pos="0">
                  <a:srgbClr val="1F4685"/>
                </a:gs>
                <a:gs pos="100000">
                  <a:srgbClr val="142F5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7" name="文本框 266"/>
            <p:cNvSpPr txBox="1"/>
            <p:nvPr/>
          </p:nvSpPr>
          <p:spPr>
            <a:xfrm>
              <a:off x="3195159" y="5319385"/>
              <a:ext cx="1250663" cy="553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业务部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Business Dept.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0" name="组合 239"/>
          <p:cNvGrpSpPr/>
          <p:nvPr/>
        </p:nvGrpSpPr>
        <p:grpSpPr>
          <a:xfrm>
            <a:off x="9364837" y="1077360"/>
            <a:ext cx="2492154" cy="5509673"/>
            <a:chOff x="9364837" y="1077360"/>
            <a:chExt cx="2492154" cy="5509673"/>
          </a:xfrm>
        </p:grpSpPr>
        <p:sp>
          <p:nvSpPr>
            <p:cNvPr id="95" name="矩形: 圆角 94"/>
            <p:cNvSpPr/>
            <p:nvPr/>
          </p:nvSpPr>
          <p:spPr>
            <a:xfrm>
              <a:off x="9364837" y="1077360"/>
              <a:ext cx="2492154" cy="328936"/>
            </a:xfrm>
            <a:prstGeom prst="roundRect">
              <a:avLst>
                <a:gd name="adj" fmla="val 21557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9662065" y="1094256"/>
              <a:ext cx="1897699" cy="2951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生产管理 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 Produce Plan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矩形: 圆角 97"/>
            <p:cNvSpPr/>
            <p:nvPr/>
          </p:nvSpPr>
          <p:spPr>
            <a:xfrm>
              <a:off x="9364837" y="3667730"/>
              <a:ext cx="2492154" cy="328936"/>
            </a:xfrm>
            <a:prstGeom prst="roundRect">
              <a:avLst>
                <a:gd name="adj" fmla="val 21557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10039700" y="3684626"/>
              <a:ext cx="1142429" cy="2951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染色 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 Dyeing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矩形: 圆角 100"/>
            <p:cNvSpPr/>
            <p:nvPr/>
          </p:nvSpPr>
          <p:spPr>
            <a:xfrm>
              <a:off x="9364837" y="3149656"/>
              <a:ext cx="2492154" cy="328936"/>
            </a:xfrm>
            <a:prstGeom prst="roundRect">
              <a:avLst>
                <a:gd name="adj" fmla="val 21557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9819383" y="3166552"/>
              <a:ext cx="1583062" cy="2951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化验室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| Laboratory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" name="矩形: 圆角 103"/>
            <p:cNvSpPr/>
            <p:nvPr/>
          </p:nvSpPr>
          <p:spPr>
            <a:xfrm>
              <a:off x="9364837" y="4185804"/>
              <a:ext cx="2492154" cy="328936"/>
            </a:xfrm>
            <a:prstGeom prst="roundRect">
              <a:avLst>
                <a:gd name="adj" fmla="val 21557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105" name="文本框 104"/>
            <p:cNvSpPr txBox="1"/>
            <p:nvPr/>
          </p:nvSpPr>
          <p:spPr>
            <a:xfrm>
              <a:off x="9979171" y="4202700"/>
              <a:ext cx="1263487" cy="2951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起毛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| Napping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7" name="矩形: 圆角 106"/>
            <p:cNvSpPr/>
            <p:nvPr/>
          </p:nvSpPr>
          <p:spPr>
            <a:xfrm>
              <a:off x="9364837" y="1595434"/>
              <a:ext cx="2492154" cy="328936"/>
            </a:xfrm>
            <a:prstGeom prst="roundRect">
              <a:avLst>
                <a:gd name="adj" fmla="val 21557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8" name="文本框 107"/>
            <p:cNvSpPr txBox="1"/>
            <p:nvPr/>
          </p:nvSpPr>
          <p:spPr>
            <a:xfrm>
              <a:off x="9985454" y="1600291"/>
              <a:ext cx="1250920" cy="2951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整经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| Warping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0" name="矩形: 圆角 109"/>
            <p:cNvSpPr/>
            <p:nvPr/>
          </p:nvSpPr>
          <p:spPr>
            <a:xfrm>
              <a:off x="9364837" y="4703878"/>
              <a:ext cx="2492154" cy="328936"/>
            </a:xfrm>
            <a:prstGeom prst="roundRect">
              <a:avLst>
                <a:gd name="adj" fmla="val 21557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11" name="文本框 110"/>
            <p:cNvSpPr txBox="1"/>
            <p:nvPr/>
          </p:nvSpPr>
          <p:spPr>
            <a:xfrm>
              <a:off x="10036879" y="4720774"/>
              <a:ext cx="1148071" cy="2951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定型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| Setting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3" name="矩形: 圆角 112"/>
            <p:cNvSpPr/>
            <p:nvPr/>
          </p:nvSpPr>
          <p:spPr>
            <a:xfrm>
              <a:off x="9364837" y="2113508"/>
              <a:ext cx="2492154" cy="328936"/>
            </a:xfrm>
            <a:prstGeom prst="roundRect">
              <a:avLst>
                <a:gd name="adj" fmla="val 21557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14" name="文本框 113"/>
            <p:cNvSpPr txBox="1"/>
            <p:nvPr/>
          </p:nvSpPr>
          <p:spPr>
            <a:xfrm>
              <a:off x="10007226" y="2118365"/>
              <a:ext cx="1207382" cy="2951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经编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| Knitting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6" name="矩形: 圆角 115"/>
            <p:cNvSpPr/>
            <p:nvPr/>
          </p:nvSpPr>
          <p:spPr>
            <a:xfrm>
              <a:off x="9364837" y="5221952"/>
              <a:ext cx="2492154" cy="328936"/>
            </a:xfrm>
            <a:prstGeom prst="roundRect">
              <a:avLst>
                <a:gd name="adj" fmla="val 21557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117" name="文本框 116"/>
            <p:cNvSpPr txBox="1"/>
            <p:nvPr/>
          </p:nvSpPr>
          <p:spPr>
            <a:xfrm>
              <a:off x="9559412" y="5226809"/>
              <a:ext cx="2103012" cy="2951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人力资源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| Human </a:t>
              </a:r>
              <a:r>
                <a:rPr lang="en-US" altLang="zh-CN" sz="120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Resoure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9" name="矩形: 圆角 118"/>
            <p:cNvSpPr/>
            <p:nvPr/>
          </p:nvSpPr>
          <p:spPr>
            <a:xfrm>
              <a:off x="9364837" y="5740026"/>
              <a:ext cx="2492154" cy="328936"/>
            </a:xfrm>
            <a:prstGeom prst="roundRect">
              <a:avLst>
                <a:gd name="adj" fmla="val 21557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120" name="文本框 119"/>
            <p:cNvSpPr txBox="1"/>
            <p:nvPr/>
          </p:nvSpPr>
          <p:spPr>
            <a:xfrm>
              <a:off x="10000010" y="5744883"/>
              <a:ext cx="1037463" cy="2951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警卫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| </a:t>
              </a: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Guard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2" name="矩形: 圆角 121"/>
            <p:cNvSpPr/>
            <p:nvPr/>
          </p:nvSpPr>
          <p:spPr>
            <a:xfrm>
              <a:off x="9364837" y="6258097"/>
              <a:ext cx="2492154" cy="328936"/>
            </a:xfrm>
            <a:prstGeom prst="roundRect">
              <a:avLst>
                <a:gd name="adj" fmla="val 21557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23" name="文本框 122"/>
            <p:cNvSpPr txBox="1"/>
            <p:nvPr/>
          </p:nvSpPr>
          <p:spPr>
            <a:xfrm>
              <a:off x="9652835" y="6262954"/>
              <a:ext cx="1916166" cy="2951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总务处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| General Service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4" name="矩形: 圆角 143"/>
            <p:cNvSpPr/>
            <p:nvPr/>
          </p:nvSpPr>
          <p:spPr>
            <a:xfrm>
              <a:off x="9364837" y="2631582"/>
              <a:ext cx="2492154" cy="328936"/>
            </a:xfrm>
            <a:prstGeom prst="roundRect">
              <a:avLst>
                <a:gd name="adj" fmla="val 21557"/>
              </a:avLst>
            </a:prstGeom>
            <a:solidFill>
              <a:srgbClr val="434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45" name="文本框 144"/>
            <p:cNvSpPr txBox="1"/>
            <p:nvPr/>
          </p:nvSpPr>
          <p:spPr>
            <a:xfrm>
              <a:off x="9618788" y="2648478"/>
              <a:ext cx="1984262" cy="2951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生产管理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| Produce Plane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479220" y="1468110"/>
            <a:ext cx="3352455" cy="5018564"/>
            <a:chOff x="4479220" y="1468110"/>
            <a:chExt cx="3352455" cy="5018564"/>
          </a:xfrm>
        </p:grpSpPr>
        <p:cxnSp>
          <p:nvCxnSpPr>
            <p:cNvPr id="172" name="直接连接符 171"/>
            <p:cNvCxnSpPr/>
            <p:nvPr/>
          </p:nvCxnSpPr>
          <p:spPr>
            <a:xfrm>
              <a:off x="4900825" y="1520190"/>
              <a:ext cx="0" cy="4883799"/>
            </a:xfrm>
            <a:prstGeom prst="line">
              <a:avLst/>
            </a:prstGeom>
            <a:ln w="76200">
              <a:solidFill>
                <a:srgbClr val="1A3B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组合 12"/>
            <p:cNvGrpSpPr/>
            <p:nvPr/>
          </p:nvGrpSpPr>
          <p:grpSpPr>
            <a:xfrm>
              <a:off x="4479220" y="1468110"/>
              <a:ext cx="3352455" cy="5018564"/>
              <a:chOff x="4479220" y="1468110"/>
              <a:chExt cx="3352455" cy="5018564"/>
            </a:xfrm>
          </p:grpSpPr>
          <p:cxnSp>
            <p:nvCxnSpPr>
              <p:cNvPr id="197" name="直接连接符 196"/>
              <p:cNvCxnSpPr/>
              <p:nvPr/>
            </p:nvCxnSpPr>
            <p:spPr>
              <a:xfrm>
                <a:off x="7251111" y="1714597"/>
                <a:ext cx="553056" cy="0"/>
              </a:xfrm>
              <a:prstGeom prst="line">
                <a:avLst/>
              </a:prstGeom>
              <a:ln w="76200">
                <a:solidFill>
                  <a:srgbClr val="1A3B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/>
              <p:nvPr/>
            </p:nvCxnSpPr>
            <p:spPr>
              <a:xfrm>
                <a:off x="4479220" y="4792237"/>
                <a:ext cx="454730" cy="0"/>
              </a:xfrm>
              <a:prstGeom prst="line">
                <a:avLst/>
              </a:prstGeom>
              <a:ln w="76200">
                <a:solidFill>
                  <a:srgbClr val="1A3B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直接连接符 179"/>
              <p:cNvCxnSpPr/>
              <p:nvPr/>
            </p:nvCxnSpPr>
            <p:spPr>
              <a:xfrm>
                <a:off x="7278619" y="3768762"/>
                <a:ext cx="553056" cy="0"/>
              </a:xfrm>
              <a:prstGeom prst="line">
                <a:avLst/>
              </a:prstGeom>
              <a:ln w="76200">
                <a:solidFill>
                  <a:srgbClr val="1A3B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直接连接符 178"/>
              <p:cNvCxnSpPr/>
              <p:nvPr/>
            </p:nvCxnSpPr>
            <p:spPr>
              <a:xfrm>
                <a:off x="7278619" y="2767090"/>
                <a:ext cx="553056" cy="0"/>
              </a:xfrm>
              <a:prstGeom prst="line">
                <a:avLst/>
              </a:prstGeom>
              <a:ln w="76200">
                <a:solidFill>
                  <a:srgbClr val="1A3B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直接连接符 165"/>
              <p:cNvCxnSpPr>
                <a:endCxn id="297" idx="0"/>
              </p:cNvCxnSpPr>
              <p:nvPr/>
            </p:nvCxnSpPr>
            <p:spPr>
              <a:xfrm>
                <a:off x="6096000" y="3277092"/>
                <a:ext cx="0" cy="2358792"/>
              </a:xfrm>
              <a:prstGeom prst="line">
                <a:avLst/>
              </a:prstGeom>
              <a:ln w="76200">
                <a:solidFill>
                  <a:srgbClr val="1A3B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直接连接符 166"/>
              <p:cNvCxnSpPr/>
              <p:nvPr/>
            </p:nvCxnSpPr>
            <p:spPr>
              <a:xfrm>
                <a:off x="4484801" y="1557399"/>
                <a:ext cx="416230" cy="0"/>
              </a:xfrm>
              <a:prstGeom prst="line">
                <a:avLst/>
              </a:prstGeom>
              <a:ln w="76200">
                <a:solidFill>
                  <a:srgbClr val="1A3B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直接连接符 169"/>
              <p:cNvCxnSpPr/>
              <p:nvPr/>
            </p:nvCxnSpPr>
            <p:spPr>
              <a:xfrm flipH="1">
                <a:off x="7286367" y="1714597"/>
                <a:ext cx="4603" cy="4076603"/>
              </a:xfrm>
              <a:prstGeom prst="line">
                <a:avLst/>
              </a:prstGeom>
              <a:ln w="76200">
                <a:solidFill>
                  <a:srgbClr val="1A3B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接连接符 180"/>
              <p:cNvCxnSpPr/>
              <p:nvPr/>
            </p:nvCxnSpPr>
            <p:spPr>
              <a:xfrm>
                <a:off x="7278619" y="4798201"/>
                <a:ext cx="553056" cy="0"/>
              </a:xfrm>
              <a:prstGeom prst="line">
                <a:avLst/>
              </a:prstGeom>
              <a:ln w="76200">
                <a:solidFill>
                  <a:srgbClr val="1A3B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直接连接符 190"/>
              <p:cNvCxnSpPr/>
              <p:nvPr/>
            </p:nvCxnSpPr>
            <p:spPr>
              <a:xfrm>
                <a:off x="4493849" y="2365164"/>
                <a:ext cx="397063" cy="0"/>
              </a:xfrm>
              <a:prstGeom prst="line">
                <a:avLst/>
              </a:prstGeom>
              <a:ln w="76200">
                <a:solidFill>
                  <a:srgbClr val="1A3B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直接连接符 191"/>
              <p:cNvCxnSpPr/>
              <p:nvPr/>
            </p:nvCxnSpPr>
            <p:spPr>
              <a:xfrm>
                <a:off x="4493849" y="3172929"/>
                <a:ext cx="397063" cy="0"/>
              </a:xfrm>
              <a:prstGeom prst="line">
                <a:avLst/>
              </a:prstGeom>
              <a:ln w="76200">
                <a:solidFill>
                  <a:srgbClr val="1A3B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直接连接符 193"/>
              <p:cNvCxnSpPr/>
              <p:nvPr/>
            </p:nvCxnSpPr>
            <p:spPr>
              <a:xfrm>
                <a:off x="4494055" y="6415888"/>
                <a:ext cx="439895" cy="0"/>
              </a:xfrm>
              <a:prstGeom prst="line">
                <a:avLst/>
              </a:prstGeom>
              <a:ln w="76200">
                <a:solidFill>
                  <a:srgbClr val="1A3B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直接连接符 272"/>
              <p:cNvCxnSpPr/>
              <p:nvPr/>
            </p:nvCxnSpPr>
            <p:spPr>
              <a:xfrm>
                <a:off x="4494055" y="3964573"/>
                <a:ext cx="397063" cy="0"/>
              </a:xfrm>
              <a:prstGeom prst="line">
                <a:avLst/>
              </a:prstGeom>
              <a:ln w="76200">
                <a:solidFill>
                  <a:srgbClr val="1A3B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" name="椭圆 296"/>
              <p:cNvSpPr/>
              <p:nvPr/>
            </p:nvSpPr>
            <p:spPr>
              <a:xfrm>
                <a:off x="5958446" y="5635884"/>
                <a:ext cx="275108" cy="275106"/>
              </a:xfrm>
              <a:prstGeom prst="ellipse">
                <a:avLst/>
              </a:prstGeom>
              <a:solidFill>
                <a:srgbClr val="1A3B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8" name="椭圆 297"/>
              <p:cNvSpPr/>
              <p:nvPr/>
            </p:nvSpPr>
            <p:spPr>
              <a:xfrm>
                <a:off x="7209086" y="4722273"/>
                <a:ext cx="163766" cy="163764"/>
              </a:xfrm>
              <a:prstGeom prst="ellipse">
                <a:avLst/>
              </a:prstGeom>
              <a:solidFill>
                <a:srgbClr val="1A3B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9" name="椭圆 298"/>
              <p:cNvSpPr/>
              <p:nvPr/>
            </p:nvSpPr>
            <p:spPr>
              <a:xfrm>
                <a:off x="7206457" y="5709299"/>
                <a:ext cx="163766" cy="163764"/>
              </a:xfrm>
              <a:prstGeom prst="ellipse">
                <a:avLst/>
              </a:prstGeom>
              <a:solidFill>
                <a:srgbClr val="1A3B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5" name="椭圆 304"/>
              <p:cNvSpPr/>
              <p:nvPr/>
            </p:nvSpPr>
            <p:spPr>
              <a:xfrm>
                <a:off x="7204485" y="1630009"/>
                <a:ext cx="163766" cy="163764"/>
              </a:xfrm>
              <a:prstGeom prst="ellipse">
                <a:avLst/>
              </a:prstGeom>
              <a:solidFill>
                <a:srgbClr val="1A3B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6" name="椭圆 305"/>
              <p:cNvSpPr/>
              <p:nvPr/>
            </p:nvSpPr>
            <p:spPr>
              <a:xfrm>
                <a:off x="7204485" y="2692845"/>
                <a:ext cx="163766" cy="163764"/>
              </a:xfrm>
              <a:prstGeom prst="ellipse">
                <a:avLst/>
              </a:prstGeom>
              <a:solidFill>
                <a:srgbClr val="1A3B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7" name="椭圆 306"/>
              <p:cNvSpPr/>
              <p:nvPr/>
            </p:nvSpPr>
            <p:spPr>
              <a:xfrm>
                <a:off x="7209523" y="3684271"/>
                <a:ext cx="163766" cy="163764"/>
              </a:xfrm>
              <a:prstGeom prst="ellipse">
                <a:avLst/>
              </a:prstGeom>
              <a:solidFill>
                <a:srgbClr val="1A3B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0" name="椭圆 299"/>
              <p:cNvSpPr/>
              <p:nvPr/>
            </p:nvSpPr>
            <p:spPr>
              <a:xfrm>
                <a:off x="4818942" y="4704332"/>
                <a:ext cx="163766" cy="163764"/>
              </a:xfrm>
              <a:prstGeom prst="ellipse">
                <a:avLst/>
              </a:prstGeom>
              <a:solidFill>
                <a:srgbClr val="1A3B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1" name="椭圆 300"/>
              <p:cNvSpPr/>
              <p:nvPr/>
            </p:nvSpPr>
            <p:spPr>
              <a:xfrm>
                <a:off x="4818942" y="3885854"/>
                <a:ext cx="163766" cy="163764"/>
              </a:xfrm>
              <a:prstGeom prst="ellipse">
                <a:avLst/>
              </a:prstGeom>
              <a:solidFill>
                <a:srgbClr val="1A3B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2" name="椭圆 301"/>
              <p:cNvSpPr/>
              <p:nvPr/>
            </p:nvSpPr>
            <p:spPr>
              <a:xfrm>
                <a:off x="4818942" y="3090236"/>
                <a:ext cx="163766" cy="163764"/>
              </a:xfrm>
              <a:prstGeom prst="ellipse">
                <a:avLst/>
              </a:prstGeom>
              <a:solidFill>
                <a:srgbClr val="1A3B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3" name="椭圆 302"/>
              <p:cNvSpPr/>
              <p:nvPr/>
            </p:nvSpPr>
            <p:spPr>
              <a:xfrm>
                <a:off x="4818942" y="2297158"/>
                <a:ext cx="163766" cy="163764"/>
              </a:xfrm>
              <a:prstGeom prst="ellipse">
                <a:avLst/>
              </a:prstGeom>
              <a:solidFill>
                <a:srgbClr val="1A3B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4" name="椭圆 303"/>
              <p:cNvSpPr/>
              <p:nvPr/>
            </p:nvSpPr>
            <p:spPr>
              <a:xfrm>
                <a:off x="4815185" y="1468110"/>
                <a:ext cx="163766" cy="163764"/>
              </a:xfrm>
              <a:prstGeom prst="ellipse">
                <a:avLst/>
              </a:prstGeom>
              <a:solidFill>
                <a:srgbClr val="1A3B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8" name="椭圆 307"/>
              <p:cNvSpPr/>
              <p:nvPr/>
            </p:nvSpPr>
            <p:spPr>
              <a:xfrm>
                <a:off x="4818942" y="6322910"/>
                <a:ext cx="163766" cy="163764"/>
              </a:xfrm>
              <a:prstGeom prst="ellipse">
                <a:avLst/>
              </a:prstGeom>
              <a:solidFill>
                <a:srgbClr val="1A3B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4" name="直接连接符 153"/>
              <p:cNvCxnSpPr/>
              <p:nvPr/>
            </p:nvCxnSpPr>
            <p:spPr>
              <a:xfrm>
                <a:off x="4486840" y="5577097"/>
                <a:ext cx="454730" cy="0"/>
              </a:xfrm>
              <a:prstGeom prst="line">
                <a:avLst/>
              </a:prstGeom>
              <a:ln w="76200">
                <a:solidFill>
                  <a:srgbClr val="1A3B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椭圆 154"/>
              <p:cNvSpPr/>
              <p:nvPr/>
            </p:nvSpPr>
            <p:spPr>
              <a:xfrm>
                <a:off x="4826562" y="5489192"/>
                <a:ext cx="163766" cy="163764"/>
              </a:xfrm>
              <a:prstGeom prst="ellipse">
                <a:avLst/>
              </a:prstGeom>
              <a:solidFill>
                <a:srgbClr val="1A3B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7" name="直接连接符 156"/>
              <p:cNvCxnSpPr>
                <a:endCxn id="52" idx="1"/>
              </p:cNvCxnSpPr>
              <p:nvPr/>
            </p:nvCxnSpPr>
            <p:spPr>
              <a:xfrm>
                <a:off x="6096000" y="5794953"/>
                <a:ext cx="1591858" cy="17132"/>
              </a:xfrm>
              <a:prstGeom prst="line">
                <a:avLst/>
              </a:prstGeom>
              <a:ln w="76200">
                <a:solidFill>
                  <a:srgbClr val="1A3B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直接连接符 167"/>
              <p:cNvCxnSpPr/>
              <p:nvPr/>
            </p:nvCxnSpPr>
            <p:spPr>
              <a:xfrm>
                <a:off x="4964026" y="4786214"/>
                <a:ext cx="1123402" cy="0"/>
              </a:xfrm>
              <a:prstGeom prst="line">
                <a:avLst/>
              </a:prstGeom>
              <a:ln w="76200">
                <a:solidFill>
                  <a:srgbClr val="1A3B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组合 10"/>
          <p:cNvGrpSpPr/>
          <p:nvPr/>
        </p:nvGrpSpPr>
        <p:grpSpPr>
          <a:xfrm>
            <a:off x="5372332" y="3759965"/>
            <a:ext cx="1447336" cy="636268"/>
            <a:chOff x="5372332" y="3867545"/>
            <a:chExt cx="1447336" cy="636268"/>
          </a:xfrm>
        </p:grpSpPr>
        <p:sp>
          <p:nvSpPr>
            <p:cNvPr id="21" name="矩形: 圆角 20"/>
            <p:cNvSpPr/>
            <p:nvPr/>
          </p:nvSpPr>
          <p:spPr>
            <a:xfrm>
              <a:off x="5372332" y="3867545"/>
              <a:ext cx="1447336" cy="636268"/>
            </a:xfrm>
            <a:prstGeom prst="roundRect">
              <a:avLst>
                <a:gd name="adj" fmla="val 15606"/>
              </a:avLst>
            </a:prstGeom>
            <a:gradFill>
              <a:gsLst>
                <a:gs pos="70000">
                  <a:srgbClr val="1A3B6E"/>
                </a:gs>
                <a:gs pos="0">
                  <a:srgbClr val="1F4584"/>
                </a:gs>
                <a:gs pos="100000">
                  <a:srgbClr val="11274B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554826" y="3908841"/>
              <a:ext cx="1082349" cy="553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管理者代表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Vice GM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186294" y="2684320"/>
            <a:ext cx="1806906" cy="722154"/>
            <a:chOff x="5186294" y="2684320"/>
            <a:chExt cx="1806906" cy="722154"/>
          </a:xfrm>
        </p:grpSpPr>
        <p:sp>
          <p:nvSpPr>
            <p:cNvPr id="18" name="矩形: 圆角 17"/>
            <p:cNvSpPr/>
            <p:nvPr/>
          </p:nvSpPr>
          <p:spPr>
            <a:xfrm>
              <a:off x="5186294" y="2684320"/>
              <a:ext cx="1806906" cy="722154"/>
            </a:xfrm>
            <a:prstGeom prst="roundRect">
              <a:avLst>
                <a:gd name="adj" fmla="val 18144"/>
              </a:avLst>
            </a:prstGeom>
            <a:gradFill>
              <a:gsLst>
                <a:gs pos="70000">
                  <a:srgbClr val="1A3B6E"/>
                </a:gs>
                <a:gs pos="0">
                  <a:srgbClr val="1F4584"/>
                </a:gs>
                <a:gs pos="100000">
                  <a:srgbClr val="11274B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276865" y="2733196"/>
              <a:ext cx="1625765" cy="624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董事长 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总经理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400" spc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President/GM</a:t>
              </a:r>
              <a:endParaRPr lang="zh-CN" altLang="en-US" sz="1100" spc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01" y="3561952"/>
            <a:ext cx="3859373" cy="2671307"/>
          </a:xfrm>
          <a:prstGeom prst="rect">
            <a:avLst/>
          </a:prstGeom>
        </p:spPr>
      </p:pic>
      <p:sp>
        <p:nvSpPr>
          <p:cNvPr id="28" name="PA_文本框 27"/>
          <p:cNvSpPr txBox="1"/>
          <p:nvPr>
            <p:custDataLst>
              <p:tags r:id="rId2"/>
            </p:custDataLst>
          </p:nvPr>
        </p:nvSpPr>
        <p:spPr>
          <a:xfrm>
            <a:off x="1372676" y="22708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企业概况 </a:t>
            </a:r>
            <a:r>
              <a:rPr lang="en-US" altLang="zh-CN" sz="2400" spc="-100" dirty="0">
                <a:solidFill>
                  <a:srgbClr val="1A3B6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Company Presentation</a:t>
            </a:r>
            <a:endParaRPr lang="zh-CN" altLang="en-US" sz="2400" spc="-100" dirty="0">
              <a:solidFill>
                <a:srgbClr val="1A3B6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73" name="PA_图片 7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1" cstate="email"/>
          <a:srcRect/>
          <a:stretch>
            <a:fillRect/>
          </a:stretch>
        </p:blipFill>
        <p:spPr>
          <a:xfrm>
            <a:off x="334438" y="880630"/>
            <a:ext cx="3823486" cy="2683289"/>
          </a:xfrm>
          <a:prstGeom prst="rect">
            <a:avLst/>
          </a:prstGeom>
        </p:spPr>
      </p:pic>
      <p:pic>
        <p:nvPicPr>
          <p:cNvPr id="75" name="PA_图片 7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41684" y="3563999"/>
            <a:ext cx="3810318" cy="2671307"/>
          </a:xfrm>
          <a:prstGeom prst="rect">
            <a:avLst/>
          </a:prstGeom>
        </p:spPr>
      </p:pic>
      <p:pic>
        <p:nvPicPr>
          <p:cNvPr id="77" name="PA_图片 7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004175" y="3555798"/>
            <a:ext cx="3852861" cy="2677461"/>
          </a:xfrm>
          <a:prstGeom prst="rect">
            <a:avLst/>
          </a:prstGeom>
        </p:spPr>
      </p:pic>
      <p:pic>
        <p:nvPicPr>
          <p:cNvPr id="81" name="PA_图片 8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403" y="877554"/>
            <a:ext cx="3846403" cy="2675167"/>
          </a:xfrm>
          <a:prstGeom prst="rect">
            <a:avLst/>
          </a:prstGeom>
        </p:spPr>
      </p:pic>
      <p:pic>
        <p:nvPicPr>
          <p:cNvPr id="83" name="PA_图片 82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57923" y="880630"/>
            <a:ext cx="3852861" cy="2682378"/>
          </a:xfrm>
          <a:prstGeom prst="rect">
            <a:avLst/>
          </a:prstGeom>
        </p:spPr>
      </p:pic>
      <p:grpSp>
        <p:nvGrpSpPr>
          <p:cNvPr id="86" name="组合 85"/>
          <p:cNvGrpSpPr/>
          <p:nvPr/>
        </p:nvGrpSpPr>
        <p:grpSpPr>
          <a:xfrm>
            <a:off x="1422225" y="1302423"/>
            <a:ext cx="1186950" cy="1186950"/>
            <a:chOff x="1581857" y="2013343"/>
            <a:chExt cx="1186950" cy="1186950"/>
          </a:xfrm>
        </p:grpSpPr>
        <p:sp>
          <p:nvSpPr>
            <p:cNvPr id="85" name="椭圆 84"/>
            <p:cNvSpPr/>
            <p:nvPr/>
          </p:nvSpPr>
          <p:spPr>
            <a:xfrm>
              <a:off x="1581857" y="2013343"/>
              <a:ext cx="1186950" cy="1186950"/>
            </a:xfrm>
            <a:prstGeom prst="ellipse">
              <a:avLst/>
            </a:prstGeom>
            <a:solidFill>
              <a:srgbClr val="1A3B6E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1812893" y="2242327"/>
              <a:ext cx="724878" cy="728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立柱</a:t>
              </a:r>
              <a:endPara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Pillar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5502525" y="1302423"/>
            <a:ext cx="1253869" cy="1186950"/>
            <a:chOff x="1548400" y="2013343"/>
            <a:chExt cx="1253869" cy="1186950"/>
          </a:xfrm>
        </p:grpSpPr>
        <p:sp>
          <p:nvSpPr>
            <p:cNvPr id="88" name="椭圆 87"/>
            <p:cNvSpPr/>
            <p:nvPr/>
          </p:nvSpPr>
          <p:spPr>
            <a:xfrm>
              <a:off x="1581857" y="2013343"/>
              <a:ext cx="1186950" cy="1186950"/>
            </a:xfrm>
            <a:prstGeom prst="ellipse">
              <a:avLst/>
            </a:prstGeom>
            <a:solidFill>
              <a:srgbClr val="1A3B6E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1548400" y="2242327"/>
              <a:ext cx="1253869" cy="728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顶棚</a:t>
              </a:r>
              <a:endPara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Headliner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9385461" y="1323179"/>
            <a:ext cx="1186950" cy="1186950"/>
            <a:chOff x="1581857" y="2013343"/>
            <a:chExt cx="1186950" cy="1186950"/>
          </a:xfrm>
        </p:grpSpPr>
        <p:sp>
          <p:nvSpPr>
            <p:cNvPr id="91" name="椭圆 90"/>
            <p:cNvSpPr/>
            <p:nvPr/>
          </p:nvSpPr>
          <p:spPr>
            <a:xfrm>
              <a:off x="1581857" y="2013343"/>
              <a:ext cx="1186950" cy="1186950"/>
            </a:xfrm>
            <a:prstGeom prst="ellipse">
              <a:avLst/>
            </a:prstGeom>
            <a:solidFill>
              <a:srgbClr val="1A3B6E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1614508" y="2242327"/>
              <a:ext cx="1093568" cy="728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衣帽架</a:t>
              </a:r>
              <a:endPara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Package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9582825" y="4576855"/>
            <a:ext cx="1186950" cy="1186950"/>
            <a:chOff x="1581857" y="2013343"/>
            <a:chExt cx="1186950" cy="1186950"/>
          </a:xfrm>
        </p:grpSpPr>
        <p:sp>
          <p:nvSpPr>
            <p:cNvPr id="94" name="椭圆 93"/>
            <p:cNvSpPr/>
            <p:nvPr/>
          </p:nvSpPr>
          <p:spPr>
            <a:xfrm>
              <a:off x="1581857" y="2013343"/>
              <a:ext cx="1186950" cy="1186950"/>
            </a:xfrm>
            <a:prstGeom prst="ellipse">
              <a:avLst/>
            </a:prstGeom>
            <a:solidFill>
              <a:srgbClr val="1A3B6E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1715110" y="2242327"/>
              <a:ext cx="920445" cy="728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地毯</a:t>
              </a:r>
              <a:endPara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Carpet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1422225" y="4576855"/>
            <a:ext cx="1228221" cy="1186950"/>
            <a:chOff x="1561223" y="2013343"/>
            <a:chExt cx="1228221" cy="1186950"/>
          </a:xfrm>
        </p:grpSpPr>
        <p:sp>
          <p:nvSpPr>
            <p:cNvPr id="97" name="椭圆 96"/>
            <p:cNvSpPr/>
            <p:nvPr/>
          </p:nvSpPr>
          <p:spPr>
            <a:xfrm>
              <a:off x="1581857" y="2013343"/>
              <a:ext cx="1186950" cy="1186950"/>
            </a:xfrm>
            <a:prstGeom prst="ellipse">
              <a:avLst/>
            </a:prstGeom>
            <a:solidFill>
              <a:srgbClr val="1A3B6E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1561223" y="2242327"/>
              <a:ext cx="1228221" cy="728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遮阳板</a:t>
              </a:r>
              <a:endPara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Sun-visor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5502525" y="4588430"/>
            <a:ext cx="1198791" cy="1186950"/>
            <a:chOff x="1575938" y="2013343"/>
            <a:chExt cx="1198791" cy="1186950"/>
          </a:xfrm>
        </p:grpSpPr>
        <p:sp>
          <p:nvSpPr>
            <p:cNvPr id="100" name="椭圆 99"/>
            <p:cNvSpPr/>
            <p:nvPr/>
          </p:nvSpPr>
          <p:spPr>
            <a:xfrm>
              <a:off x="1581857" y="2013343"/>
              <a:ext cx="1186950" cy="1186950"/>
            </a:xfrm>
            <a:prstGeom prst="ellipse">
              <a:avLst/>
            </a:prstGeom>
            <a:solidFill>
              <a:srgbClr val="1A3B6E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1575938" y="2242327"/>
              <a:ext cx="1198791" cy="728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椅背</a:t>
              </a:r>
              <a:endPara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Rear seat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938409" y="3028335"/>
            <a:ext cx="4242030" cy="1102216"/>
            <a:chOff x="3938409" y="3028335"/>
            <a:chExt cx="4242030" cy="1102216"/>
          </a:xfrm>
        </p:grpSpPr>
        <p:sp>
          <p:nvSpPr>
            <p:cNvPr id="103" name="矩形 102"/>
            <p:cNvSpPr/>
            <p:nvPr/>
          </p:nvSpPr>
          <p:spPr>
            <a:xfrm>
              <a:off x="3938409" y="3028335"/>
              <a:ext cx="4242030" cy="1102216"/>
            </a:xfrm>
            <a:prstGeom prst="rect">
              <a:avLst/>
            </a:prstGeom>
            <a:solidFill>
              <a:srgbClr val="434F5A">
                <a:alpha val="83000"/>
              </a:srgbClr>
            </a:solidFill>
            <a:ln w="190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文本框 103"/>
            <p:cNvSpPr txBox="1"/>
            <p:nvPr/>
          </p:nvSpPr>
          <p:spPr>
            <a:xfrm>
              <a:off x="4320411" y="3177107"/>
              <a:ext cx="349852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kern="0" spc="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面料零件分布</a:t>
              </a:r>
              <a:endParaRPr lang="en-US" altLang="zh-CN" sz="2800" kern="0" spc="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/>
              <a:r>
                <a:rPr lang="en-US" altLang="zh-CN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Fabric Distributed in Interior Parts</a:t>
              </a:r>
              <a:endPara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76200">
          <a:solidFill>
            <a:srgbClr val="1A3B6E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2548</Words>
  <Application>Microsoft Office PowerPoint</Application>
  <PresentationFormat>自定义</PresentationFormat>
  <Paragraphs>647</Paragraphs>
  <Slides>41</Slides>
  <Notes>41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2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旭东 任</dc:creator>
  <cp:lastModifiedBy>j215_88</cp:lastModifiedBy>
  <cp:revision>196</cp:revision>
  <dcterms:created xsi:type="dcterms:W3CDTF">2018-07-12T13:31:00Z</dcterms:created>
  <dcterms:modified xsi:type="dcterms:W3CDTF">2019-10-31T10:45:00Z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