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6B786FD-7BD3-49EE-973F-57EFAD53B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6740" cy="7749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7C062AA9-A468-440F-ABD6-2719990D8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中国文化英语谈</a:t>
            </a:r>
            <a:r>
              <a:rPr lang="en-US" altLang="zh-CN" dirty="0"/>
              <a:t>》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977272-EBCE-468C-AE66-8290244CD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</a:t>
            </a: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本课程通过学习代表中国文化的特色内容和亮点精华，旨在提高学生对中国文化的认知度和认同感，增强文化自信，使他们在了解和热爱中国文化的同时，学习如何用英语展示中国人的风俗民情、生活态度和审美情趣，为传播中国智慧、讲好中国故事、参与国际交流打下基础。</a:t>
            </a:r>
          </a:p>
          <a:p>
            <a:pPr marL="0" indent="0">
              <a:buNone/>
            </a:pPr>
            <a:r>
              <a:rPr lang="en-US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       </a:t>
            </a: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在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学习</a:t>
            </a: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语言文化知识的同时，重视培养学生的语言运用能力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通过有效的语言输入，逐步培养和提高学生用英语进行中国文化相关语言交流的能力。选取中国文学、科学技术、传统节日、饮食文化、服装饰品、建筑风格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等</a:t>
            </a: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主题，开展形式多样的课内外活动</a:t>
            </a:r>
            <a:r>
              <a:rPr lang="zh-CN" altLang="en-US" dirty="0"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zh-CN" altLang="zh-CN" dirty="0">
                <a:latin typeface="华文楷体" panose="02010600040101010101" pitchFamily="2" charset="-122"/>
                <a:ea typeface="华文楷体" panose="02010600040101010101" pitchFamily="2" charset="-122"/>
              </a:rPr>
              <a:t>充分挖掘学生潜力、鼓励发展个性，帮助学生增强语言表达能力和自信心。</a:t>
            </a:r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0247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全屏显示(4:3)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华文楷体</vt:lpstr>
      <vt:lpstr>Arial</vt:lpstr>
      <vt:lpstr>Calibri</vt:lpstr>
      <vt:lpstr>Office 主题</vt:lpstr>
      <vt:lpstr>《中国文化英语谈》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《中国文化英语谈》</dc:title>
  <dc:creator>Sally</dc:creator>
  <cp:lastModifiedBy>Sally</cp:lastModifiedBy>
  <cp:revision>1</cp:revision>
  <dcterms:created xsi:type="dcterms:W3CDTF">2019-11-10T07:19:49Z</dcterms:created>
  <dcterms:modified xsi:type="dcterms:W3CDTF">2019-11-10T07:49:01Z</dcterms:modified>
</cp:coreProperties>
</file>