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5" r:id="rId51"/>
  </p:sldIdLst>
  <p:sldSz cx="9144000" cy="6858000" type="screen4x3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gs" Target="tags/tag1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76F6E-E9DD-4979-9727-F41D55B6C409}" type="doc">
      <dgm:prSet loTypeId="urn:microsoft.com/office/officeart/2005/8/layout/vList5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0A988373-9EDE-433D-956A-D1DDD54D681D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2FE2C9-068B-4EFE-B1EF-E27D4F54D35C}" cxnId="{B0F8A26F-328A-408C-95A8-FC783FD01963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50BC8F-EDF7-4429-B649-A621A964BC9B}" cxnId="{B0F8A26F-328A-408C-95A8-FC783FD01963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C25723-1FA1-4F09-A1E6-9FD18D4B8BB8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一般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20018E-5128-46DA-A430-61EB012626C7}" cxnId="{149E536C-9975-4D8B-8BDE-63CC7165818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23F513-85ED-4B9D-B745-D08E08A658B6}" cxnId="{149E536C-9975-4D8B-8BDE-63CC7165818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FFF0E6-6396-45BA-8E36-767D2F841978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快捷注册（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QQ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、微信或微博帐号）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2C93C7-7BF3-40E5-A0F9-AB4E485F10B3}" cxnId="{083E9853-26DF-4122-9631-542612FF3D82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68F2F9-69B8-4E21-9F12-193CA7A6F99F}" cxnId="{083E9853-26DF-4122-9631-542612FF3D82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0FD0E5-861E-498A-81D0-6BA51886DF16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B31EB47-2DB2-4329-957D-E9E6CF1689AB}" cxnId="{3B63DC49-0C46-454A-A931-D24207A11FD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1716A0-5868-4774-B4A2-6946B7933B68}" cxnId="{3B63DC49-0C46-454A-A931-D24207A11FD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23D519-E01A-47A4-AF88-B4A246FDFF35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选课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F0CF43-A597-4F2F-A757-AEEF51ACDE77}" cxnId="{5B0A0919-5209-477C-B779-92037AB458F0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9C354A-AF8E-4D29-B13B-BE027444F0C9}" cxnId="{5B0A0919-5209-477C-B779-92037AB458F0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868924-9B98-408F-A534-56D4C55B2F21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学习平台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0FC08A-0E56-45B6-9585-5C8FC9D353B8}" cxnId="{66E7D6AD-AACD-4894-AFD1-B9883E6CBF75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5D8B14-CB13-46F8-AFFB-1C1F222A239C}" cxnId="{66E7D6AD-AACD-4894-AFD1-B9883E6CBF75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A1FED6-17EB-4633-A5E1-68F6AE0BB049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学习社区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468461-D194-46CA-935A-EF32A63A86A9}" cxnId="{E727DDC1-6675-4DEC-9BDF-00B42BEAABBF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7869F1-5BC0-4C88-9B44-FCB4A668610A}" cxnId="{E727DDC1-6675-4DEC-9BDF-00B42BEAABBF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405F22-6EAB-4138-9A13-323194B4D70C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一般登录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C64FDA-132E-457B-931F-1BC1580ADC57}" cxnId="{CD10063E-3774-4478-8D7A-BBAC40BA6E3F}" type="parTrans">
      <dgm:prSet/>
      <dgm:spPr/>
      <dgm:t>
        <a:bodyPr/>
        <a:lstStyle/>
        <a:p>
          <a:endParaRPr lang="zh-CN" altLang="en-US"/>
        </a:p>
      </dgm:t>
    </dgm:pt>
    <dgm:pt modelId="{DBB0B712-32D5-4070-92CB-98FF45B62238}" cxnId="{CD10063E-3774-4478-8D7A-BBAC40BA6E3F}" type="sibTrans">
      <dgm:prSet/>
      <dgm:spPr/>
      <dgm:t>
        <a:bodyPr/>
        <a:lstStyle/>
        <a:p>
          <a:endParaRPr lang="zh-CN" altLang="en-US"/>
        </a:p>
      </dgm:t>
    </dgm:pt>
    <dgm:pt modelId="{545F693D-1B3E-4F3B-864B-C9C0B797F7BF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快捷登录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764DF0-8A24-4D8D-AC9A-570DBDCCB8CE}" cxnId="{689EA896-DBC2-4771-8F31-C23B84F3CFB4}" type="parTrans">
      <dgm:prSet/>
      <dgm:spPr/>
      <dgm:t>
        <a:bodyPr/>
        <a:lstStyle/>
        <a:p>
          <a:endParaRPr lang="zh-CN" altLang="en-US"/>
        </a:p>
      </dgm:t>
    </dgm:pt>
    <dgm:pt modelId="{CEFDB9B1-6F7E-4AB8-B256-3028696BDF88}" cxnId="{689EA896-DBC2-4771-8F31-C23B84F3CFB4}" type="sibTrans">
      <dgm:prSet/>
      <dgm:spPr/>
      <dgm:t>
        <a:bodyPr/>
        <a:lstStyle/>
        <a:p>
          <a:endParaRPr lang="zh-CN" altLang="en-US"/>
        </a:p>
      </dgm:t>
    </dgm:pt>
    <dgm:pt modelId="{6D9B4723-EABE-4598-89A4-7A1F2577FBFC}">
      <dgm:prSet/>
      <dgm:spPr/>
      <dgm:t>
        <a:bodyPr/>
        <a:lstStyle/>
        <a:p>
          <a:pPr rtl="0"/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40A22E-B4F0-4343-ACB7-A414C2C37006}" cxnId="{D7EC6C8A-61B5-4417-B52D-680D2EB9FC9A}" type="parTrans">
      <dgm:prSet/>
      <dgm:spPr/>
      <dgm:t>
        <a:bodyPr/>
        <a:lstStyle/>
        <a:p>
          <a:endParaRPr lang="zh-CN" altLang="en-US"/>
        </a:p>
      </dgm:t>
    </dgm:pt>
    <dgm:pt modelId="{E40A6286-C48E-4F59-9E02-A66B4A63AD7B}" cxnId="{D7EC6C8A-61B5-4417-B52D-680D2EB9FC9A}" type="sibTrans">
      <dgm:prSet/>
      <dgm:spPr/>
      <dgm:t>
        <a:bodyPr/>
        <a:lstStyle/>
        <a:p>
          <a:endParaRPr lang="zh-CN" altLang="en-US"/>
        </a:p>
      </dgm:t>
    </dgm:pt>
    <dgm:pt modelId="{C0C89F07-9D84-4E7B-9470-7093678072FD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我的课程（在线学习、学习档案、在线讨论、学习成员、在线测试）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2B587E-A457-4564-87AD-AF4625E23352}" cxnId="{4934530B-6BD2-4ADE-B73E-9B2008C1A8AE}" type="parTrans">
      <dgm:prSet/>
      <dgm:spPr/>
      <dgm:t>
        <a:bodyPr/>
        <a:lstStyle/>
        <a:p>
          <a:endParaRPr lang="zh-CN" altLang="en-US"/>
        </a:p>
      </dgm:t>
    </dgm:pt>
    <dgm:pt modelId="{4787B193-5103-4FB2-A858-337A16BEE05E}" cxnId="{4934530B-6BD2-4ADE-B73E-9B2008C1A8AE}" type="sibTrans">
      <dgm:prSet/>
      <dgm:spPr/>
      <dgm:t>
        <a:bodyPr/>
        <a:lstStyle/>
        <a:p>
          <a:endParaRPr lang="zh-CN" altLang="en-US"/>
        </a:p>
      </dgm:t>
    </dgm:pt>
    <dgm:pt modelId="{3D182C54-AC4A-4AC1-8B7D-1845F59B289F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个人中心（修改个人资料和密码等信息）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E8FC45-76DD-4063-B95E-0C6A9CAF8F63}" cxnId="{CE8C57EA-7EE5-4A3E-AC12-9AD68C800969}" type="parTrans">
      <dgm:prSet/>
      <dgm:spPr/>
      <dgm:t>
        <a:bodyPr/>
        <a:lstStyle/>
        <a:p>
          <a:endParaRPr lang="zh-CN" altLang="en-US"/>
        </a:p>
      </dgm:t>
    </dgm:pt>
    <dgm:pt modelId="{77AA3CB5-E8C3-47FA-A0B4-C85987E457CB}" cxnId="{CE8C57EA-7EE5-4A3E-AC12-9AD68C800969}" type="sibTrans">
      <dgm:prSet/>
      <dgm:spPr/>
      <dgm:t>
        <a:bodyPr/>
        <a:lstStyle/>
        <a:p>
          <a:endParaRPr lang="zh-CN" altLang="en-US"/>
        </a:p>
      </dgm:t>
    </dgm:pt>
    <dgm:pt modelId="{BE10356F-363D-4F67-BF6B-90C136697AE4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个人空间  开放问答  知识百科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9E4D99-CE42-471E-9FE9-9467B6DF1F62}" cxnId="{3686E57C-5C24-4DCF-842E-63EF373BA7B2}" type="parTrans">
      <dgm:prSet/>
      <dgm:spPr/>
      <dgm:t>
        <a:bodyPr/>
        <a:lstStyle/>
        <a:p>
          <a:endParaRPr lang="zh-CN" altLang="en-US"/>
        </a:p>
      </dgm:t>
    </dgm:pt>
    <dgm:pt modelId="{9DA92FFD-78F6-4A05-8237-30A198C8CF7A}" cxnId="{3686E57C-5C24-4DCF-842E-63EF373BA7B2}" type="sibTrans">
      <dgm:prSet/>
      <dgm:spPr/>
      <dgm:t>
        <a:bodyPr/>
        <a:lstStyle/>
        <a:p>
          <a:endParaRPr lang="zh-CN" altLang="en-US"/>
        </a:p>
      </dgm:t>
    </dgm:pt>
    <dgm:pt modelId="{3CC542D1-70D8-4621-A739-221DCC198134}">
      <dgm:prSet/>
      <dgm:spPr/>
      <dgm:t>
        <a:bodyPr/>
        <a:lstStyle/>
        <a:p>
          <a:pPr rtl="0"/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论坛讨论  学习沙龙  班级园地  </a:t>
          </a:r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观点荟萃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163D5C-64C0-46DA-9A99-582A4D478B50}" cxnId="{83E13CEE-8B13-4C86-AB85-871BDE5D0517}" type="parTrans">
      <dgm:prSet/>
      <dgm:spPr/>
      <dgm:t>
        <a:bodyPr/>
        <a:lstStyle/>
        <a:p>
          <a:endParaRPr lang="zh-CN" altLang="en-US"/>
        </a:p>
      </dgm:t>
    </dgm:pt>
    <dgm:pt modelId="{D9282EC5-2E77-4341-9A14-F1C3A6C518DE}" cxnId="{83E13CEE-8B13-4C86-AB85-871BDE5D0517}" type="sibTrans">
      <dgm:prSet/>
      <dgm:spPr/>
      <dgm:t>
        <a:bodyPr/>
        <a:lstStyle/>
        <a:p>
          <a:endParaRPr lang="zh-CN" altLang="en-US"/>
        </a:p>
      </dgm:t>
    </dgm:pt>
    <dgm:pt modelId="{44634D2D-951D-45C9-9AF9-33B1ABFDFACE}" type="pres">
      <dgm:prSet presAssocID="{6E676F6E-E9DD-4979-9727-F41D55B6C4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B09F67-78A9-4D20-B93F-495CBFB8740D}" type="pres">
      <dgm:prSet presAssocID="{0A988373-9EDE-433D-956A-D1DDD54D681D}" presName="linNode" presStyleCnt="0"/>
      <dgm:spPr/>
      <dgm:t>
        <a:bodyPr/>
        <a:lstStyle/>
        <a:p>
          <a:endParaRPr lang="zh-CN" altLang="en-US"/>
        </a:p>
      </dgm:t>
    </dgm:pt>
    <dgm:pt modelId="{36E2F61E-770B-47D9-B346-65B42D3AF661}" type="pres">
      <dgm:prSet presAssocID="{0A988373-9EDE-433D-956A-D1DDD54D681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BBFAB-5AEE-42F6-B185-3C15F269D8AF}" type="pres">
      <dgm:prSet presAssocID="{0A988373-9EDE-433D-956A-D1DDD54D681D}" presName="descendantText" presStyleLbl="alignAccFollowNode1" presStyleIdx="0" presStyleCnt="5" custLinFactNeighborX="0" custLinFactNeighborY="-25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05B124-5890-4A22-981C-9CFC46AB64F7}" type="pres">
      <dgm:prSet presAssocID="{F850BC8F-EDF7-4429-B649-A621A964BC9B}" presName="sp" presStyleCnt="0"/>
      <dgm:spPr/>
      <dgm:t>
        <a:bodyPr/>
        <a:lstStyle/>
        <a:p>
          <a:endParaRPr lang="zh-CN" altLang="en-US"/>
        </a:p>
      </dgm:t>
    </dgm:pt>
    <dgm:pt modelId="{963E8E66-504F-4EA9-85A4-6EE1109A3C61}" type="pres">
      <dgm:prSet presAssocID="{9E0FD0E5-861E-498A-81D0-6BA51886DF16}" presName="linNode" presStyleCnt="0"/>
      <dgm:spPr/>
      <dgm:t>
        <a:bodyPr/>
        <a:lstStyle/>
        <a:p>
          <a:endParaRPr lang="zh-CN" altLang="en-US"/>
        </a:p>
      </dgm:t>
    </dgm:pt>
    <dgm:pt modelId="{43037C1B-2FD1-45E8-BBD5-BD15A745CE65}" type="pres">
      <dgm:prSet presAssocID="{9E0FD0E5-861E-498A-81D0-6BA51886DF1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099CFD-FAB0-4117-884A-4ADA5C75EBCC}" type="pres">
      <dgm:prSet presAssocID="{9E0FD0E5-861E-498A-81D0-6BA51886DF1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6B047B-DF19-4951-B098-FA545F53B967}" type="pres">
      <dgm:prSet presAssocID="{C21716A0-5868-4774-B4A2-6946B7933B68}" presName="sp" presStyleCnt="0"/>
      <dgm:spPr/>
      <dgm:t>
        <a:bodyPr/>
        <a:lstStyle/>
        <a:p>
          <a:endParaRPr lang="zh-CN" altLang="en-US"/>
        </a:p>
      </dgm:t>
    </dgm:pt>
    <dgm:pt modelId="{6B8DB291-0D01-4A29-8D4B-0ED3DBF626C5}" type="pres">
      <dgm:prSet presAssocID="{1B23D519-E01A-47A4-AF88-B4A246FDFF35}" presName="linNode" presStyleCnt="0"/>
      <dgm:spPr/>
      <dgm:t>
        <a:bodyPr/>
        <a:lstStyle/>
        <a:p>
          <a:endParaRPr lang="zh-CN" altLang="en-US"/>
        </a:p>
      </dgm:t>
    </dgm:pt>
    <dgm:pt modelId="{D27E3D0D-B40E-4645-AF7A-3FC528675371}" type="pres">
      <dgm:prSet presAssocID="{1B23D519-E01A-47A4-AF88-B4A246FDFF3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CFEBC1-D19C-4960-8DAC-41235C39149B}" type="pres">
      <dgm:prSet presAssocID="{1B23D519-E01A-47A4-AF88-B4A246FDFF3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6E3A37-3D73-42D8-A021-8A8966A83FE0}" type="pres">
      <dgm:prSet presAssocID="{DC9C354A-AF8E-4D29-B13B-BE027444F0C9}" presName="sp" presStyleCnt="0"/>
      <dgm:spPr/>
      <dgm:t>
        <a:bodyPr/>
        <a:lstStyle/>
        <a:p>
          <a:endParaRPr lang="zh-CN" altLang="en-US"/>
        </a:p>
      </dgm:t>
    </dgm:pt>
    <dgm:pt modelId="{B7564AC8-CA0C-476A-A0FE-5158508F2E03}" type="pres">
      <dgm:prSet presAssocID="{FE868924-9B98-408F-A534-56D4C55B2F21}" presName="linNode" presStyleCnt="0"/>
      <dgm:spPr/>
      <dgm:t>
        <a:bodyPr/>
        <a:lstStyle/>
        <a:p>
          <a:endParaRPr lang="zh-CN" altLang="en-US"/>
        </a:p>
      </dgm:t>
    </dgm:pt>
    <dgm:pt modelId="{FDD0CF5F-5C49-4CF9-8C8A-B178C5B9BC02}" type="pres">
      <dgm:prSet presAssocID="{FE868924-9B98-408F-A534-56D4C55B2F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896ADD-54B8-4DC1-A3B5-31232C3444B5}" type="pres">
      <dgm:prSet presAssocID="{FE868924-9B98-408F-A534-56D4C55B2F2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53984B-794B-44C6-8BB4-E7C8BB959855}" type="pres">
      <dgm:prSet presAssocID="{F55D8B14-CB13-46F8-AFFB-1C1F222A239C}" presName="sp" presStyleCnt="0"/>
      <dgm:spPr/>
      <dgm:t>
        <a:bodyPr/>
        <a:lstStyle/>
        <a:p>
          <a:endParaRPr lang="zh-CN" altLang="en-US"/>
        </a:p>
      </dgm:t>
    </dgm:pt>
    <dgm:pt modelId="{2CC775AC-2211-49C0-9DB7-640E92EA188F}" type="pres">
      <dgm:prSet presAssocID="{40A1FED6-17EB-4633-A5E1-68F6AE0BB049}" presName="linNode" presStyleCnt="0"/>
      <dgm:spPr/>
      <dgm:t>
        <a:bodyPr/>
        <a:lstStyle/>
        <a:p>
          <a:endParaRPr lang="zh-CN" altLang="en-US"/>
        </a:p>
      </dgm:t>
    </dgm:pt>
    <dgm:pt modelId="{46836C14-8DF9-443F-A2F3-F56AE8C7ED33}" type="pres">
      <dgm:prSet presAssocID="{40A1FED6-17EB-4633-A5E1-68F6AE0BB04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5524F5-0343-43FB-B0A5-5B41775B6D01}" type="pres">
      <dgm:prSet presAssocID="{40A1FED6-17EB-4633-A5E1-68F6AE0BB04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DC6AFE-2043-4322-BE86-98F1A27BE5FC}" type="presOf" srcId="{40A1FED6-17EB-4633-A5E1-68F6AE0BB049}" destId="{46836C14-8DF9-443F-A2F3-F56AE8C7ED33}" srcOrd="0" destOrd="0" presId="urn:microsoft.com/office/officeart/2005/8/layout/vList5"/>
    <dgm:cxn modelId="{66E7D6AD-AACD-4894-AFD1-B9883E6CBF75}" srcId="{6E676F6E-E9DD-4979-9727-F41D55B6C409}" destId="{FE868924-9B98-408F-A534-56D4C55B2F21}" srcOrd="3" destOrd="0" parTransId="{710FC08A-0E56-45B6-9585-5C8FC9D353B8}" sibTransId="{F55D8B14-CB13-46F8-AFFB-1C1F222A239C}"/>
    <dgm:cxn modelId="{D46FC429-9971-4B5F-8A2D-4E2D50AE9304}" type="presOf" srcId="{3D182C54-AC4A-4AC1-8B7D-1845F59B289F}" destId="{3E896ADD-54B8-4DC1-A3B5-31232C3444B5}" srcOrd="0" destOrd="1" presId="urn:microsoft.com/office/officeart/2005/8/layout/vList5"/>
    <dgm:cxn modelId="{CE8C57EA-7EE5-4A3E-AC12-9AD68C800969}" srcId="{FE868924-9B98-408F-A534-56D4C55B2F21}" destId="{3D182C54-AC4A-4AC1-8B7D-1845F59B289F}" srcOrd="1" destOrd="0" parTransId="{F7E8FC45-76DD-4063-B95E-0C6A9CAF8F63}" sibTransId="{77AA3CB5-E8C3-47FA-A0B4-C85987E457CB}"/>
    <dgm:cxn modelId="{83E13CEE-8B13-4C86-AB85-871BDE5D0517}" srcId="{40A1FED6-17EB-4633-A5E1-68F6AE0BB049}" destId="{3CC542D1-70D8-4621-A739-221DCC198134}" srcOrd="1" destOrd="0" parTransId="{64163D5C-64C0-46DA-9A99-582A4D478B50}" sibTransId="{D9282EC5-2E77-4341-9A14-F1C3A6C518DE}"/>
    <dgm:cxn modelId="{3686E57C-5C24-4DCF-842E-63EF373BA7B2}" srcId="{40A1FED6-17EB-4633-A5E1-68F6AE0BB049}" destId="{BE10356F-363D-4F67-BF6B-90C136697AE4}" srcOrd="0" destOrd="0" parTransId="{BD9E4D99-CE42-471E-9FE9-9467B6DF1F62}" sibTransId="{9DA92FFD-78F6-4A05-8237-30A198C8CF7A}"/>
    <dgm:cxn modelId="{E3A391DB-ACF5-4049-8981-13AE906C2C07}" type="presOf" srcId="{01405F22-6EAB-4138-9A13-323194B4D70C}" destId="{2A099CFD-FAB0-4117-884A-4ADA5C75EBCC}" srcOrd="0" destOrd="0" presId="urn:microsoft.com/office/officeart/2005/8/layout/vList5"/>
    <dgm:cxn modelId="{4934530B-6BD2-4ADE-B73E-9B2008C1A8AE}" srcId="{FE868924-9B98-408F-A534-56D4C55B2F21}" destId="{C0C89F07-9D84-4E7B-9470-7093678072FD}" srcOrd="0" destOrd="0" parTransId="{2F2B587E-A457-4564-87AD-AF4625E23352}" sibTransId="{4787B193-5103-4FB2-A858-337A16BEE05E}"/>
    <dgm:cxn modelId="{6776156A-8743-4E0E-BC70-D1CBE9EA53C9}" type="presOf" srcId="{3CC542D1-70D8-4621-A739-221DCC198134}" destId="{DB5524F5-0343-43FB-B0A5-5B41775B6D01}" srcOrd="0" destOrd="1" presId="urn:microsoft.com/office/officeart/2005/8/layout/vList5"/>
    <dgm:cxn modelId="{083E9853-26DF-4122-9631-542612FF3D82}" srcId="{0A988373-9EDE-433D-956A-D1DDD54D681D}" destId="{89FFF0E6-6396-45BA-8E36-767D2F841978}" srcOrd="1" destOrd="0" parTransId="{902C93C7-7BF3-40E5-A0F9-AB4E485F10B3}" sibTransId="{AC68F2F9-69B8-4E21-9F12-193CA7A6F99F}"/>
    <dgm:cxn modelId="{7D8CC623-2DE6-4676-A840-09F693F64CE5}" type="presOf" srcId="{9E0FD0E5-861E-498A-81D0-6BA51886DF16}" destId="{43037C1B-2FD1-45E8-BBD5-BD15A745CE65}" srcOrd="0" destOrd="0" presId="urn:microsoft.com/office/officeart/2005/8/layout/vList5"/>
    <dgm:cxn modelId="{689EA896-DBC2-4771-8F31-C23B84F3CFB4}" srcId="{9E0FD0E5-861E-498A-81D0-6BA51886DF16}" destId="{545F693D-1B3E-4F3B-864B-C9C0B797F7BF}" srcOrd="1" destOrd="0" parTransId="{56764DF0-8A24-4D8D-AC9A-570DBDCCB8CE}" sibTransId="{CEFDB9B1-6F7E-4AB8-B256-3028696BDF88}"/>
    <dgm:cxn modelId="{493F33A5-048D-4308-9A4E-06F08677655D}" type="presOf" srcId="{FE868924-9B98-408F-A534-56D4C55B2F21}" destId="{FDD0CF5F-5C49-4CF9-8C8A-B178C5B9BC02}" srcOrd="0" destOrd="0" presId="urn:microsoft.com/office/officeart/2005/8/layout/vList5"/>
    <dgm:cxn modelId="{E040FC9E-5A3A-4E1C-8658-2B200478F599}" type="presOf" srcId="{545F693D-1B3E-4F3B-864B-C9C0B797F7BF}" destId="{2A099CFD-FAB0-4117-884A-4ADA5C75EBCC}" srcOrd="0" destOrd="1" presId="urn:microsoft.com/office/officeart/2005/8/layout/vList5"/>
    <dgm:cxn modelId="{6E609637-72F5-4BD2-916D-22F57D12325C}" type="presOf" srcId="{1B23D519-E01A-47A4-AF88-B4A246FDFF35}" destId="{D27E3D0D-B40E-4645-AF7A-3FC528675371}" srcOrd="0" destOrd="0" presId="urn:microsoft.com/office/officeart/2005/8/layout/vList5"/>
    <dgm:cxn modelId="{F72139CB-2C3B-4D16-8195-7FA3EBC4C517}" type="presOf" srcId="{6E676F6E-E9DD-4979-9727-F41D55B6C409}" destId="{44634D2D-951D-45C9-9AF9-33B1ABFDFACE}" srcOrd="0" destOrd="0" presId="urn:microsoft.com/office/officeart/2005/8/layout/vList5"/>
    <dgm:cxn modelId="{5B0A0919-5209-477C-B779-92037AB458F0}" srcId="{6E676F6E-E9DD-4979-9727-F41D55B6C409}" destId="{1B23D519-E01A-47A4-AF88-B4A246FDFF35}" srcOrd="2" destOrd="0" parTransId="{59F0CF43-A597-4F2F-A757-AEEF51ACDE77}" sibTransId="{DC9C354A-AF8E-4D29-B13B-BE027444F0C9}"/>
    <dgm:cxn modelId="{077A1D9C-227D-42A8-B826-42F646511912}" type="presOf" srcId="{6D9B4723-EABE-4598-89A4-7A1F2577FBFC}" destId="{ADCFEBC1-D19C-4960-8DAC-41235C39149B}" srcOrd="0" destOrd="0" presId="urn:microsoft.com/office/officeart/2005/8/layout/vList5"/>
    <dgm:cxn modelId="{CD10063E-3774-4478-8D7A-BBAC40BA6E3F}" srcId="{9E0FD0E5-861E-498A-81D0-6BA51886DF16}" destId="{01405F22-6EAB-4138-9A13-323194B4D70C}" srcOrd="0" destOrd="0" parTransId="{93C64FDA-132E-457B-931F-1BC1580ADC57}" sibTransId="{DBB0B712-32D5-4070-92CB-98FF45B62238}"/>
    <dgm:cxn modelId="{3B63DC49-0C46-454A-A931-D24207A11FD9}" srcId="{6E676F6E-E9DD-4979-9727-F41D55B6C409}" destId="{9E0FD0E5-861E-498A-81D0-6BA51886DF16}" srcOrd="1" destOrd="0" parTransId="{BB31EB47-2DB2-4329-957D-E9E6CF1689AB}" sibTransId="{C21716A0-5868-4774-B4A2-6946B7933B68}"/>
    <dgm:cxn modelId="{B36C38D5-4495-444B-A98B-72CD932DCA7C}" type="presOf" srcId="{0A988373-9EDE-433D-956A-D1DDD54D681D}" destId="{36E2F61E-770B-47D9-B346-65B42D3AF661}" srcOrd="0" destOrd="0" presId="urn:microsoft.com/office/officeart/2005/8/layout/vList5"/>
    <dgm:cxn modelId="{149E536C-9975-4D8B-8BDE-63CC71658189}" srcId="{0A988373-9EDE-433D-956A-D1DDD54D681D}" destId="{B8C25723-1FA1-4F09-A1E6-9FD18D4B8BB8}" srcOrd="0" destOrd="0" parTransId="{D720018E-5128-46DA-A430-61EB012626C7}" sibTransId="{5423F513-85ED-4B9D-B745-D08E08A658B6}"/>
    <dgm:cxn modelId="{AB215A5A-8C88-4110-9247-556B2FB25DAF}" type="presOf" srcId="{C0C89F07-9D84-4E7B-9470-7093678072FD}" destId="{3E896ADD-54B8-4DC1-A3B5-31232C3444B5}" srcOrd="0" destOrd="0" presId="urn:microsoft.com/office/officeart/2005/8/layout/vList5"/>
    <dgm:cxn modelId="{EFEA2A17-135A-4007-A116-FEA28E6221D3}" type="presOf" srcId="{B8C25723-1FA1-4F09-A1E6-9FD18D4B8BB8}" destId="{F2EBBFAB-5AEE-42F6-B185-3C15F269D8AF}" srcOrd="0" destOrd="0" presId="urn:microsoft.com/office/officeart/2005/8/layout/vList5"/>
    <dgm:cxn modelId="{6C3298B2-9741-4EB6-A94F-1D4E42579EAA}" type="presOf" srcId="{BE10356F-363D-4F67-BF6B-90C136697AE4}" destId="{DB5524F5-0343-43FB-B0A5-5B41775B6D01}" srcOrd="0" destOrd="0" presId="urn:microsoft.com/office/officeart/2005/8/layout/vList5"/>
    <dgm:cxn modelId="{E727DDC1-6675-4DEC-9BDF-00B42BEAABBF}" srcId="{6E676F6E-E9DD-4979-9727-F41D55B6C409}" destId="{40A1FED6-17EB-4633-A5E1-68F6AE0BB049}" srcOrd="4" destOrd="0" parTransId="{9D468461-D194-46CA-935A-EF32A63A86A9}" sibTransId="{5E7869F1-5BC0-4C88-9B44-FCB4A668610A}"/>
    <dgm:cxn modelId="{26D3447F-0036-47D2-9855-E8F16E4B3B18}" type="presOf" srcId="{89FFF0E6-6396-45BA-8E36-767D2F841978}" destId="{F2EBBFAB-5AEE-42F6-B185-3C15F269D8AF}" srcOrd="0" destOrd="1" presId="urn:microsoft.com/office/officeart/2005/8/layout/vList5"/>
    <dgm:cxn modelId="{B0F8A26F-328A-408C-95A8-FC783FD01963}" srcId="{6E676F6E-E9DD-4979-9727-F41D55B6C409}" destId="{0A988373-9EDE-433D-956A-D1DDD54D681D}" srcOrd="0" destOrd="0" parTransId="{F82FE2C9-068B-4EFE-B1EF-E27D4F54D35C}" sibTransId="{F850BC8F-EDF7-4429-B649-A621A964BC9B}"/>
    <dgm:cxn modelId="{D7EC6C8A-61B5-4417-B52D-680D2EB9FC9A}" srcId="{1B23D519-E01A-47A4-AF88-B4A246FDFF35}" destId="{6D9B4723-EABE-4598-89A4-7A1F2577FBFC}" srcOrd="0" destOrd="0" parTransId="{C040A22E-B4F0-4343-ACB7-A414C2C37006}" sibTransId="{E40A6286-C48E-4F59-9E02-A66B4A63AD7B}"/>
    <dgm:cxn modelId="{537764D0-1D90-4F6F-B651-658B25D6DC69}" type="presParOf" srcId="{44634D2D-951D-45C9-9AF9-33B1ABFDFACE}" destId="{1EB09F67-78A9-4D20-B93F-495CBFB8740D}" srcOrd="0" destOrd="0" presId="urn:microsoft.com/office/officeart/2005/8/layout/vList5"/>
    <dgm:cxn modelId="{CE1F1914-3C4E-4BAB-A923-57E194F08977}" type="presParOf" srcId="{1EB09F67-78A9-4D20-B93F-495CBFB8740D}" destId="{36E2F61E-770B-47D9-B346-65B42D3AF661}" srcOrd="0" destOrd="0" presId="urn:microsoft.com/office/officeart/2005/8/layout/vList5"/>
    <dgm:cxn modelId="{1A987350-8CBA-41C2-A793-325019CFE8F7}" type="presParOf" srcId="{1EB09F67-78A9-4D20-B93F-495CBFB8740D}" destId="{F2EBBFAB-5AEE-42F6-B185-3C15F269D8AF}" srcOrd="1" destOrd="0" presId="urn:microsoft.com/office/officeart/2005/8/layout/vList5"/>
    <dgm:cxn modelId="{BD753FE3-840D-42E7-9EAD-86354CD3CEFF}" type="presParOf" srcId="{44634D2D-951D-45C9-9AF9-33B1ABFDFACE}" destId="{7005B124-5890-4A22-981C-9CFC46AB64F7}" srcOrd="1" destOrd="0" presId="urn:microsoft.com/office/officeart/2005/8/layout/vList5"/>
    <dgm:cxn modelId="{4E65CF1D-06CA-4D1E-A2D4-4A74A46C1D68}" type="presParOf" srcId="{44634D2D-951D-45C9-9AF9-33B1ABFDFACE}" destId="{963E8E66-504F-4EA9-85A4-6EE1109A3C61}" srcOrd="2" destOrd="0" presId="urn:microsoft.com/office/officeart/2005/8/layout/vList5"/>
    <dgm:cxn modelId="{69B3890C-52C2-4917-9898-6A6F2CB77134}" type="presParOf" srcId="{963E8E66-504F-4EA9-85A4-6EE1109A3C61}" destId="{43037C1B-2FD1-45E8-BBD5-BD15A745CE65}" srcOrd="0" destOrd="0" presId="urn:microsoft.com/office/officeart/2005/8/layout/vList5"/>
    <dgm:cxn modelId="{16BFBF97-B623-42C7-966A-70A560B7C197}" type="presParOf" srcId="{963E8E66-504F-4EA9-85A4-6EE1109A3C61}" destId="{2A099CFD-FAB0-4117-884A-4ADA5C75EBCC}" srcOrd="1" destOrd="0" presId="urn:microsoft.com/office/officeart/2005/8/layout/vList5"/>
    <dgm:cxn modelId="{F9C9EC71-18E8-4DA1-8F18-E53C5728FAC9}" type="presParOf" srcId="{44634D2D-951D-45C9-9AF9-33B1ABFDFACE}" destId="{D16B047B-DF19-4951-B098-FA545F53B967}" srcOrd="3" destOrd="0" presId="urn:microsoft.com/office/officeart/2005/8/layout/vList5"/>
    <dgm:cxn modelId="{72E43A61-8371-49C5-9B96-5199FAE2E596}" type="presParOf" srcId="{44634D2D-951D-45C9-9AF9-33B1ABFDFACE}" destId="{6B8DB291-0D01-4A29-8D4B-0ED3DBF626C5}" srcOrd="4" destOrd="0" presId="urn:microsoft.com/office/officeart/2005/8/layout/vList5"/>
    <dgm:cxn modelId="{25AF50AA-79EF-49E9-9962-45F654767389}" type="presParOf" srcId="{6B8DB291-0D01-4A29-8D4B-0ED3DBF626C5}" destId="{D27E3D0D-B40E-4645-AF7A-3FC528675371}" srcOrd="0" destOrd="0" presId="urn:microsoft.com/office/officeart/2005/8/layout/vList5"/>
    <dgm:cxn modelId="{8E054B9D-4AD1-468C-AD05-A986BC6D44C5}" type="presParOf" srcId="{6B8DB291-0D01-4A29-8D4B-0ED3DBF626C5}" destId="{ADCFEBC1-D19C-4960-8DAC-41235C39149B}" srcOrd="1" destOrd="0" presId="urn:microsoft.com/office/officeart/2005/8/layout/vList5"/>
    <dgm:cxn modelId="{4EA58AB0-5800-41F8-9C2C-26634B0D4809}" type="presParOf" srcId="{44634D2D-951D-45C9-9AF9-33B1ABFDFACE}" destId="{196E3A37-3D73-42D8-A021-8A8966A83FE0}" srcOrd="5" destOrd="0" presId="urn:microsoft.com/office/officeart/2005/8/layout/vList5"/>
    <dgm:cxn modelId="{974128E1-E474-4A04-A63C-A08A52E38FE2}" type="presParOf" srcId="{44634D2D-951D-45C9-9AF9-33B1ABFDFACE}" destId="{B7564AC8-CA0C-476A-A0FE-5158508F2E03}" srcOrd="6" destOrd="0" presId="urn:microsoft.com/office/officeart/2005/8/layout/vList5"/>
    <dgm:cxn modelId="{51C92A72-1FB1-4C6C-8D4C-5C5A96C7489F}" type="presParOf" srcId="{B7564AC8-CA0C-476A-A0FE-5158508F2E03}" destId="{FDD0CF5F-5C49-4CF9-8C8A-B178C5B9BC02}" srcOrd="0" destOrd="0" presId="urn:microsoft.com/office/officeart/2005/8/layout/vList5"/>
    <dgm:cxn modelId="{4ED7647E-9F7E-4D12-AAAF-DC3428462BA4}" type="presParOf" srcId="{B7564AC8-CA0C-476A-A0FE-5158508F2E03}" destId="{3E896ADD-54B8-4DC1-A3B5-31232C3444B5}" srcOrd="1" destOrd="0" presId="urn:microsoft.com/office/officeart/2005/8/layout/vList5"/>
    <dgm:cxn modelId="{5385AB2A-B0A3-4904-B317-EC6F3CBC53F0}" type="presParOf" srcId="{44634D2D-951D-45C9-9AF9-33B1ABFDFACE}" destId="{1853984B-794B-44C6-8BB4-E7C8BB959855}" srcOrd="7" destOrd="0" presId="urn:microsoft.com/office/officeart/2005/8/layout/vList5"/>
    <dgm:cxn modelId="{71F4A616-B182-4463-8026-FC54468AC796}" type="presParOf" srcId="{44634D2D-951D-45C9-9AF9-33B1ABFDFACE}" destId="{2CC775AC-2211-49C0-9DB7-640E92EA188F}" srcOrd="8" destOrd="0" presId="urn:microsoft.com/office/officeart/2005/8/layout/vList5"/>
    <dgm:cxn modelId="{9B988DEC-8865-4534-B5E7-48889AD39F72}" type="presParOf" srcId="{2CC775AC-2211-49C0-9DB7-640E92EA188F}" destId="{46836C14-8DF9-443F-A2F3-F56AE8C7ED33}" srcOrd="0" destOrd="0" presId="urn:microsoft.com/office/officeart/2005/8/layout/vList5"/>
    <dgm:cxn modelId="{0645AE31-3487-41C8-ADB7-A16982CF1059}" type="presParOf" srcId="{2CC775AC-2211-49C0-9DB7-640E92EA188F}" destId="{DB5524F5-0343-43FB-B0A5-5B41775B6D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786742" cy="4525963"/>
        <a:chOff x="0" y="0"/>
        <a:chExt cx="7786742" cy="4525963"/>
      </a:xfrm>
    </dsp:grpSpPr>
    <dsp:sp modelId="{F2EBBFAB-5AEE-42F6-B185-3C15F269D8AF}">
      <dsp:nvSpPr>
        <dsp:cNvPr id="4" name="同侧圆角矩形 3"/>
        <dsp:cNvSpPr/>
      </dsp:nvSpPr>
      <dsp:spPr bwMode="white">
        <a:xfrm rot="5400000">
          <a:off x="4946834" y="-2074095"/>
          <a:ext cx="696302" cy="4983515"/>
        </a:xfrm>
        <a:prstGeom prst="round2Same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一般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快捷注册（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QQ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、微信或微博帐号）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6834" y="-2074095"/>
        <a:ext cx="696302" cy="4983515"/>
      </dsp:txXfrm>
    </dsp:sp>
    <dsp:sp modelId="{36E2F61E-770B-47D9-B346-65B42D3AF661}">
      <dsp:nvSpPr>
        <dsp:cNvPr id="3" name="圆角矩形 2"/>
        <dsp:cNvSpPr/>
      </dsp:nvSpPr>
      <dsp:spPr bwMode="white">
        <a:xfrm>
          <a:off x="0" y="0"/>
          <a:ext cx="2803227" cy="87037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8590" tIns="74295" rIns="148590" bIns="7429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注册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2803227" cy="870377"/>
      </dsp:txXfrm>
    </dsp:sp>
    <dsp:sp modelId="{2A099CFD-FAB0-4117-884A-4ADA5C75EBCC}">
      <dsp:nvSpPr>
        <dsp:cNvPr id="6" name="同侧圆角矩形 5"/>
        <dsp:cNvSpPr/>
      </dsp:nvSpPr>
      <dsp:spPr bwMode="white">
        <a:xfrm rot="5400000">
          <a:off x="4946834" y="-1142672"/>
          <a:ext cx="696302" cy="4983515"/>
        </a:xfrm>
        <a:prstGeom prst="round2Same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一般登录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快捷登录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6834" y="-1142672"/>
        <a:ext cx="696302" cy="4983515"/>
      </dsp:txXfrm>
    </dsp:sp>
    <dsp:sp modelId="{43037C1B-2FD1-45E8-BBD5-BD15A745CE65}">
      <dsp:nvSpPr>
        <dsp:cNvPr id="5" name="圆角矩形 4"/>
        <dsp:cNvSpPr/>
      </dsp:nvSpPr>
      <dsp:spPr bwMode="white">
        <a:xfrm>
          <a:off x="0" y="913896"/>
          <a:ext cx="2803227" cy="87037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8590" tIns="74295" rIns="148590" bIns="7429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登录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913896"/>
        <a:ext cx="2803227" cy="870377"/>
      </dsp:txXfrm>
    </dsp:sp>
    <dsp:sp modelId="{ADCFEBC1-D19C-4960-8DAC-41235C39149B}">
      <dsp:nvSpPr>
        <dsp:cNvPr id="8" name="同侧圆角矩形 7"/>
        <dsp:cNvSpPr/>
      </dsp:nvSpPr>
      <dsp:spPr bwMode="white">
        <a:xfrm rot="5400000">
          <a:off x="4946834" y="-228776"/>
          <a:ext cx="696302" cy="4983515"/>
        </a:xfrm>
        <a:prstGeom prst="round2Same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6834" y="-228776"/>
        <a:ext cx="696302" cy="4983515"/>
      </dsp:txXfrm>
    </dsp:sp>
    <dsp:sp modelId="{D27E3D0D-B40E-4645-AF7A-3FC528675371}">
      <dsp:nvSpPr>
        <dsp:cNvPr id="7" name="圆角矩形 6"/>
        <dsp:cNvSpPr/>
      </dsp:nvSpPr>
      <dsp:spPr bwMode="white">
        <a:xfrm>
          <a:off x="0" y="1827793"/>
          <a:ext cx="2803227" cy="87037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8590" tIns="74295" rIns="148590" bIns="7429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选课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827793"/>
        <a:ext cx="2803227" cy="870377"/>
      </dsp:txXfrm>
    </dsp:sp>
    <dsp:sp modelId="{3E896ADD-54B8-4DC1-A3B5-31232C3444B5}">
      <dsp:nvSpPr>
        <dsp:cNvPr id="10" name="同侧圆角矩形 9"/>
        <dsp:cNvSpPr/>
      </dsp:nvSpPr>
      <dsp:spPr bwMode="white">
        <a:xfrm rot="5400000">
          <a:off x="4946834" y="685120"/>
          <a:ext cx="696302" cy="4983515"/>
        </a:xfrm>
        <a:prstGeom prst="round2Same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我的课程（在线学习、学习档案、在线讨论、学习成员、在线测试）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个人中心（修改个人资料和密码等信息）</a:t>
          </a:r>
          <a:endParaRPr 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6834" y="685120"/>
        <a:ext cx="696302" cy="4983515"/>
      </dsp:txXfrm>
    </dsp:sp>
    <dsp:sp modelId="{FDD0CF5F-5C49-4CF9-8C8A-B178C5B9BC02}">
      <dsp:nvSpPr>
        <dsp:cNvPr id="9" name="圆角矩形 8"/>
        <dsp:cNvSpPr/>
      </dsp:nvSpPr>
      <dsp:spPr bwMode="white">
        <a:xfrm>
          <a:off x="0" y="2741689"/>
          <a:ext cx="2803227" cy="87037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8590" tIns="74295" rIns="148590" bIns="7429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学习平台</a:t>
          </a:r>
          <a:endParaRPr 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741689"/>
        <a:ext cx="2803227" cy="870377"/>
      </dsp:txXfrm>
    </dsp:sp>
    <dsp:sp modelId="{DB5524F5-0343-43FB-B0A5-5B41775B6D01}">
      <dsp:nvSpPr>
        <dsp:cNvPr id="12" name="同侧圆角矩形 11"/>
        <dsp:cNvSpPr/>
      </dsp:nvSpPr>
      <dsp:spPr bwMode="white">
        <a:xfrm rot="5400000">
          <a:off x="4946834" y="1599017"/>
          <a:ext cx="696302" cy="4983515"/>
        </a:xfrm>
        <a:prstGeom prst="round2Same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个人空间  开放问答  知识百科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论坛讨论  学习沙龙  班级园地  </a:t>
          </a:r>
          <a:r>
            <a:rPr lang="zh-CN" altLang="en-US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观点荟萃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4946834" y="1599017"/>
        <a:ext cx="696302" cy="4983515"/>
      </dsp:txXfrm>
    </dsp:sp>
    <dsp:sp modelId="{46836C14-8DF9-443F-A2F3-F56AE8C7ED33}">
      <dsp:nvSpPr>
        <dsp:cNvPr id="11" name="圆角矩形 10"/>
        <dsp:cNvSpPr/>
      </dsp:nvSpPr>
      <dsp:spPr bwMode="white">
        <a:xfrm>
          <a:off x="0" y="3655585"/>
          <a:ext cx="2803227" cy="870377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48590" tIns="74295" rIns="148590" bIns="7429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学习社区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3655585"/>
        <a:ext cx="2803227" cy="87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85D-83E9-42A0-92A7-96C52C6B90E1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9799-7283-4935-A896-8DA507548573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457C-2CE1-4B1B-B889-794743043A5D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EFD7-25DE-4293-9F8C-EBAD78191D8D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EEF9-1E58-4A25-A312-2A0921B5087F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5C22-8981-407F-92F3-EE384C0E3106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C7E2-8F56-40B0-97B5-019A5FEA0CCF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E87B-D32E-4E06-9B7C-A51422297A06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D97-7DE2-4865-ADED-25FBA4A311A2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D787-818E-4460-8715-047B8CA36B49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303B-2553-4878-8121-25F62824E750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349B8-DFCD-427C-8D3F-3234E99C54BC}" type="slidenum">
              <a:rPr lang="en-US" altLang="zh-CN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http://wuhu.ciptc.org.cn/public/index?v=0&amp;r=0" TargetMode="Externa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讲座内容</a:t>
            </a: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课程简介与学习意义</a:t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具体操作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>
            <a:fillRect/>
          </a:stretch>
        </p:blipFill>
        <p:spPr bwMode="auto">
          <a:xfrm>
            <a:off x="0" y="53975"/>
            <a:ext cx="9144000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714500" y="2000250"/>
            <a:ext cx="3500438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0563" y="357188"/>
            <a:ext cx="41465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⑥激活</a:t>
            </a:r>
            <a:r>
              <a:rPr lang="en-US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查邮件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r="1817" b="2586"/>
          <a:stretch>
            <a:fillRect/>
          </a:stretch>
        </p:blipFill>
        <p:spPr bwMode="auto">
          <a:xfrm>
            <a:off x="0" y="142875"/>
            <a:ext cx="914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71625" y="3286125"/>
            <a:ext cx="7429500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9600" y="214313"/>
            <a:ext cx="59944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⑦激活</a:t>
            </a:r>
            <a:r>
              <a:rPr lang="en-US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打开邮件链接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r="2499" b="3448"/>
          <a:stretch>
            <a:fillRect/>
          </a:stretch>
        </p:blipFill>
        <p:spPr bwMode="auto">
          <a:xfrm>
            <a:off x="0" y="1428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381500" y="285750"/>
            <a:ext cx="326231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⑧成功激活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9188" y="1071563"/>
            <a:ext cx="2646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注册完成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0" y="1214438"/>
            <a:ext cx="12144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登录界面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357188" y="2551113"/>
            <a:ext cx="8001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快捷注册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QQ</a:t>
            </a:r>
            <a:r>
              <a:rPr lang="zh-CN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、微信或微博帐号</a:t>
            </a:r>
            <a:endParaRPr lang="en-US" altLang="zh-CN" sz="3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938"/>
            <a:ext cx="8383587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71563" y="6143625"/>
            <a:ext cx="12858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0"/>
            <a:ext cx="8853487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000500" y="2500313"/>
            <a:ext cx="1000125" cy="101600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79400"/>
            <a:ext cx="8869363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28750" y="3214688"/>
            <a:ext cx="128587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4750" y="1643063"/>
            <a:ext cx="1428750" cy="427831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6000750"/>
            <a:ext cx="12858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矩形 9"/>
          <p:cNvSpPr>
            <a:spLocks noChangeArrowheads="1"/>
          </p:cNvSpPr>
          <p:nvPr/>
        </p:nvSpPr>
        <p:spPr bwMode="auto">
          <a:xfrm>
            <a:off x="4000500" y="2857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帐号快捷注册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8383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58594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594518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631238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00250" y="6215063"/>
            <a:ext cx="128587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0500" y="2786063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71938" y="4071938"/>
            <a:ext cx="128587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00125" y="2571750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14813" y="5429250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5" name="矩形 14"/>
          <p:cNvSpPr>
            <a:spLocks noChangeArrowheads="1"/>
          </p:cNvSpPr>
          <p:nvPr/>
        </p:nvSpPr>
        <p:spPr bwMode="auto">
          <a:xfrm>
            <a:off x="4071938" y="68263"/>
            <a:ext cx="5072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微博帐号快捷注册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C:\Documents and Settings\Administrator\Application Data\Tencent\Users\271967738\QQ\WinTemp\RichOle\K4SV]G8]QDX1MZ(8AJ1GDAY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838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43313" y="6143625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50825"/>
            <a:ext cx="5514975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矩形 4"/>
          <p:cNvSpPr>
            <a:spLocks noChangeArrowheads="1"/>
          </p:cNvSpPr>
          <p:nvPr/>
        </p:nvSpPr>
        <p:spPr bwMode="auto">
          <a:xfrm>
            <a:off x="4071938" y="68263"/>
            <a:ext cx="5072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微信帐号快捷注册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r="2499" b="3448"/>
          <a:stretch>
            <a:fillRect/>
          </a:stretch>
        </p:blipFill>
        <p:spPr bwMode="auto">
          <a:xfrm>
            <a:off x="0" y="1428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28813" y="3071813"/>
            <a:ext cx="185737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7375" y="3357563"/>
            <a:ext cx="285750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7375" y="3786188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7438" y="1357313"/>
            <a:ext cx="2646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492" b="5357"/>
          <a:stretch>
            <a:fillRect/>
          </a:stretch>
        </p:blipFill>
        <p:spPr bwMode="auto">
          <a:xfrm>
            <a:off x="57150" y="0"/>
            <a:ext cx="8801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85750"/>
            <a:ext cx="58308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7754937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85875" y="5572125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375" y="1857375"/>
            <a:ext cx="928688" cy="92392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3" name="矩形 6"/>
          <p:cNvSpPr>
            <a:spLocks noChangeArrowheads="1"/>
          </p:cNvSpPr>
          <p:nvPr/>
        </p:nvSpPr>
        <p:spPr bwMode="auto">
          <a:xfrm>
            <a:off x="4000500" y="2857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帐号快捷</a:t>
            </a: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9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492" b="5357"/>
          <a:stretch>
            <a:fillRect/>
          </a:stretch>
        </p:blipFill>
        <p:spPr bwMode="auto">
          <a:xfrm>
            <a:off x="57150" y="0"/>
            <a:ext cx="8801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71750" y="5572125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4313"/>
            <a:ext cx="8859837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42938" y="1571625"/>
            <a:ext cx="2357437" cy="92392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6" name="矩形 6"/>
          <p:cNvSpPr>
            <a:spLocks noChangeArrowheads="1"/>
          </p:cNvSpPr>
          <p:nvPr/>
        </p:nvSpPr>
        <p:spPr bwMode="auto">
          <a:xfrm>
            <a:off x="4000500" y="2857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帐号快捷</a:t>
            </a: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第一部分课程简介与学习意义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课程简介：本次</a:t>
            </a:r>
            <a:r>
              <a:rPr lang="zh-CN" altLang="en-US" dirty="0" smtClean="0"/>
              <a:t>开设知识产权法律基础班，包括著作权法专利法商标法等基本知识产权法的知识，总共课时约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个小时，约</a:t>
            </a:r>
            <a:r>
              <a:rPr lang="en-US" altLang="zh-CN" dirty="0" smtClean="0"/>
              <a:t>1-2</a:t>
            </a:r>
            <a:r>
              <a:rPr lang="zh-CN" altLang="en-US" dirty="0" smtClean="0"/>
              <a:t>周可以学完。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全部免费在线学习，可获得省知识产权局发放的结业证书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学习意义：了解知识产权法基础知识，保护知识产权。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492" b="5357"/>
          <a:stretch>
            <a:fillRect/>
          </a:stretch>
        </p:blipFill>
        <p:spPr bwMode="auto">
          <a:xfrm>
            <a:off x="57150" y="0"/>
            <a:ext cx="88011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29063" y="5572125"/>
            <a:ext cx="1857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500" y="1928813"/>
            <a:ext cx="3429000" cy="342900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9" name="矩形 6"/>
          <p:cNvSpPr>
            <a:spLocks noChangeArrowheads="1"/>
          </p:cNvSpPr>
          <p:nvPr/>
        </p:nvSpPr>
        <p:spPr bwMode="auto">
          <a:xfrm>
            <a:off x="4000500" y="285750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帐号快捷</a:t>
            </a: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214438"/>
            <a:ext cx="38576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r="7272" b="3448"/>
          <a:stretch>
            <a:fillRect/>
          </a:stretch>
        </p:blipFill>
        <p:spPr bwMode="auto">
          <a:xfrm>
            <a:off x="0" y="0"/>
            <a:ext cx="9148763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429000" y="1571625"/>
            <a:ext cx="3000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7563" y="1928813"/>
            <a:ext cx="3286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4546" b="5173"/>
          <a:stretch>
            <a:fillRect/>
          </a:stretch>
        </p:blipFill>
        <p:spPr bwMode="auto">
          <a:xfrm>
            <a:off x="0" y="142875"/>
            <a:ext cx="91186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28625" y="1571625"/>
            <a:ext cx="2143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475" y="214313"/>
            <a:ext cx="51085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首次登录完善资料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r="4546" b="12930"/>
          <a:stretch>
            <a:fillRect/>
          </a:stretch>
        </p:blipFill>
        <p:spPr bwMode="auto">
          <a:xfrm>
            <a:off x="0" y="285750"/>
            <a:ext cx="91440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85813" y="4071938"/>
            <a:ext cx="1143000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7313" y="3714750"/>
            <a:ext cx="1643062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1938" y="428625"/>
            <a:ext cx="44942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资料不完整提示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6895" r="3864" b="28448"/>
          <a:stretch>
            <a:fillRect/>
          </a:stretch>
        </p:blipFill>
        <p:spPr bwMode="auto">
          <a:xfrm>
            <a:off x="0" y="1030288"/>
            <a:ext cx="9144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29125" y="5000625"/>
            <a:ext cx="4572000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25" y="5429250"/>
            <a:ext cx="71437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7625" y="857250"/>
            <a:ext cx="449421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资料不完整提示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6895" r="3864" b="60345"/>
          <a:stretch>
            <a:fillRect/>
          </a:stretch>
        </p:blipFill>
        <p:spPr bwMode="auto">
          <a:xfrm>
            <a:off x="0" y="1500188"/>
            <a:ext cx="9144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7188" y="3143250"/>
            <a:ext cx="857250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5875" y="3143250"/>
            <a:ext cx="857250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0" y="4572000"/>
            <a:ext cx="38782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首次登录完成界面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29188" y="928688"/>
            <a:ext cx="2646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三、选课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2499" b="3448"/>
          <a:stretch>
            <a:fillRect/>
          </a:stretch>
        </p:blipFill>
        <p:spPr bwMode="auto">
          <a:xfrm>
            <a:off x="0" y="0"/>
            <a:ext cx="9144000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86375" y="285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6500" y="285750"/>
            <a:ext cx="4286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4625" y="1428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4750" y="1428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0563" y="1428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57813" y="1428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63" y="285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4438" y="285750"/>
            <a:ext cx="1000125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214938"/>
            <a:ext cx="1785938" cy="147796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14313" y="4071938"/>
            <a:ext cx="2857501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65738" y="1643063"/>
            <a:ext cx="38782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一般用户界面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9" name="Picture 1" descr="C:\Users\Administrator\AppData\Roaming\Tencent\Users\1598350407\QQ\WinTemp\RichOle\H$[$HRY2M7F$TOU2VLVID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7176"/>
            <a:ext cx="903649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936" y="809625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/>
              <a:t>请各位同学进入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芜湖分站</a:t>
            </a:r>
            <a:r>
              <a:rPr lang="zh-CN" altLang="en-US" sz="4400" b="1" dirty="0" smtClean="0"/>
              <a:t> 选择</a:t>
            </a:r>
            <a:endParaRPr lang="en-US" altLang="zh-CN" sz="4400" dirty="0" smtClean="0"/>
          </a:p>
          <a:p>
            <a:r>
              <a:rPr lang="en-US" altLang="zh-CN" sz="4400" b="1" dirty="0" smtClean="0">
                <a:solidFill>
                  <a:srgbClr val="FF0000"/>
                </a:solidFill>
              </a:rPr>
              <a:t>24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级</a:t>
            </a:r>
            <a:r>
              <a:rPr lang="zh-CN" altLang="en-US" sz="4400" b="1" dirty="0">
                <a:solidFill>
                  <a:srgbClr val="FF0000"/>
                </a:solidFill>
              </a:rPr>
              <a:t>安工程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知识产权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班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en-US" altLang="zh-CN" sz="4400" b="1" dirty="0" smtClean="0">
                <a:solidFill>
                  <a:srgbClr val="FF0000"/>
                </a:solidFill>
              </a:rPr>
              <a:t>24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级</a:t>
            </a:r>
            <a:r>
              <a:rPr lang="zh-CN" altLang="en-US" sz="4400" b="1" dirty="0">
                <a:solidFill>
                  <a:srgbClr val="FF0000"/>
                </a:solidFill>
              </a:rPr>
              <a:t>安工程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知识产权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班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en-US" altLang="zh-CN" sz="4400" b="1" dirty="0" smtClean="0">
                <a:solidFill>
                  <a:srgbClr val="FF0000"/>
                </a:solidFill>
              </a:rPr>
              <a:t>24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级</a:t>
            </a:r>
            <a:r>
              <a:rPr lang="zh-CN" altLang="en-US" sz="4400" b="1" dirty="0">
                <a:solidFill>
                  <a:srgbClr val="FF0000"/>
                </a:solidFill>
              </a:rPr>
              <a:t>安工程知识产权</a:t>
            </a:r>
            <a:r>
              <a:rPr lang="en-US" altLang="zh-CN" sz="4400" b="1" dirty="0">
                <a:solidFill>
                  <a:srgbClr val="FF0000"/>
                </a:solidFill>
              </a:rPr>
              <a:t>3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班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en-US" altLang="zh-CN" sz="4400" b="1" dirty="0" smtClean="0">
                <a:solidFill>
                  <a:srgbClr val="FF0000"/>
                </a:solidFill>
              </a:rPr>
              <a:t>24</a:t>
            </a:r>
            <a:r>
              <a:rPr lang="zh-CN" altLang="en-US" sz="4400" b="1" dirty="0">
                <a:solidFill>
                  <a:srgbClr val="FF0000"/>
                </a:solidFill>
              </a:rPr>
              <a:t>级安工程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知识产权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班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r>
              <a:rPr lang="zh-CN" altLang="en-US" sz="4400" dirty="0" smtClean="0"/>
              <a:t>这四个</a:t>
            </a:r>
            <a:r>
              <a:rPr lang="zh-CN" altLang="en-US" sz="4400" dirty="0" smtClean="0"/>
              <a:t>班级中的任何</a:t>
            </a:r>
            <a:r>
              <a:rPr lang="zh-CN" altLang="en-US" sz="4400" dirty="0" smtClean="0">
                <a:solidFill>
                  <a:srgbClr val="FF0000"/>
                </a:solidFill>
              </a:rPr>
              <a:t>一个</a:t>
            </a:r>
            <a:r>
              <a:rPr lang="zh-CN" altLang="en-US" sz="4400" dirty="0" smtClean="0"/>
              <a:t>即可，不用重复选择</a:t>
            </a:r>
            <a:endParaRPr lang="en-US" altLang="zh-CN" sz="4400" dirty="0" smtClean="0"/>
          </a:p>
          <a:p>
            <a:r>
              <a:rPr lang="zh-CN" altLang="en-US" sz="4400" dirty="0" smtClean="0"/>
              <a:t>学习</a:t>
            </a:r>
            <a:r>
              <a:rPr lang="en-US" altLang="zh-CN" sz="4400" dirty="0" smtClean="0"/>
              <a:t>《</a:t>
            </a:r>
            <a:r>
              <a:rPr lang="zh-CN" altLang="en-US" sz="4400" dirty="0" smtClean="0"/>
              <a:t>知识产权</a:t>
            </a:r>
            <a:r>
              <a:rPr lang="zh-CN" altLang="en-US" sz="4400" dirty="0"/>
              <a:t>法律</a:t>
            </a:r>
            <a:r>
              <a:rPr lang="zh-CN" altLang="en-US" sz="4400" dirty="0" smtClean="0"/>
              <a:t>基础</a:t>
            </a:r>
            <a:r>
              <a:rPr lang="en-US" altLang="zh-CN" sz="4400" dirty="0" smtClean="0"/>
              <a:t>》</a:t>
            </a:r>
            <a:r>
              <a:rPr lang="zh-CN" altLang="en-US" sz="4400" dirty="0" smtClean="0"/>
              <a:t>课程</a:t>
            </a:r>
            <a:endParaRPr lang="zh-CN" altLang="en-US" sz="4400" dirty="0"/>
          </a:p>
        </p:txBody>
      </p:sp>
      <p:pic>
        <p:nvPicPr>
          <p:cNvPr id="3" name="Picture 1" descr="C:\Users\Administrator\AppData\Roaming\Tencent\Users\1598350407\QQ\WinTemp\RichOle\H$[$HRY2M7F$TOU2VLVIDHP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6895" r="2499" b="4311"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5214938"/>
            <a:ext cx="1785938" cy="147796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50" y="6072188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28688"/>
            <a:ext cx="610711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71750" y="1928813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928688"/>
            <a:ext cx="6088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29063" y="1643063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6625" y="5072063"/>
            <a:ext cx="1000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875" y="642938"/>
            <a:ext cx="264636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选课三步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3000" y="5286375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⒈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7250" y="6143625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⒉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14563" y="1857375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⒊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286500" y="642938"/>
            <a:ext cx="264636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课程学习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063" y="2000250"/>
            <a:ext cx="81438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具体操作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安徽省</a:t>
            </a: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知识产权远程教育平台</a:t>
            </a:r>
            <a:endParaRPr lang="en-US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学员使用介绍</a:t>
            </a:r>
            <a:endParaRPr lang="zh-CN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2499" b="5173"/>
          <a:stretch>
            <a:fillRect/>
          </a:stretch>
        </p:blipFill>
        <p:spPr bwMode="auto">
          <a:xfrm>
            <a:off x="0" y="142875"/>
            <a:ext cx="91440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86500" y="2643188"/>
            <a:ext cx="642938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6125" y="0"/>
            <a:ext cx="3878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四、学习平台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6446" y="1539843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我的课程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" y="728630"/>
            <a:ext cx="90344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1817" b="5173"/>
          <a:stretch>
            <a:fillRect/>
          </a:stretch>
        </p:blipFill>
        <p:spPr bwMode="auto">
          <a:xfrm>
            <a:off x="0" y="142875"/>
            <a:ext cx="90773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928938" y="1857375"/>
            <a:ext cx="2928937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88" y="1500188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50" y="1714500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50" y="185737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0" y="2071688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0" y="2286000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6500" y="357188"/>
            <a:ext cx="264636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我的课程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r="1135" b="17241"/>
          <a:stretch>
            <a:fillRect/>
          </a:stretch>
        </p:blipFill>
        <p:spPr bwMode="auto">
          <a:xfrm>
            <a:off x="0" y="357188"/>
            <a:ext cx="91440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4313" y="2928938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7638" y="1428750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学习档案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456"/>
          <a:stretch>
            <a:fillRect/>
          </a:stretch>
        </p:blipFill>
        <p:spPr bwMode="auto">
          <a:xfrm>
            <a:off x="0" y="142875"/>
            <a:ext cx="9185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14375" y="214312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3188" y="2286000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5250" y="1928813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642938"/>
            <a:ext cx="6172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071938" y="500062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84938" y="1143000"/>
            <a:ext cx="26590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课程成员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1817" b="5173"/>
          <a:stretch>
            <a:fillRect/>
          </a:stretch>
        </p:blipFill>
        <p:spPr bwMode="auto">
          <a:xfrm>
            <a:off x="-33338" y="142875"/>
            <a:ext cx="91773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4313" y="3071813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43375" y="2500313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500188"/>
            <a:ext cx="5857875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28875" y="242887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8875" y="271462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8875" y="300037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28875" y="328612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00563" y="6500813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84938" y="1143000"/>
            <a:ext cx="26590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在线讨论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2499" b="4311"/>
          <a:stretch>
            <a:fillRect/>
          </a:stretch>
        </p:blipFill>
        <p:spPr bwMode="auto">
          <a:xfrm>
            <a:off x="0" y="128588"/>
            <a:ext cx="9144000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7188" y="3214688"/>
            <a:ext cx="307181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7563" y="3214688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0750" y="3143250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46688" y="1357313"/>
            <a:ext cx="389731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结业考试课程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Picture 1" descr="C:\Users\Administrator\AppData\Roaming\Tencent\Users\1598350407\QQ\WinTemp\RichOle\H$[$HRY2M7F$TOU2VLVID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92696"/>
            <a:ext cx="9036496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6667" r="19270" b="14166"/>
          <a:stretch>
            <a:fillRect/>
          </a:stretch>
        </p:blipFill>
        <p:spPr bwMode="auto">
          <a:xfrm>
            <a:off x="0" y="142875"/>
            <a:ext cx="9144000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86063" y="3522663"/>
            <a:ext cx="4500562" cy="147796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88" y="2500313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0375" y="2857500"/>
            <a:ext cx="2286000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43875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000750" y="3929063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31813"/>
            <a:ext cx="7212013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29063" y="528637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72313" y="5929313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46688" y="1357313"/>
            <a:ext cx="389731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结业考试课程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6865" r="7813" b="2174"/>
          <a:stretch>
            <a:fillRect/>
          </a:stretch>
        </p:blipFill>
        <p:spPr bwMode="auto">
          <a:xfrm>
            <a:off x="0" y="285750"/>
            <a:ext cx="91741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71750" y="3357563"/>
            <a:ext cx="5214938" cy="1477962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88" y="242887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6688" y="1357313"/>
            <a:ext cx="389731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结业考试课程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2499" b="4311"/>
          <a:stretch>
            <a:fillRect/>
          </a:stretch>
        </p:blipFill>
        <p:spPr bwMode="auto">
          <a:xfrm>
            <a:off x="0" y="128588"/>
            <a:ext cx="9144000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072188" y="242887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84938" y="1285875"/>
            <a:ext cx="26590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班级园地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8"/>
            <a:ext cx="8580437" cy="678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43375" y="2500313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43563" y="2857500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0500" y="3143250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38" y="5072063"/>
            <a:ext cx="7366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班级园地首次登录需要设置昵称</a:t>
            </a: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1142976" y="1500174"/>
          <a:ext cx="77867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矩形 7"/>
          <p:cNvSpPr/>
          <p:nvPr/>
        </p:nvSpPr>
        <p:spPr>
          <a:xfrm>
            <a:off x="3500438" y="642938"/>
            <a:ext cx="26463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基本流程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571500" y="1428750"/>
            <a:ext cx="142875" cy="4357688"/>
          </a:xfrm>
          <a:prstGeom prst="downArrow">
            <a:avLst/>
          </a:prstGeom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71472" y="1571612"/>
            <a:ext cx="214314" cy="42862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34438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437688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86438" y="157162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3313" y="1571625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188" y="3643313"/>
            <a:ext cx="1071562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50" y="1500188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625" y="4071938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97638" y="1428750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个人中心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r="2299"/>
          <a:stretch>
            <a:fillRect/>
          </a:stretch>
        </p:blipFill>
        <p:spPr bwMode="auto">
          <a:xfrm>
            <a:off x="-46038" y="-71438"/>
            <a:ext cx="9190038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0063" y="3143250"/>
            <a:ext cx="1071562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6125" y="6143625"/>
            <a:ext cx="1071563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625" y="3500438"/>
            <a:ext cx="1071563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625" y="1500188"/>
            <a:ext cx="38973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基本资料修改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3864" b="2586"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28813" y="414337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625" y="1500188"/>
            <a:ext cx="38973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我的信息修改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r="2499"/>
          <a:stretch>
            <a:fillRect/>
          </a:stretch>
        </p:blipFill>
        <p:spPr bwMode="auto">
          <a:xfrm>
            <a:off x="0" y="-71438"/>
            <a:ext cx="9144000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85813" y="3714750"/>
            <a:ext cx="1214437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5938" y="5786438"/>
            <a:ext cx="1214437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2063" y="2071688"/>
            <a:ext cx="389731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信息密码修改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2609"/>
          <a:stretch>
            <a:fillRect/>
          </a:stretch>
        </p:blipFill>
        <p:spPr bwMode="auto">
          <a:xfrm>
            <a:off x="0" y="-23813"/>
            <a:ext cx="91948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86125" y="0"/>
            <a:ext cx="3878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五、学习社区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2938" y="285750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86125" y="0"/>
            <a:ext cx="38782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五、学习社区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97638" y="1428750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个人空间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25" y="1928813"/>
            <a:ext cx="1000125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2284"/>
          <a:stretch>
            <a:fillRect/>
          </a:stretch>
        </p:blipFill>
        <p:spPr bwMode="auto">
          <a:xfrm>
            <a:off x="-71438" y="142875"/>
            <a:ext cx="9226551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71929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497638" y="714375"/>
            <a:ext cx="264636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开放问答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0" y="1500188"/>
            <a:ext cx="1000125" cy="2301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5875" y="185737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5125" y="185737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5063" y="4000500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88" y="2428875"/>
            <a:ext cx="3500437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50" y="3143250"/>
            <a:ext cx="3500438" cy="830263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63" y="4000500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42912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43625" y="471487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2411"/>
          <a:stretch>
            <a:fillRect/>
          </a:stretch>
        </p:blipFill>
        <p:spPr bwMode="auto">
          <a:xfrm>
            <a:off x="14288" y="142875"/>
            <a:ext cx="9161462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86500" y="785813"/>
            <a:ext cx="264636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知识百科</a:t>
            </a:r>
            <a:endParaRPr lang="en-US" alt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14688" y="1571625"/>
            <a:ext cx="100012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75" y="4214813"/>
            <a:ext cx="1000125" cy="157003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980728"/>
            <a:ext cx="5958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FF0000"/>
                </a:solidFill>
              </a:rPr>
              <a:t>关于证书，可以等该班级考试截止后，工作人员统一制作省级证书，也可在自己的系统内下载国家级电子版证书或者申请纸质版证书（仅有此纸质版证书需缴纳工本费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50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元，其他均免费）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istrator\Documents\Tencent Files\1598350407\Image\C2C\2]M3JFZR5V~Y[QHB]A0PJ`O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6" y="4061988"/>
            <a:ext cx="84105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38" y="2571750"/>
            <a:ext cx="8324850" cy="2678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一、注册</a:t>
            </a:r>
            <a:endParaRPr lang="en-US" altLang="zh-CN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一般注册</a:t>
            </a:r>
            <a:endParaRPr lang="en-US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快捷注册（</a:t>
            </a:r>
            <a:r>
              <a:rPr 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、微信或微博帐号）</a:t>
            </a:r>
            <a:endParaRPr lang="en-US" sz="3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" r="3078" b="6310"/>
          <a:stretch>
            <a:fillRect/>
          </a:stretch>
        </p:blipFill>
        <p:spPr bwMode="auto">
          <a:xfrm>
            <a:off x="-27464" y="289206"/>
            <a:ext cx="9196388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31909" y="1916832"/>
            <a:ext cx="9175909" cy="26161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网址</a:t>
            </a:r>
            <a:r>
              <a:rPr lang="zh-CN" altLang="en-US" sz="28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：</a:t>
            </a:r>
            <a:r>
              <a:rPr lang="en-US" altLang="zh-CN" sz="28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/>
              </a:rPr>
              <a:t>http://wuhu.ciptc.org.cn/public/index?v=0&amp;r=0</a:t>
            </a:r>
            <a:endParaRPr lang="en-US" altLang="zh-CN" sz="2800" b="1" dirty="0" smtClean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非常重要的网址</a:t>
            </a:r>
            <a:endParaRPr lang="en-US" altLang="zh-CN" sz="5400" b="1" dirty="0" smtClean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一定要进入</a:t>
            </a:r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芜湖分站</a:t>
            </a:r>
            <a:r>
              <a:rPr lang="zh-CN" alt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哦</a:t>
            </a:r>
            <a:endParaRPr lang="en-US" altLang="zh-CN" sz="5400" b="1" dirty="0" smtClean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2313" y="714375"/>
            <a:ext cx="714375" cy="2301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9125" y="0"/>
            <a:ext cx="282892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②点 注册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2875"/>
            <a:ext cx="326231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①登录网站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7" name="矩形 9"/>
          <p:cNvSpPr>
            <a:spLocks noChangeArrowheads="1"/>
          </p:cNvSpPr>
          <p:nvPr/>
        </p:nvSpPr>
        <p:spPr bwMode="auto">
          <a:xfrm>
            <a:off x="2571750" y="58578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zh-CN" sz="36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36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Picture 1" descr="C:\Users\Administrator\AppData\Roaming\Tencent\Users\1598350407\QQ\WinTemp\RichOle\NHB8KF]7T$LZ`EGP3SCB@J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8271"/>
            <a:ext cx="9144001" cy="7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11208" r="6590"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642938"/>
            <a:ext cx="6786563" cy="9286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填写完此页面信息注册成功，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激活帐号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之后就可以登录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学习社区</a:t>
            </a:r>
            <a:endParaRPr lang="zh-CN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如果要学习远程教育课程，请在激活帐号后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补充个人详细信息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，以便于我们为您提供更好的学习支持。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813" y="1643063"/>
            <a:ext cx="928687" cy="385762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75" y="6357938"/>
            <a:ext cx="1500188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71688" y="6357938"/>
            <a:ext cx="1500187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00" y="6357938"/>
            <a:ext cx="1500188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9000" y="1714500"/>
            <a:ext cx="2357438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29000" y="2143125"/>
            <a:ext cx="1143000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9000" y="2786063"/>
            <a:ext cx="21431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29000" y="3214688"/>
            <a:ext cx="1143000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0563" y="0"/>
            <a:ext cx="44942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③填写基本信息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6895" r="7272" b="4311"/>
          <a:stretch>
            <a:fillRect/>
          </a:stretch>
        </p:blipFill>
        <p:spPr bwMode="auto">
          <a:xfrm>
            <a:off x="214313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429000" y="1928813"/>
            <a:ext cx="1357313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9000" y="2928938"/>
            <a:ext cx="1571625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00438" y="3357563"/>
            <a:ext cx="1357312" cy="369887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1625" y="5857875"/>
            <a:ext cx="1357313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57813" y="428625"/>
            <a:ext cx="3262312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④注册提交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5833" r="3645" b="3333"/>
          <a:stretch>
            <a:fillRect/>
          </a:stretch>
        </p:blipFill>
        <p:spPr bwMode="auto">
          <a:xfrm>
            <a:off x="-104775" y="0"/>
            <a:ext cx="924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43313" y="2571750"/>
            <a:ext cx="1928812" cy="36988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5550" y="285750"/>
            <a:ext cx="53784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⑤帐号激活</a:t>
            </a:r>
            <a:r>
              <a:rPr lang="en-US" altLang="zh-C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发邮件</a:t>
            </a: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ags/tag1.xml><?xml version="1.0" encoding="utf-8"?>
<p:tagLst xmlns:p="http://schemas.openxmlformats.org/presentationml/2006/main">
  <p:tag name="commondata" val="eyJoZGlkIjoiYTQ2YjE5YmYzMDAwYTU2MDFiMWMzM2Y4OTgyZWFkMDU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WPS 演示</Application>
  <PresentationFormat>全屏显示(4:3)</PresentationFormat>
  <Paragraphs>181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Arial Unicode MS</vt:lpstr>
      <vt:lpstr>Calibri</vt:lpstr>
      <vt:lpstr>华文彩云</vt:lpstr>
      <vt:lpstr>隶书</vt:lpstr>
      <vt:lpstr>默认设计模板</vt:lpstr>
      <vt:lpstr>讲座内容  第一部分 课程简介与学习意义  第二部分 具体操作</vt:lpstr>
      <vt:lpstr>第一部分课程简介与学习意义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行成于思</cp:lastModifiedBy>
  <cp:revision>33</cp:revision>
  <dcterms:created xsi:type="dcterms:W3CDTF">2016-10-28T06:15:00Z</dcterms:created>
  <dcterms:modified xsi:type="dcterms:W3CDTF">2024-09-14T07:22:23Z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5B42EA981221463797C9C44DD832F366_12</vt:lpwstr>
  </property>
  <property fmtid="{D5CDD505-2E9C-101B-9397-08002B2CF9AE}" pid="3" name="KSOProductBuildVer">
    <vt:lpwstr>2052-12.1.0.18240</vt:lpwstr>
  </property>
</Properties>
</file>