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259" r:id="rId3"/>
    <p:sldId id="289" r:id="rId5"/>
    <p:sldId id="261" r:id="rId6"/>
    <p:sldId id="308" r:id="rId7"/>
    <p:sldId id="279" r:id="rId8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  <p15:guide id="3" pos="483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6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伍蕾" initials="伍蕾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FFFF8F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7" autoAdjust="0"/>
    <p:restoredTop sz="96366" autoAdjust="0"/>
  </p:normalViewPr>
  <p:slideViewPr>
    <p:cSldViewPr snapToGrid="0" showGuides="1">
      <p:cViewPr varScale="1">
        <p:scale>
          <a:sx n="83" d="100"/>
          <a:sy n="83" d="100"/>
        </p:scale>
        <p:origin x="715" y="62"/>
      </p:cViewPr>
      <p:guideLst>
        <p:guide pos="3840"/>
        <p:guide orient="horz" pos="2137"/>
        <p:guide pos="483"/>
        <p:guide pos="7355"/>
        <p:guide pos="36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3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image" Target="../media/image3.png"/><Relationship Id="rId6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tags" Target="../tags/tag3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4" Type="http://schemas.openxmlformats.org/officeDocument/2006/relationships/notesSlide" Target="../notesSlides/notesSlide1.xml"/><Relationship Id="rId13" Type="http://schemas.openxmlformats.org/officeDocument/2006/relationships/slideLayout" Target="../slideLayouts/slideLayout2.xml"/><Relationship Id="rId12" Type="http://schemas.openxmlformats.org/officeDocument/2006/relationships/themeOverride" Target="../theme/themeOverride1.xml"/><Relationship Id="rId11" Type="http://schemas.openxmlformats.org/officeDocument/2006/relationships/tags" Target="../tags/tag7.xml"/><Relationship Id="rId10" Type="http://schemas.openxmlformats.org/officeDocument/2006/relationships/image" Target="../media/image4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hemeOverride" Target="../theme/themeOverride2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3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4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_矩形 12"/>
          <p:cNvSpPr/>
          <p:nvPr>
            <p:custDataLst>
              <p:tags r:id="rId1"/>
            </p:custDataLst>
          </p:nvPr>
        </p:nvSpPr>
        <p:spPr>
          <a:xfrm>
            <a:off x="-19050" y="0"/>
            <a:ext cx="12211050" cy="6858000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8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课程名称：城市设计</a:t>
            </a:r>
            <a:endParaRPr lang="en-US" altLang="zh-CN" sz="18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PA_矩形 6"/>
          <p:cNvSpPr/>
          <p:nvPr>
            <p:custDataLst>
              <p:tags r:id="rId2"/>
            </p:custDataLst>
          </p:nvPr>
        </p:nvSpPr>
        <p:spPr>
          <a:xfrm>
            <a:off x="-19050" y="1022350"/>
            <a:ext cx="2705100" cy="2647950"/>
          </a:xfrm>
          <a:prstGeom prst="rect">
            <a:avLst/>
          </a:prstGeom>
          <a:blipFill>
            <a:blip r:embed="rId3" cstate="screen"/>
            <a:stretch>
              <a:fillRect l="-18073" r="-17905"/>
            </a:stretch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PA_矩形 7"/>
          <p:cNvSpPr/>
          <p:nvPr>
            <p:custDataLst>
              <p:tags r:id="rId4"/>
            </p:custDataLst>
          </p:nvPr>
        </p:nvSpPr>
        <p:spPr>
          <a:xfrm>
            <a:off x="2724150" y="1022350"/>
            <a:ext cx="2800350" cy="1314450"/>
          </a:xfrm>
          <a:prstGeom prst="rect">
            <a:avLst/>
          </a:prstGeom>
          <a:blipFill>
            <a:blip r:embed="rId5" cstate="screen"/>
            <a:stretch>
              <a:fillRect t="-19661" b="-19293"/>
            </a:stretch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PA_矩形 8"/>
          <p:cNvSpPr/>
          <p:nvPr>
            <p:custDataLst>
              <p:tags r:id="rId6"/>
            </p:custDataLst>
          </p:nvPr>
        </p:nvSpPr>
        <p:spPr>
          <a:xfrm>
            <a:off x="2724150" y="2381689"/>
            <a:ext cx="2800350" cy="1298135"/>
          </a:xfrm>
          <a:prstGeom prst="rect">
            <a:avLst/>
          </a:prstGeom>
          <a:blipFill>
            <a:blip r:embed="rId7" cstate="screen"/>
            <a:stretch>
              <a:fillRect t="-21190" b="-20784"/>
            </a:stretch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PA_文本框 11"/>
          <p:cNvSpPr txBox="1"/>
          <p:nvPr>
            <p:custDataLst>
              <p:tags r:id="rId8"/>
            </p:custDataLst>
          </p:nvPr>
        </p:nvSpPr>
        <p:spPr>
          <a:xfrm>
            <a:off x="341745" y="3679824"/>
            <a:ext cx="1185025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</a:t>
            </a:r>
            <a:r>
              <a:rPr lang="zh-CN" altLang="en-US" sz="4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（标题）</a:t>
            </a:r>
            <a:endParaRPr lang="en-US" altLang="zh-CN" sz="4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要求：</a:t>
            </a: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格式：可根据内容自行设计，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总页数不超过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（包括封面、目录等）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内容：包括教学目的、教学内容、教学的重点与难点等，并做总结</a:t>
            </a: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其他：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中不能出现姓名、学校等个人信息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562600" y="1022350"/>
            <a:ext cx="6629400" cy="2647950"/>
            <a:chOff x="5562600" y="1022350"/>
            <a:chExt cx="6629400" cy="2647950"/>
          </a:xfrm>
        </p:grpSpPr>
        <p:sp>
          <p:nvSpPr>
            <p:cNvPr id="2" name="PA_矩形 1"/>
            <p:cNvSpPr/>
            <p:nvPr>
              <p:custDataLst>
                <p:tags r:id="rId9"/>
              </p:custDataLst>
            </p:nvPr>
          </p:nvSpPr>
          <p:spPr>
            <a:xfrm>
              <a:off x="5562600" y="1022350"/>
              <a:ext cx="6629400" cy="2647950"/>
            </a:xfrm>
            <a:prstGeom prst="rect">
              <a:avLst/>
            </a:prstGeom>
            <a:blipFill>
              <a:blip r:embed="rId10"/>
              <a:stretch>
                <a:fillRect/>
              </a:stretch>
            </a:blip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PA_矩形 13"/>
            <p:cNvSpPr/>
            <p:nvPr>
              <p:custDataLst>
                <p:tags r:id="rId11"/>
              </p:custDataLst>
            </p:nvPr>
          </p:nvSpPr>
          <p:spPr>
            <a:xfrm>
              <a:off x="5562600" y="1022350"/>
              <a:ext cx="6629400" cy="2647949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73889" y="213549"/>
            <a:ext cx="67610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</a:t>
            </a:r>
            <a:r>
              <a:rPr lang="zh-CN" altLang="en-US" sz="2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（课程名称）</a:t>
            </a:r>
            <a:endParaRPr lang="en-US" altLang="zh-CN" sz="2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"/>
          <p:cNvSpPr txBox="1"/>
          <p:nvPr/>
        </p:nvSpPr>
        <p:spPr>
          <a:xfrm>
            <a:off x="5907318" y="2530065"/>
            <a:ext cx="715350" cy="400110"/>
          </a:xfrm>
          <a:prstGeom prst="rect">
            <a:avLst/>
          </a:prstGeom>
          <a:solidFill>
            <a:schemeClr val="accent1"/>
          </a:solidFill>
          <a:ln w="1905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latin typeface="张海山锐线体简" panose="02000000000000000000" pitchFamily="2" charset="-122"/>
                <a:ea typeface="张海山锐线体简" panose="02000000000000000000" pitchFamily="2" charset="-122"/>
              </a:rPr>
              <a:t>01</a:t>
            </a:r>
            <a:endParaRPr lang="zh-CN" altLang="en-US" sz="2000" dirty="0">
              <a:solidFill>
                <a:schemeClr val="bg1"/>
              </a:solidFill>
              <a:latin typeface="张海山锐线体简" panose="02000000000000000000" pitchFamily="2" charset="-122"/>
              <a:ea typeface="张海山锐线体简" panose="02000000000000000000" pitchFamily="2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1778" y="0"/>
            <a:ext cx="4785360" cy="6858000"/>
          </a:xfrm>
          <a:prstGeom prst="rect">
            <a:avLst/>
          </a:prstGeom>
        </p:spPr>
      </p:pic>
      <p:sp>
        <p:nvSpPr>
          <p:cNvPr id="16" name="PA_矩形 12"/>
          <p:cNvSpPr/>
          <p:nvPr>
            <p:custDataLst>
              <p:tags r:id="rId2"/>
            </p:custDataLst>
          </p:nvPr>
        </p:nvSpPr>
        <p:spPr>
          <a:xfrm>
            <a:off x="791778" y="54279"/>
            <a:ext cx="4812713" cy="6858000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5"/>
          <p:cNvSpPr txBox="1"/>
          <p:nvPr/>
        </p:nvSpPr>
        <p:spPr>
          <a:xfrm>
            <a:off x="2750284" y="3058410"/>
            <a:ext cx="1927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pitchFamily="34" charset="-122"/>
              </a:rPr>
              <a:t>contents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767167" y="2531759"/>
            <a:ext cx="608267" cy="608269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512429" y="3232816"/>
            <a:ext cx="250463" cy="250463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86445" y="2323878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zh-CN" altLang="en-US" sz="5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5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"/>
          <p:cNvSpPr txBox="1"/>
          <p:nvPr/>
        </p:nvSpPr>
        <p:spPr>
          <a:xfrm>
            <a:off x="5907318" y="3395744"/>
            <a:ext cx="715350" cy="4001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latin typeface="张海山锐线体简" panose="02000000000000000000" pitchFamily="2" charset="-122"/>
                <a:ea typeface="张海山锐线体简" panose="02000000000000000000" pitchFamily="2" charset="-122"/>
              </a:rPr>
              <a:t>02</a:t>
            </a:r>
            <a:endParaRPr lang="zh-CN" altLang="en-US" sz="2000" dirty="0">
              <a:solidFill>
                <a:schemeClr val="bg1"/>
              </a:solidFill>
              <a:latin typeface="张海山锐线体简" panose="02000000000000000000" pitchFamily="2" charset="-122"/>
              <a:ea typeface="张海山锐线体简" panose="02000000000000000000" pitchFamily="2" charset="-122"/>
            </a:endParaRPr>
          </a:p>
        </p:txBody>
      </p:sp>
      <p:sp>
        <p:nvSpPr>
          <p:cNvPr id="25" name="文本框 2"/>
          <p:cNvSpPr txBox="1"/>
          <p:nvPr/>
        </p:nvSpPr>
        <p:spPr>
          <a:xfrm>
            <a:off x="5907318" y="4261423"/>
            <a:ext cx="715350" cy="400110"/>
          </a:xfrm>
          <a:prstGeom prst="rect">
            <a:avLst/>
          </a:prstGeom>
          <a:solidFill>
            <a:schemeClr val="accent1"/>
          </a:solidFill>
          <a:ln w="1905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latin typeface="张海山锐线体简" panose="02000000000000000000" pitchFamily="2" charset="-122"/>
                <a:ea typeface="张海山锐线体简" panose="02000000000000000000" pitchFamily="2" charset="-122"/>
              </a:rPr>
              <a:t>03</a:t>
            </a:r>
            <a:endParaRPr lang="zh-CN" altLang="en-US" sz="2000" dirty="0">
              <a:solidFill>
                <a:schemeClr val="bg1"/>
              </a:solidFill>
              <a:latin typeface="张海山锐线体简" panose="02000000000000000000" pitchFamily="2" charset="-122"/>
              <a:ea typeface="张海山锐线体简" panose="02000000000000000000" pitchFamily="2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791635" y="2450027"/>
            <a:ext cx="48127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XXXX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（一级标题，在需要重点讲解的一级标题后标注“重点”二字）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791635" y="3320326"/>
            <a:ext cx="1140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XXXX</a:t>
            </a:r>
            <a:endParaRPr lang="zh-CN" altLang="en-US" sz="2800" b="1" dirty="0"/>
          </a:p>
        </p:txBody>
      </p:sp>
      <p:sp>
        <p:nvSpPr>
          <p:cNvPr id="30" name="矩形 29"/>
          <p:cNvSpPr/>
          <p:nvPr/>
        </p:nvSpPr>
        <p:spPr>
          <a:xfrm>
            <a:off x="6791635" y="4190625"/>
            <a:ext cx="1140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XXXX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6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1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1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/>
      <p:bldP spid="19" grpId="0" animBg="1"/>
      <p:bldP spid="20" grpId="0" animBg="1"/>
      <p:bldP spid="23" grpId="0"/>
      <p:bldP spid="24" grpId="0" animBg="1"/>
      <p:bldP spid="25" grpId="0" animBg="1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2" name="PA_矩形 12"/>
          <p:cNvSpPr/>
          <p:nvPr>
            <p:custDataLst>
              <p:tags r:id="rId2"/>
            </p:custDataLst>
          </p:nvPr>
        </p:nvSpPr>
        <p:spPr>
          <a:xfrm>
            <a:off x="-9236" y="-36513"/>
            <a:ext cx="12191997" cy="6858001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090031" y="1085799"/>
            <a:ext cx="2733870" cy="261071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PA_文本框 5"/>
          <p:cNvSpPr txBox="1"/>
          <p:nvPr>
            <p:custDataLst>
              <p:tags r:id="rId3"/>
            </p:custDataLst>
          </p:nvPr>
        </p:nvSpPr>
        <p:spPr>
          <a:xfrm>
            <a:off x="5723379" y="2639578"/>
            <a:ext cx="55801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XXXX</a:t>
            </a:r>
            <a:r>
              <a:rPr lang="zh-CN" alt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（一级标题）</a:t>
            </a:r>
            <a:endParaRPr lang="zh-CN" alt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204812" y="6155140"/>
            <a:ext cx="987187" cy="4402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ONE</a:t>
            </a:r>
            <a:endParaRPr lang="zh-CN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4926762" y="2946997"/>
            <a:ext cx="434122" cy="4341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89509" y="1243884"/>
            <a:ext cx="1691136" cy="16911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001039" y="1398295"/>
            <a:ext cx="22121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>
                <a:solidFill>
                  <a:schemeClr val="bg1"/>
                </a:solidFill>
              </a:rPr>
              <a:t>P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79833" y="2264308"/>
            <a:ext cx="694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ART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35932" y="2037216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>
                <a:solidFill>
                  <a:schemeClr val="bg1"/>
                </a:solidFill>
              </a:rPr>
              <a:t>01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271258" y="3195047"/>
            <a:ext cx="2095057" cy="20006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591084" y="3614988"/>
            <a:ext cx="3240000" cy="1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 animBg="1"/>
      <p:bldP spid="14" grpId="0" animBg="1"/>
      <p:bldP spid="4" grpId="0" animBg="1"/>
      <p:bldP spid="8" grpId="1"/>
      <p:bldP spid="9" grpId="0"/>
      <p:bldP spid="10" grpId="0"/>
      <p:bldP spid="10" grpId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_文本框 6"/>
          <p:cNvSpPr txBox="1"/>
          <p:nvPr>
            <p:custDataLst>
              <p:tags r:id="rId1"/>
            </p:custDataLst>
          </p:nvPr>
        </p:nvSpPr>
        <p:spPr>
          <a:xfrm>
            <a:off x="1191408" y="209420"/>
            <a:ext cx="6908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一级标题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1" name="îśļîdè"/>
          <p:cNvSpPr/>
          <p:nvPr/>
        </p:nvSpPr>
        <p:spPr>
          <a:xfrm>
            <a:off x="1223655" y="3682738"/>
            <a:ext cx="2302485" cy="106591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>
              <a:buClr>
                <a:srgbClr val="E24848"/>
              </a:buClr>
            </a:pPr>
            <a:r>
              <a:rPr lang="en-US" altLang="zh-CN" sz="2000" b="1" noProof="1">
                <a:solidFill>
                  <a:schemeClr val="tx1">
                    <a:lumMod val="85000"/>
                    <a:lumOff val="15000"/>
                  </a:schemeClr>
                </a:solidFill>
              </a:rPr>
              <a:t>XXX</a:t>
            </a:r>
            <a:r>
              <a:rPr lang="zh-CN" altLang="en-US" sz="2000" b="1" noProof="1">
                <a:solidFill>
                  <a:schemeClr val="tx1">
                    <a:lumMod val="85000"/>
                    <a:lumOff val="15000"/>
                  </a:schemeClr>
                </a:solidFill>
              </a:rPr>
              <a:t>（如宏观尺度）</a:t>
            </a:r>
            <a:endParaRPr lang="en-US" altLang="zh-CN" sz="2000" b="1" noProof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76082" y="294050"/>
            <a:ext cx="427501" cy="4275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051049" y="2397904"/>
            <a:ext cx="647699" cy="6476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01</a:t>
            </a:r>
            <a:endParaRPr lang="zh-CN" altLang="en-US" sz="2400" dirty="0"/>
          </a:p>
        </p:txBody>
      </p:sp>
      <p:sp>
        <p:nvSpPr>
          <p:cNvPr id="40" name="矩形 39"/>
          <p:cNvSpPr/>
          <p:nvPr/>
        </p:nvSpPr>
        <p:spPr>
          <a:xfrm>
            <a:off x="5857876" y="2410682"/>
            <a:ext cx="647699" cy="6476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02</a:t>
            </a:r>
            <a:endParaRPr lang="zh-CN" altLang="en-US" sz="2400" dirty="0"/>
          </a:p>
        </p:txBody>
      </p:sp>
      <p:sp>
        <p:nvSpPr>
          <p:cNvPr id="41" name="矩形 40"/>
          <p:cNvSpPr/>
          <p:nvPr/>
        </p:nvSpPr>
        <p:spPr>
          <a:xfrm>
            <a:off x="9493252" y="2397904"/>
            <a:ext cx="647699" cy="6476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03</a:t>
            </a:r>
            <a:endParaRPr lang="zh-CN" altLang="en-US" sz="2400" dirty="0"/>
          </a:p>
        </p:txBody>
      </p:sp>
      <p:sp>
        <p:nvSpPr>
          <p:cNvPr id="23" name="îśļîdè"/>
          <p:cNvSpPr/>
          <p:nvPr/>
        </p:nvSpPr>
        <p:spPr>
          <a:xfrm>
            <a:off x="1223654" y="1082462"/>
            <a:ext cx="10452409" cy="209279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>
              <a:buClr>
                <a:srgbClr val="E24848"/>
              </a:buClr>
            </a:pPr>
            <a:r>
              <a:rPr lang="zh-CN" altLang="en-US" sz="2400" b="1" noProof="1">
                <a:solidFill>
                  <a:schemeClr val="tx1">
                    <a:lumMod val="85000"/>
                    <a:lumOff val="15000"/>
                  </a:schemeClr>
                </a:solidFill>
              </a:rPr>
              <a:t>展示本小节需要讲述的主要内容，明确教学目的、教学的重点与难点，</a:t>
            </a:r>
            <a:endParaRPr lang="en-US" altLang="zh-CN" sz="2400" b="1" noProof="1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E24848"/>
              </a:buClr>
            </a:pPr>
            <a:r>
              <a:rPr lang="zh-CN" altLang="en-US" sz="2400" b="1" noProof="1">
                <a:solidFill>
                  <a:schemeClr val="tx1">
                    <a:lumMod val="85000"/>
                    <a:lumOff val="15000"/>
                  </a:schemeClr>
                </a:solidFill>
              </a:rPr>
              <a:t>可标注关键词（格式自定，以下为参考）</a:t>
            </a:r>
            <a:endParaRPr lang="zh-CN" altLang="en-US" sz="2400" b="1" noProof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64509" y="4361045"/>
            <a:ext cx="1820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XXX</a:t>
            </a:r>
            <a:r>
              <a:rPr lang="zh-CN" altLang="en-US" dirty="0"/>
              <a:t>（如道路）</a:t>
            </a:r>
            <a:endParaRPr lang="en-US" altLang="zh-CN" dirty="0"/>
          </a:p>
          <a:p>
            <a:pPr algn="ctr"/>
            <a:r>
              <a:rPr lang="en-US" altLang="zh-CN" dirty="0"/>
              <a:t>XXX</a:t>
            </a:r>
            <a:endParaRPr lang="en-US" altLang="zh-CN" dirty="0"/>
          </a:p>
          <a:p>
            <a:pPr algn="ctr"/>
            <a:r>
              <a:rPr lang="en-US" altLang="zh-CN" dirty="0"/>
              <a:t>XXX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5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5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7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7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7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1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20" grpId="0" animBg="1"/>
      <p:bldP spid="39" grpId="0" animBg="1"/>
      <p:bldP spid="40" grpId="0" animBg="1"/>
      <p:bldP spid="41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191407" y="1780556"/>
            <a:ext cx="9809102" cy="997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XXXX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（三级标题）</a:t>
            </a:r>
            <a:endParaRPr lang="en-US" altLang="zh-CN" sz="2400" b="1" dirty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XXXX</a:t>
            </a: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（正文内容，突出重点、难点，可图文并茂）</a:t>
            </a:r>
            <a:endParaRPr lang="en-US" altLang="zh-CN" sz="2400" dirty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576082" y="294050"/>
            <a:ext cx="427501" cy="4275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PA_文本框 6"/>
          <p:cNvSpPr txBox="1"/>
          <p:nvPr>
            <p:custDataLst>
              <p:tags r:id="rId1"/>
            </p:custDataLst>
          </p:nvPr>
        </p:nvSpPr>
        <p:spPr>
          <a:xfrm>
            <a:off x="1191408" y="209420"/>
            <a:ext cx="6908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一级标题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9" name="îśļîdè"/>
          <p:cNvSpPr/>
          <p:nvPr/>
        </p:nvSpPr>
        <p:spPr>
          <a:xfrm>
            <a:off x="1191407" y="845719"/>
            <a:ext cx="7342993" cy="44459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>
              <a:buClr>
                <a:srgbClr val="E24848"/>
              </a:buClr>
            </a:pPr>
            <a:r>
              <a:rPr lang="en-US" altLang="zh-CN" sz="2400" b="1" noProof="1">
                <a:solidFill>
                  <a:schemeClr val="tx1">
                    <a:lumMod val="85000"/>
                    <a:lumOff val="15000"/>
                  </a:schemeClr>
                </a:solidFill>
              </a:rPr>
              <a:t>1.1 XXXX</a:t>
            </a:r>
            <a:r>
              <a:rPr lang="zh-CN" altLang="en-US" sz="2400" b="1" noProof="1">
                <a:solidFill>
                  <a:schemeClr val="tx1">
                    <a:lumMod val="85000"/>
                    <a:lumOff val="15000"/>
                  </a:schemeClr>
                </a:solidFill>
              </a:rPr>
              <a:t>（二级标题）</a:t>
            </a:r>
            <a:endParaRPr lang="zh-CN" altLang="en-US" sz="2400" b="1" noProof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5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8" grpId="0"/>
      <p:bldP spid="29" grpId="0"/>
    </p:bldLst>
  </p:timing>
</p:sld>
</file>

<file path=ppt/tags/tag1.xml><?xml version="1.0" encoding="utf-8"?>
<p:tagLst xmlns:p="http://schemas.openxmlformats.org/presentationml/2006/main">
  <p:tag name="PA" val="v3.0.0"/>
</p:tagLst>
</file>

<file path=ppt/tags/tag10.xml><?xml version="1.0" encoding="utf-8"?>
<p:tagLst xmlns:p="http://schemas.openxmlformats.org/presentationml/2006/main">
  <p:tag name="PA" val="v3.0.0"/>
</p:tagLst>
</file>

<file path=ppt/tags/tag11.xml><?xml version="1.0" encoding="utf-8"?>
<p:tagLst xmlns:p="http://schemas.openxmlformats.org/presentationml/2006/main">
  <p:tag name="PA" val="v3.0.0"/>
</p:tagLst>
</file>

<file path=ppt/tags/tag12.xml><?xml version="1.0" encoding="utf-8"?>
<p:tagLst xmlns:p="http://schemas.openxmlformats.org/presentationml/2006/main">
  <p:tag name="PA" val="v3.0.0"/>
</p:tagLst>
</file>

<file path=ppt/tags/tag13.xml><?xml version="1.0" encoding="utf-8"?>
<p:tagLst xmlns:p="http://schemas.openxmlformats.org/presentationml/2006/main">
  <p:tag name="ISPRING_PRESENTATION_TITLE" val="产品培训"/>
  <p:tag name="KSO_WPP_MARK_KEY" val="f266a48c-75f1-4d3e-abdb-06c875b14aa9"/>
</p:tagLst>
</file>

<file path=ppt/tags/tag2.xml><?xml version="1.0" encoding="utf-8"?>
<p:tagLst xmlns:p="http://schemas.openxmlformats.org/presentationml/2006/main">
  <p:tag name="PA" val="v3.0.0"/>
</p:tagLst>
</file>

<file path=ppt/tags/tag3.xml><?xml version="1.0" encoding="utf-8"?>
<p:tagLst xmlns:p="http://schemas.openxmlformats.org/presentationml/2006/main">
  <p:tag name="PA" val="v3.0.0"/>
</p:tagLst>
</file>

<file path=ppt/tags/tag4.xml><?xml version="1.0" encoding="utf-8"?>
<p:tagLst xmlns:p="http://schemas.openxmlformats.org/presentationml/2006/main">
  <p:tag name="PA" val="v3.0.0"/>
</p:tagLst>
</file>

<file path=ppt/tags/tag5.xml><?xml version="1.0" encoding="utf-8"?>
<p:tagLst xmlns:p="http://schemas.openxmlformats.org/presentationml/2006/main">
  <p:tag name="PA" val="v3.0.0"/>
</p:tagLst>
</file>

<file path=ppt/tags/tag6.xml><?xml version="1.0" encoding="utf-8"?>
<p:tagLst xmlns:p="http://schemas.openxmlformats.org/presentationml/2006/main">
  <p:tag name="PA" val="v3.0.0"/>
</p:tagLst>
</file>

<file path=ppt/tags/tag7.xml><?xml version="1.0" encoding="utf-8"?>
<p:tagLst xmlns:p="http://schemas.openxmlformats.org/presentationml/2006/main">
  <p:tag name="PA" val="v3.0.0"/>
</p:tagLst>
</file>

<file path=ppt/tags/tag8.xml><?xml version="1.0" encoding="utf-8"?>
<p:tagLst xmlns:p="http://schemas.openxmlformats.org/presentationml/2006/main">
  <p:tag name="PA" val="v3.0.0"/>
</p:tagLst>
</file>

<file path=ppt/tags/tag9.xml><?xml version="1.0" encoding="utf-8"?>
<p:tagLst xmlns:p="http://schemas.openxmlformats.org/presentationml/2006/main">
  <p:tag name="PA" val="v3.0.0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B80106"/>
      </a:accent1>
      <a:accent2>
        <a:srgbClr val="F65050"/>
      </a:accent2>
      <a:accent3>
        <a:srgbClr val="FC7C7C"/>
      </a:accent3>
      <a:accent4>
        <a:srgbClr val="FE6666"/>
      </a:accent4>
      <a:accent5>
        <a:srgbClr val="EE2222"/>
      </a:accent5>
      <a:accent6>
        <a:srgbClr val="D22828"/>
      </a:accent6>
      <a:hlink>
        <a:srgbClr val="B80106"/>
      </a:hlink>
      <a:folHlink>
        <a:srgbClr val="BFBFBF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2">
    <a:dk1>
      <a:srgbClr val="000000"/>
    </a:dk1>
    <a:lt1>
      <a:srgbClr val="FFFFFF"/>
    </a:lt1>
    <a:dk2>
      <a:srgbClr val="778495"/>
    </a:dk2>
    <a:lt2>
      <a:srgbClr val="F0F0F0"/>
    </a:lt2>
    <a:accent1>
      <a:srgbClr val="B80106"/>
    </a:accent1>
    <a:accent2>
      <a:srgbClr val="F65050"/>
    </a:accent2>
    <a:accent3>
      <a:srgbClr val="FC7C7C"/>
    </a:accent3>
    <a:accent4>
      <a:srgbClr val="FE6666"/>
    </a:accent4>
    <a:accent5>
      <a:srgbClr val="EE2222"/>
    </a:accent5>
    <a:accent6>
      <a:srgbClr val="D22828"/>
    </a:accent6>
    <a:hlink>
      <a:srgbClr val="B80106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自定义 2">
    <a:dk1>
      <a:srgbClr val="000000"/>
    </a:dk1>
    <a:lt1>
      <a:srgbClr val="FFFFFF"/>
    </a:lt1>
    <a:dk2>
      <a:srgbClr val="778495"/>
    </a:dk2>
    <a:lt2>
      <a:srgbClr val="F0F0F0"/>
    </a:lt2>
    <a:accent1>
      <a:srgbClr val="B80106"/>
    </a:accent1>
    <a:accent2>
      <a:srgbClr val="F65050"/>
    </a:accent2>
    <a:accent3>
      <a:srgbClr val="FC7C7C"/>
    </a:accent3>
    <a:accent4>
      <a:srgbClr val="FE6666"/>
    </a:accent4>
    <a:accent5>
      <a:srgbClr val="EE2222"/>
    </a:accent5>
    <a:accent6>
      <a:srgbClr val="D22828"/>
    </a:accent6>
    <a:hlink>
      <a:srgbClr val="B80106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自定义 2">
    <a:dk1>
      <a:srgbClr val="000000"/>
    </a:dk1>
    <a:lt1>
      <a:srgbClr val="FFFFFF"/>
    </a:lt1>
    <a:dk2>
      <a:srgbClr val="778495"/>
    </a:dk2>
    <a:lt2>
      <a:srgbClr val="F0F0F0"/>
    </a:lt2>
    <a:accent1>
      <a:srgbClr val="B80106"/>
    </a:accent1>
    <a:accent2>
      <a:srgbClr val="F65050"/>
    </a:accent2>
    <a:accent3>
      <a:srgbClr val="FC7C7C"/>
    </a:accent3>
    <a:accent4>
      <a:srgbClr val="FE6666"/>
    </a:accent4>
    <a:accent5>
      <a:srgbClr val="EE2222"/>
    </a:accent5>
    <a:accent6>
      <a:srgbClr val="D22828"/>
    </a:accent6>
    <a:hlink>
      <a:srgbClr val="B80106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自定义 2">
    <a:dk1>
      <a:srgbClr val="000000"/>
    </a:dk1>
    <a:lt1>
      <a:srgbClr val="FFFFFF"/>
    </a:lt1>
    <a:dk2>
      <a:srgbClr val="778495"/>
    </a:dk2>
    <a:lt2>
      <a:srgbClr val="F0F0F0"/>
    </a:lt2>
    <a:accent1>
      <a:srgbClr val="B80106"/>
    </a:accent1>
    <a:accent2>
      <a:srgbClr val="F65050"/>
    </a:accent2>
    <a:accent3>
      <a:srgbClr val="FC7C7C"/>
    </a:accent3>
    <a:accent4>
      <a:srgbClr val="FE6666"/>
    </a:accent4>
    <a:accent5>
      <a:srgbClr val="EE2222"/>
    </a:accent5>
    <a:accent6>
      <a:srgbClr val="D22828"/>
    </a:accent6>
    <a:hlink>
      <a:srgbClr val="B80106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324</Words>
  <Application>WPS 演示</Application>
  <PresentationFormat>宽屏</PresentationFormat>
  <Paragraphs>60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微软雅黑</vt:lpstr>
      <vt:lpstr>张海山锐线体简</vt:lpstr>
      <vt:lpstr>Agency FB</vt:lpstr>
      <vt:lpstr>Arial Unicode MS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红灰公司宣传产品简介</dc:title>
  <dc:creator>第一PPT</dc:creator>
  <cp:keywords>www.1ppt.com</cp:keywords>
  <dc:description>www.1ppt.com</dc:description>
  <cp:lastModifiedBy>stt</cp:lastModifiedBy>
  <cp:revision>117</cp:revision>
  <dcterms:created xsi:type="dcterms:W3CDTF">2017-08-18T03:02:00Z</dcterms:created>
  <dcterms:modified xsi:type="dcterms:W3CDTF">2023-06-08T03:45:22Z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3AF00F8BA06C48C78FD645CA418BD302_13</vt:lpwstr>
  </property>
</Properties>
</file>