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322" r:id="rId2"/>
    <p:sldId id="260" r:id="rId3"/>
    <p:sldId id="275" r:id="rId4"/>
    <p:sldId id="282" r:id="rId5"/>
    <p:sldId id="283" r:id="rId6"/>
    <p:sldId id="284" r:id="rId7"/>
    <p:sldId id="285" r:id="rId8"/>
    <p:sldId id="286" r:id="rId9"/>
    <p:sldId id="323" r:id="rId10"/>
    <p:sldId id="335" r:id="rId11"/>
    <p:sldId id="333" r:id="rId12"/>
    <p:sldId id="334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30" r:id="rId24"/>
    <p:sldId id="331" r:id="rId25"/>
    <p:sldId id="307" r:id="rId26"/>
    <p:sldId id="308" r:id="rId27"/>
    <p:sldId id="309" r:id="rId28"/>
    <p:sldId id="310" r:id="rId29"/>
    <p:sldId id="311" r:id="rId30"/>
    <p:sldId id="312" r:id="rId31"/>
    <p:sldId id="313" r:id="rId32"/>
    <p:sldId id="314" r:id="rId33"/>
    <p:sldId id="315" r:id="rId34"/>
    <p:sldId id="316" r:id="rId35"/>
    <p:sldId id="317" r:id="rId36"/>
    <p:sldId id="318" r:id="rId37"/>
    <p:sldId id="319" r:id="rId38"/>
    <p:sldId id="320" r:id="rId39"/>
    <p:sldId id="277" r:id="rId40"/>
    <p:sldId id="262" r:id="rId41"/>
    <p:sldId id="264" r:id="rId42"/>
    <p:sldId id="261" r:id="rId43"/>
    <p:sldId id="278" r:id="rId44"/>
    <p:sldId id="279" r:id="rId45"/>
    <p:sldId id="280" r:id="rId46"/>
    <p:sldId id="263" r:id="rId47"/>
    <p:sldId id="321" r:id="rId48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5F9D"/>
    <a:srgbClr val="0D2E53"/>
    <a:srgbClr val="0E3E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434C6E-A0C7-4227-9B2C-07C7DF5FC37D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EAE8C5-4C8D-4AAC-ACE0-95C9A06EC44D}">
      <dgm:prSet phldrT="[Text]" custT="1"/>
      <dgm:spPr/>
      <dgm:t>
        <a:bodyPr/>
        <a:lstStyle/>
        <a:p>
          <a:r>
            <a:rPr lang="en-US" altLang="zh-CN" sz="1800" dirty="0" smtClean="0"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rPr>
            <a:t>a Fast –Track development journey from a student to a professional</a:t>
          </a:r>
        </a:p>
        <a:p>
          <a:endParaRPr lang="en-US" sz="1800" dirty="0" smtClean="0">
            <a:latin typeface="Arial" panose="020B0604020202020204" pitchFamily="34" charset="0"/>
            <a:ea typeface="宋体" pitchFamily="2" charset="-122"/>
            <a:cs typeface="Arial" panose="020B0604020202020204" pitchFamily="34" charset="0"/>
          </a:endParaRPr>
        </a:p>
        <a:p>
          <a:r>
            <a:rPr lang="en-US" sz="1800" dirty="0" smtClean="0"/>
            <a:t>Reach first career goal by professional way</a:t>
          </a:r>
        </a:p>
        <a:p>
          <a:endParaRPr lang="en-US" sz="1800" dirty="0" smtClean="0"/>
        </a:p>
        <a:p>
          <a:r>
            <a:rPr lang="en-US" sz="1800" dirty="0" smtClean="0"/>
            <a:t>Develop own career interest</a:t>
          </a:r>
          <a:endParaRPr lang="en-US" sz="1800" dirty="0"/>
        </a:p>
      </dgm:t>
    </dgm:pt>
    <dgm:pt modelId="{1A8CB706-BBD5-43C2-96BB-49C8FD62FF0C}" type="parTrans" cxnId="{7E62E716-68DC-4FD1-9F3B-EF87AD2C1B42}">
      <dgm:prSet/>
      <dgm:spPr/>
      <dgm:t>
        <a:bodyPr/>
        <a:lstStyle/>
        <a:p>
          <a:endParaRPr lang="en-US"/>
        </a:p>
      </dgm:t>
    </dgm:pt>
    <dgm:pt modelId="{2AA1E416-4470-470F-87EB-3C9A6F60AA3F}" type="sibTrans" cxnId="{7E62E716-68DC-4FD1-9F3B-EF87AD2C1B42}">
      <dgm:prSet/>
      <dgm:spPr/>
      <dgm:t>
        <a:bodyPr/>
        <a:lstStyle/>
        <a:p>
          <a:endParaRPr lang="en-US"/>
        </a:p>
      </dgm:t>
    </dgm:pt>
    <dgm:pt modelId="{1900A31D-CE7D-45E3-BAE2-F075FEAC2A0D}">
      <dgm:prSet phldrT="[Text]"/>
      <dgm:spPr/>
      <dgm:t>
        <a:bodyPr/>
        <a:lstStyle/>
        <a:p>
          <a:r>
            <a:rPr lang="en-US" altLang="zh-CN" dirty="0" smtClean="0"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rPr>
            <a:t>Get the talent BDCN needs</a:t>
          </a:r>
        </a:p>
        <a:p>
          <a:endParaRPr lang="en-US" dirty="0" smtClean="0">
            <a:latin typeface="Arial" panose="020B0604020202020204" pitchFamily="34" charset="0"/>
            <a:ea typeface="宋体" pitchFamily="2" charset="-122"/>
            <a:cs typeface="Arial" panose="020B0604020202020204" pitchFamily="34" charset="0"/>
          </a:endParaRPr>
        </a:p>
        <a:p>
          <a:r>
            <a:rPr lang="en-US" dirty="0" smtClean="0"/>
            <a:t>Train competent successor</a:t>
          </a:r>
        </a:p>
        <a:p>
          <a:endParaRPr lang="en-US" dirty="0" smtClean="0"/>
        </a:p>
        <a:p>
          <a:r>
            <a:rPr lang="en-US" dirty="0" smtClean="0"/>
            <a:t>Gain fresh blood to make BDCN energetic and dynamic</a:t>
          </a:r>
          <a:endParaRPr lang="en-US" dirty="0"/>
        </a:p>
      </dgm:t>
    </dgm:pt>
    <dgm:pt modelId="{5886AC1A-C06C-4C81-B1FA-2AC71D4107ED}" type="parTrans" cxnId="{EA31FF6F-CF98-4D1D-B677-4675A90AAFDD}">
      <dgm:prSet/>
      <dgm:spPr/>
      <dgm:t>
        <a:bodyPr/>
        <a:lstStyle/>
        <a:p>
          <a:endParaRPr lang="en-US"/>
        </a:p>
      </dgm:t>
    </dgm:pt>
    <dgm:pt modelId="{C5FBC4AF-B647-45EC-9B95-CD555FE6742F}" type="sibTrans" cxnId="{EA31FF6F-CF98-4D1D-B677-4675A90AAFDD}">
      <dgm:prSet/>
      <dgm:spPr/>
      <dgm:t>
        <a:bodyPr/>
        <a:lstStyle/>
        <a:p>
          <a:endParaRPr lang="en-US"/>
        </a:p>
      </dgm:t>
    </dgm:pt>
    <dgm:pt modelId="{35891CC1-1F27-49F9-8D12-A3FE4D21CE71}" type="pres">
      <dgm:prSet presAssocID="{17434C6E-A0C7-4227-9B2C-07C7DF5FC37D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643CFBB-C058-4BDE-8C79-12F1AAF5B47C}" type="pres">
      <dgm:prSet presAssocID="{17434C6E-A0C7-4227-9B2C-07C7DF5FC37D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153178-A4B7-4B07-9D50-28DB543B5651}" type="pres">
      <dgm:prSet presAssocID="{17434C6E-A0C7-4227-9B2C-07C7DF5FC37D}" presName="LeftNode" presStyleLbl="bgImgPlace1" presStyleIdx="0" presStyleCnt="2" custLinFactNeighborX="-81515" custLinFactNeighborY="2640">
        <dgm:presLayoutVars>
          <dgm:chMax val="2"/>
          <dgm:chPref val="2"/>
        </dgm:presLayoutVars>
      </dgm:prSet>
      <dgm:spPr/>
      <dgm:t>
        <a:bodyPr/>
        <a:lstStyle/>
        <a:p>
          <a:endParaRPr lang="en-US"/>
        </a:p>
      </dgm:t>
    </dgm:pt>
    <dgm:pt modelId="{9DB3C56B-5A9F-4F93-BFC6-15E23B17E2B8}" type="pres">
      <dgm:prSet presAssocID="{17434C6E-A0C7-4227-9B2C-07C7DF5FC37D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4A9BF1-51BF-410D-92B4-0B11A24524FC}" type="pres">
      <dgm:prSet presAssocID="{17434C6E-A0C7-4227-9B2C-07C7DF5FC37D}" presName="RightNode" presStyleLbl="bgImgPlace1" presStyleIdx="1" presStyleCnt="2" custLinFactX="4853" custLinFactNeighborX="100000" custLinFactNeighborY="2089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DA51B675-32AA-4000-AAD3-B796C8CA22D3}" type="pres">
      <dgm:prSet presAssocID="{17434C6E-A0C7-4227-9B2C-07C7DF5FC37D}" presName="TopArrow" presStyleLbl="node1" presStyleIdx="0" presStyleCnt="2" custLinFactNeighborY="3059"/>
      <dgm:spPr/>
    </dgm:pt>
    <dgm:pt modelId="{E636865A-C440-4790-AF67-DF75EB4B58FF}" type="pres">
      <dgm:prSet presAssocID="{17434C6E-A0C7-4227-9B2C-07C7DF5FC37D}" presName="BottomArrow" presStyleLbl="node1" presStyleIdx="1" presStyleCnt="2" custLinFactNeighborY="3059"/>
      <dgm:spPr/>
      <dgm:t>
        <a:bodyPr/>
        <a:lstStyle/>
        <a:p>
          <a:endParaRPr lang="en-US"/>
        </a:p>
      </dgm:t>
    </dgm:pt>
  </dgm:ptLst>
  <dgm:cxnLst>
    <dgm:cxn modelId="{068D1108-99FD-47E0-AA11-82409B7FA96E}" type="presOf" srcId="{1900A31D-CE7D-45E3-BAE2-F075FEAC2A0D}" destId="{9DB3C56B-5A9F-4F93-BFC6-15E23B17E2B8}" srcOrd="0" destOrd="0" presId="urn:microsoft.com/office/officeart/2009/layout/ReverseList"/>
    <dgm:cxn modelId="{076D0DDB-99E7-42C6-8E19-A9C8B1E265C8}" type="presOf" srcId="{17434C6E-A0C7-4227-9B2C-07C7DF5FC37D}" destId="{35891CC1-1F27-49F9-8D12-A3FE4D21CE71}" srcOrd="0" destOrd="0" presId="urn:microsoft.com/office/officeart/2009/layout/ReverseList"/>
    <dgm:cxn modelId="{292F48E5-0F6E-4B35-ABB9-69DD82855132}" type="presOf" srcId="{1900A31D-CE7D-45E3-BAE2-F075FEAC2A0D}" destId="{DB4A9BF1-51BF-410D-92B4-0B11A24524FC}" srcOrd="1" destOrd="0" presId="urn:microsoft.com/office/officeart/2009/layout/ReverseList"/>
    <dgm:cxn modelId="{7E62E716-68DC-4FD1-9F3B-EF87AD2C1B42}" srcId="{17434C6E-A0C7-4227-9B2C-07C7DF5FC37D}" destId="{DDEAE8C5-4C8D-4AAC-ACE0-95C9A06EC44D}" srcOrd="0" destOrd="0" parTransId="{1A8CB706-BBD5-43C2-96BB-49C8FD62FF0C}" sibTransId="{2AA1E416-4470-470F-87EB-3C9A6F60AA3F}"/>
    <dgm:cxn modelId="{57453745-CD4D-4742-942F-B4DDAB10A6EC}" type="presOf" srcId="{DDEAE8C5-4C8D-4AAC-ACE0-95C9A06EC44D}" destId="{EB153178-A4B7-4B07-9D50-28DB543B5651}" srcOrd="1" destOrd="0" presId="urn:microsoft.com/office/officeart/2009/layout/ReverseList"/>
    <dgm:cxn modelId="{EA31FF6F-CF98-4D1D-B677-4675A90AAFDD}" srcId="{17434C6E-A0C7-4227-9B2C-07C7DF5FC37D}" destId="{1900A31D-CE7D-45E3-BAE2-F075FEAC2A0D}" srcOrd="1" destOrd="0" parTransId="{5886AC1A-C06C-4C81-B1FA-2AC71D4107ED}" sibTransId="{C5FBC4AF-B647-45EC-9B95-CD555FE6742F}"/>
    <dgm:cxn modelId="{F44A5AB5-0764-4D60-B648-0897C96DAA3A}" type="presOf" srcId="{DDEAE8C5-4C8D-4AAC-ACE0-95C9A06EC44D}" destId="{0643CFBB-C058-4BDE-8C79-12F1AAF5B47C}" srcOrd="0" destOrd="0" presId="urn:microsoft.com/office/officeart/2009/layout/ReverseList"/>
    <dgm:cxn modelId="{EAEADE6D-A0F2-4B98-9082-945BDF59B884}" type="presParOf" srcId="{35891CC1-1F27-49F9-8D12-A3FE4D21CE71}" destId="{0643CFBB-C058-4BDE-8C79-12F1AAF5B47C}" srcOrd="0" destOrd="0" presId="urn:microsoft.com/office/officeart/2009/layout/ReverseList"/>
    <dgm:cxn modelId="{0269A53E-8ECB-446B-ABF1-03228DEBDE67}" type="presParOf" srcId="{35891CC1-1F27-49F9-8D12-A3FE4D21CE71}" destId="{EB153178-A4B7-4B07-9D50-28DB543B5651}" srcOrd="1" destOrd="0" presId="urn:microsoft.com/office/officeart/2009/layout/ReverseList"/>
    <dgm:cxn modelId="{1DA148ED-BB59-4F77-8BCF-81D97FD24960}" type="presParOf" srcId="{35891CC1-1F27-49F9-8D12-A3FE4D21CE71}" destId="{9DB3C56B-5A9F-4F93-BFC6-15E23B17E2B8}" srcOrd="2" destOrd="0" presId="urn:microsoft.com/office/officeart/2009/layout/ReverseList"/>
    <dgm:cxn modelId="{8FDE9068-8458-4C82-A37F-DFC26F8598C2}" type="presParOf" srcId="{35891CC1-1F27-49F9-8D12-A3FE4D21CE71}" destId="{DB4A9BF1-51BF-410D-92B4-0B11A24524FC}" srcOrd="3" destOrd="0" presId="urn:microsoft.com/office/officeart/2009/layout/ReverseList"/>
    <dgm:cxn modelId="{875F44E9-3399-4E49-B0E4-E15A81E01F96}" type="presParOf" srcId="{35891CC1-1F27-49F9-8D12-A3FE4D21CE71}" destId="{DA51B675-32AA-4000-AAD3-B796C8CA22D3}" srcOrd="4" destOrd="0" presId="urn:microsoft.com/office/officeart/2009/layout/ReverseList"/>
    <dgm:cxn modelId="{F43E5B73-C8E9-4CAC-968C-D9B87170D528}" type="presParOf" srcId="{35891CC1-1F27-49F9-8D12-A3FE4D21CE71}" destId="{E636865A-C440-4790-AF67-DF75EB4B58FF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09C951-7900-4830-905A-2D80EB5BF77D}" type="doc">
      <dgm:prSet loTypeId="urn:microsoft.com/office/officeart/2005/8/layout/pyramid3" loCatId="pyramid" qsTypeId="urn:microsoft.com/office/officeart/2005/8/quickstyle/simple5" qsCatId="simple" csTypeId="urn:microsoft.com/office/officeart/2005/8/colors/colorful5" csCatId="colorful" phldr="1"/>
      <dgm:spPr/>
    </dgm:pt>
    <dgm:pt modelId="{A1362BE5-5FAB-4176-9E92-EB2E9C9CFF86}">
      <dgm:prSet phldrT="[Text]" custT="1"/>
      <dgm:spPr/>
      <dgm:t>
        <a:bodyPr/>
        <a:lstStyle/>
        <a:p>
          <a:r>
            <a:rPr lang="en-US" altLang="zh-CN" sz="1800" b="1" dirty="0" smtClean="0">
              <a:latin typeface="Arial" panose="020B0604020202020204" pitchFamily="34" charset="0"/>
              <a:cs typeface="Arial" panose="020B0604020202020204" pitchFamily="34" charset="0"/>
            </a:rPr>
            <a:t>70% </a:t>
          </a:r>
        </a:p>
        <a:p>
          <a:r>
            <a:rPr lang="en-US" altLang="zh-CN" sz="1800" b="1" dirty="0" smtClean="0">
              <a:latin typeface="Arial" panose="020B0604020202020204" pitchFamily="34" charset="0"/>
              <a:cs typeface="Arial" panose="020B0604020202020204" pitchFamily="34" charset="0"/>
            </a:rPr>
            <a:t>On The Job</a:t>
          </a:r>
          <a:endParaRPr lang="zh-CN" altLang="en-US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4290B7-42CF-45BE-8911-DEAA25FFF990}" type="parTrans" cxnId="{BF49E994-E578-467A-912D-4BE1DC190D12}">
      <dgm:prSet/>
      <dgm:spPr/>
      <dgm:t>
        <a:bodyPr/>
        <a:lstStyle/>
        <a:p>
          <a:endParaRPr lang="zh-CN" altLang="en-US"/>
        </a:p>
      </dgm:t>
    </dgm:pt>
    <dgm:pt modelId="{003E0A87-5AD3-44CF-828D-5B3D1AC59D58}" type="sibTrans" cxnId="{BF49E994-E578-467A-912D-4BE1DC190D12}">
      <dgm:prSet/>
      <dgm:spPr/>
      <dgm:t>
        <a:bodyPr/>
        <a:lstStyle/>
        <a:p>
          <a:endParaRPr lang="zh-CN" altLang="en-US"/>
        </a:p>
      </dgm:t>
    </dgm:pt>
    <dgm:pt modelId="{BA4B361A-DD10-4CA4-972F-D3FEA98A41BF}">
      <dgm:prSet phldrT="[Text]" custT="1"/>
      <dgm:spPr/>
      <dgm:t>
        <a:bodyPr/>
        <a:lstStyle/>
        <a:p>
          <a:r>
            <a:rPr lang="en-US" altLang="zh-CN" sz="1800" b="1" dirty="0" smtClean="0">
              <a:latin typeface="Arial" panose="020B0604020202020204" pitchFamily="34" charset="0"/>
              <a:cs typeface="Arial" panose="020B0604020202020204" pitchFamily="34" charset="0"/>
            </a:rPr>
            <a:t>20% </a:t>
          </a:r>
        </a:p>
        <a:p>
          <a:r>
            <a:rPr lang="en-US" altLang="zh-CN" sz="1800" b="1" dirty="0" smtClean="0">
              <a:latin typeface="Arial" panose="020B0604020202020204" pitchFamily="34" charset="0"/>
              <a:cs typeface="Arial" panose="020B0604020202020204" pitchFamily="34" charset="0"/>
            </a:rPr>
            <a:t>People </a:t>
          </a:r>
          <a:endParaRPr lang="zh-CN" altLang="en-US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E5F0C2-29AB-44D8-A6FB-CAB3BBEFD0CD}" type="parTrans" cxnId="{024A0BC7-F5F4-4B50-9737-9770371EDE96}">
      <dgm:prSet/>
      <dgm:spPr/>
      <dgm:t>
        <a:bodyPr/>
        <a:lstStyle/>
        <a:p>
          <a:endParaRPr lang="zh-CN" altLang="en-US"/>
        </a:p>
      </dgm:t>
    </dgm:pt>
    <dgm:pt modelId="{33C24EC3-A58F-4D95-9F2F-0653DEFACE99}" type="sibTrans" cxnId="{024A0BC7-F5F4-4B50-9737-9770371EDE96}">
      <dgm:prSet/>
      <dgm:spPr/>
      <dgm:t>
        <a:bodyPr/>
        <a:lstStyle/>
        <a:p>
          <a:endParaRPr lang="zh-CN" altLang="en-US"/>
        </a:p>
      </dgm:t>
    </dgm:pt>
    <dgm:pt modelId="{9FE1954B-49D4-4163-A805-EF189455A253}">
      <dgm:prSet phldrT="[Text]" custT="1"/>
      <dgm:spPr/>
      <dgm:t>
        <a:bodyPr/>
        <a:lstStyle/>
        <a:p>
          <a:r>
            <a:rPr lang="en-US" altLang="zh-CN" sz="1800" b="1" dirty="0" smtClean="0">
              <a:latin typeface="Arial" panose="020B0604020202020204" pitchFamily="34" charset="0"/>
              <a:cs typeface="Arial" panose="020B0604020202020204" pitchFamily="34" charset="0"/>
            </a:rPr>
            <a:t>10% </a:t>
          </a:r>
        </a:p>
        <a:p>
          <a:r>
            <a:rPr lang="en-US" altLang="zh-CN" sz="1800" b="1" dirty="0" smtClean="0">
              <a:latin typeface="Arial" panose="020B0604020202020204" pitchFamily="34" charset="0"/>
              <a:cs typeface="Arial" panose="020B0604020202020204" pitchFamily="34" charset="0"/>
            </a:rPr>
            <a:t>Study</a:t>
          </a:r>
          <a:endParaRPr lang="zh-CN" altLang="en-US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1E4B0A-AF02-4A15-90B4-E757D941E0B3}" type="parTrans" cxnId="{31EF88C1-9D3F-4E83-911E-6C5AE0276CAB}">
      <dgm:prSet/>
      <dgm:spPr/>
      <dgm:t>
        <a:bodyPr/>
        <a:lstStyle/>
        <a:p>
          <a:endParaRPr lang="zh-CN" altLang="en-US"/>
        </a:p>
      </dgm:t>
    </dgm:pt>
    <dgm:pt modelId="{F4203373-C82D-4448-99E8-B8D20F9D8751}" type="sibTrans" cxnId="{31EF88C1-9D3F-4E83-911E-6C5AE0276CAB}">
      <dgm:prSet/>
      <dgm:spPr/>
      <dgm:t>
        <a:bodyPr/>
        <a:lstStyle/>
        <a:p>
          <a:endParaRPr lang="zh-CN" altLang="en-US"/>
        </a:p>
      </dgm:t>
    </dgm:pt>
    <dgm:pt modelId="{E86902D2-1313-4322-A678-7D074FB53BA3}" type="pres">
      <dgm:prSet presAssocID="{9209C951-7900-4830-905A-2D80EB5BF77D}" presName="Name0" presStyleCnt="0">
        <dgm:presLayoutVars>
          <dgm:dir/>
          <dgm:animLvl val="lvl"/>
          <dgm:resizeHandles val="exact"/>
        </dgm:presLayoutVars>
      </dgm:prSet>
      <dgm:spPr/>
    </dgm:pt>
    <dgm:pt modelId="{E171F59B-7EA6-4961-AE68-732BA5A8316C}" type="pres">
      <dgm:prSet presAssocID="{A1362BE5-5FAB-4176-9E92-EB2E9C9CFF86}" presName="Name8" presStyleCnt="0"/>
      <dgm:spPr/>
    </dgm:pt>
    <dgm:pt modelId="{7DAF78B6-8DF9-45C7-83FF-1CE194DA4BED}" type="pres">
      <dgm:prSet presAssocID="{A1362BE5-5FAB-4176-9E92-EB2E9C9CFF86}" presName="level" presStyleLbl="node1" presStyleIdx="0" presStyleCnt="3" custLinFactNeighborX="-9375" custLinFactNeighborY="-6319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EB32D34-CD19-4F6F-8151-CF4B8BA0CD9E}" type="pres">
      <dgm:prSet presAssocID="{A1362BE5-5FAB-4176-9E92-EB2E9C9CFF8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F8C5E72-E9FB-4638-9E3D-35189AEA7D77}" type="pres">
      <dgm:prSet presAssocID="{BA4B361A-DD10-4CA4-972F-D3FEA98A41BF}" presName="Name8" presStyleCnt="0"/>
      <dgm:spPr/>
    </dgm:pt>
    <dgm:pt modelId="{4348D99A-E2E9-409A-8DB6-1A4E57D5FC5D}" type="pres">
      <dgm:prSet presAssocID="{BA4B361A-DD10-4CA4-972F-D3FEA98A41BF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315B7B3-D182-469D-90EA-63DF768984F4}" type="pres">
      <dgm:prSet presAssocID="{BA4B361A-DD10-4CA4-972F-D3FEA98A41B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0425EBA-37CC-4768-9C86-72F7A45DD197}" type="pres">
      <dgm:prSet presAssocID="{9FE1954B-49D4-4163-A805-EF189455A253}" presName="Name8" presStyleCnt="0"/>
      <dgm:spPr/>
    </dgm:pt>
    <dgm:pt modelId="{5A1518C1-DADB-48EA-A3C7-207015C7A195}" type="pres">
      <dgm:prSet presAssocID="{9FE1954B-49D4-4163-A805-EF189455A253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1AE4F59-5CF5-4FBC-8D89-7DA9989104DA}" type="pres">
      <dgm:prSet presAssocID="{9FE1954B-49D4-4163-A805-EF189455A25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60F9C856-1E55-42F2-A018-DAA0CFE15E33}" type="presOf" srcId="{9209C951-7900-4830-905A-2D80EB5BF77D}" destId="{E86902D2-1313-4322-A678-7D074FB53BA3}" srcOrd="0" destOrd="0" presId="urn:microsoft.com/office/officeart/2005/8/layout/pyramid3"/>
    <dgm:cxn modelId="{F89BD97C-6DB6-4FC4-8882-2935A7A837CF}" type="presOf" srcId="{9FE1954B-49D4-4163-A805-EF189455A253}" destId="{11AE4F59-5CF5-4FBC-8D89-7DA9989104DA}" srcOrd="1" destOrd="0" presId="urn:microsoft.com/office/officeart/2005/8/layout/pyramid3"/>
    <dgm:cxn modelId="{A6C7D4E6-8323-4471-8569-0CBCA7CD7B41}" type="presOf" srcId="{A1362BE5-5FAB-4176-9E92-EB2E9C9CFF86}" destId="{7DAF78B6-8DF9-45C7-83FF-1CE194DA4BED}" srcOrd="0" destOrd="0" presId="urn:microsoft.com/office/officeart/2005/8/layout/pyramid3"/>
    <dgm:cxn modelId="{31EF88C1-9D3F-4E83-911E-6C5AE0276CAB}" srcId="{9209C951-7900-4830-905A-2D80EB5BF77D}" destId="{9FE1954B-49D4-4163-A805-EF189455A253}" srcOrd="2" destOrd="0" parTransId="{7C1E4B0A-AF02-4A15-90B4-E757D941E0B3}" sibTransId="{F4203373-C82D-4448-99E8-B8D20F9D8751}"/>
    <dgm:cxn modelId="{402598A7-EA62-4BB3-AADE-701A1ABE4F44}" type="presOf" srcId="{9FE1954B-49D4-4163-A805-EF189455A253}" destId="{5A1518C1-DADB-48EA-A3C7-207015C7A195}" srcOrd="0" destOrd="0" presId="urn:microsoft.com/office/officeart/2005/8/layout/pyramid3"/>
    <dgm:cxn modelId="{4F030251-A51D-4677-8FA2-E0DB0A0CB3EF}" type="presOf" srcId="{BA4B361A-DD10-4CA4-972F-D3FEA98A41BF}" destId="{2315B7B3-D182-469D-90EA-63DF768984F4}" srcOrd="1" destOrd="0" presId="urn:microsoft.com/office/officeart/2005/8/layout/pyramid3"/>
    <dgm:cxn modelId="{FD41B729-A6A0-40A9-A655-135F4FEE9944}" type="presOf" srcId="{A1362BE5-5FAB-4176-9E92-EB2E9C9CFF86}" destId="{6EB32D34-CD19-4F6F-8151-CF4B8BA0CD9E}" srcOrd="1" destOrd="0" presId="urn:microsoft.com/office/officeart/2005/8/layout/pyramid3"/>
    <dgm:cxn modelId="{024A0BC7-F5F4-4B50-9737-9770371EDE96}" srcId="{9209C951-7900-4830-905A-2D80EB5BF77D}" destId="{BA4B361A-DD10-4CA4-972F-D3FEA98A41BF}" srcOrd="1" destOrd="0" parTransId="{17E5F0C2-29AB-44D8-A6FB-CAB3BBEFD0CD}" sibTransId="{33C24EC3-A58F-4D95-9F2F-0653DEFACE99}"/>
    <dgm:cxn modelId="{BF49E994-E578-467A-912D-4BE1DC190D12}" srcId="{9209C951-7900-4830-905A-2D80EB5BF77D}" destId="{A1362BE5-5FAB-4176-9E92-EB2E9C9CFF86}" srcOrd="0" destOrd="0" parTransId="{F24290B7-42CF-45BE-8911-DEAA25FFF990}" sibTransId="{003E0A87-5AD3-44CF-828D-5B3D1AC59D58}"/>
    <dgm:cxn modelId="{9D7BDBCF-3A5C-4C49-ABEF-BF6DC24E3711}" type="presOf" srcId="{BA4B361A-DD10-4CA4-972F-D3FEA98A41BF}" destId="{4348D99A-E2E9-409A-8DB6-1A4E57D5FC5D}" srcOrd="0" destOrd="0" presId="urn:microsoft.com/office/officeart/2005/8/layout/pyramid3"/>
    <dgm:cxn modelId="{D6226BA8-ACF3-4AA2-BA9F-404E5B92AA9C}" type="presParOf" srcId="{E86902D2-1313-4322-A678-7D074FB53BA3}" destId="{E171F59B-7EA6-4961-AE68-732BA5A8316C}" srcOrd="0" destOrd="0" presId="urn:microsoft.com/office/officeart/2005/8/layout/pyramid3"/>
    <dgm:cxn modelId="{0B3E4119-FDDD-439B-AB1A-0BF27EB1045C}" type="presParOf" srcId="{E171F59B-7EA6-4961-AE68-732BA5A8316C}" destId="{7DAF78B6-8DF9-45C7-83FF-1CE194DA4BED}" srcOrd="0" destOrd="0" presId="urn:microsoft.com/office/officeart/2005/8/layout/pyramid3"/>
    <dgm:cxn modelId="{850A20B5-FA59-4499-A113-3F09D9387FFF}" type="presParOf" srcId="{E171F59B-7EA6-4961-AE68-732BA5A8316C}" destId="{6EB32D34-CD19-4F6F-8151-CF4B8BA0CD9E}" srcOrd="1" destOrd="0" presId="urn:microsoft.com/office/officeart/2005/8/layout/pyramid3"/>
    <dgm:cxn modelId="{E54A19FD-6DB0-4088-B14A-43877970A8A0}" type="presParOf" srcId="{E86902D2-1313-4322-A678-7D074FB53BA3}" destId="{1F8C5E72-E9FB-4638-9E3D-35189AEA7D77}" srcOrd="1" destOrd="0" presId="urn:microsoft.com/office/officeart/2005/8/layout/pyramid3"/>
    <dgm:cxn modelId="{28EED65B-CA6C-4D34-BEA2-FBA7A1F52A4E}" type="presParOf" srcId="{1F8C5E72-E9FB-4638-9E3D-35189AEA7D77}" destId="{4348D99A-E2E9-409A-8DB6-1A4E57D5FC5D}" srcOrd="0" destOrd="0" presId="urn:microsoft.com/office/officeart/2005/8/layout/pyramid3"/>
    <dgm:cxn modelId="{1FC16428-EF55-4E51-BE1E-72662E6D69C4}" type="presParOf" srcId="{1F8C5E72-E9FB-4638-9E3D-35189AEA7D77}" destId="{2315B7B3-D182-469D-90EA-63DF768984F4}" srcOrd="1" destOrd="0" presId="urn:microsoft.com/office/officeart/2005/8/layout/pyramid3"/>
    <dgm:cxn modelId="{3692B739-D36C-4B21-A4AA-B03E3371478C}" type="presParOf" srcId="{E86902D2-1313-4322-A678-7D074FB53BA3}" destId="{20425EBA-37CC-4768-9C86-72F7A45DD197}" srcOrd="2" destOrd="0" presId="urn:microsoft.com/office/officeart/2005/8/layout/pyramid3"/>
    <dgm:cxn modelId="{C05B70D8-7987-4FE3-8BA9-D935F68A746C}" type="presParOf" srcId="{20425EBA-37CC-4768-9C86-72F7A45DD197}" destId="{5A1518C1-DADB-48EA-A3C7-207015C7A195}" srcOrd="0" destOrd="0" presId="urn:microsoft.com/office/officeart/2005/8/layout/pyramid3"/>
    <dgm:cxn modelId="{08EE6E93-C5D3-4952-8D57-B1DE417F73A1}" type="presParOf" srcId="{20425EBA-37CC-4768-9C86-72F7A45DD197}" destId="{11AE4F59-5CF5-4FBC-8D89-7DA9989104DA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1BDF05-4147-4698-9B53-93E983349A9F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6D1599-77EA-4AA1-9D18-35D3A6EF1351}">
      <dgm:prSet phldrT="[Text]" custT="1"/>
      <dgm:spPr/>
      <dgm:t>
        <a:bodyPr/>
        <a:lstStyle/>
        <a:p>
          <a:r>
            <a:rPr lang="en-US" sz="2000" dirty="0" smtClean="0"/>
            <a:t>Rotation</a:t>
          </a:r>
          <a:endParaRPr lang="en-US" sz="2000" dirty="0"/>
        </a:p>
      </dgm:t>
    </dgm:pt>
    <dgm:pt modelId="{7F8857C2-5761-4B7A-AD4E-6B6E9277E4DB}" type="parTrans" cxnId="{177429AE-6A8C-4FA8-9281-9365D781700B}">
      <dgm:prSet/>
      <dgm:spPr/>
      <dgm:t>
        <a:bodyPr/>
        <a:lstStyle/>
        <a:p>
          <a:endParaRPr lang="en-US"/>
        </a:p>
      </dgm:t>
    </dgm:pt>
    <dgm:pt modelId="{CD0815F9-B16C-4371-83B2-25C0452A72CC}" type="sibTrans" cxnId="{177429AE-6A8C-4FA8-9281-9365D781700B}">
      <dgm:prSet/>
      <dgm:spPr/>
      <dgm:t>
        <a:bodyPr/>
        <a:lstStyle/>
        <a:p>
          <a:endParaRPr lang="en-US"/>
        </a:p>
      </dgm:t>
    </dgm:pt>
    <dgm:pt modelId="{D3D1DAD4-CBAE-4F78-873C-1EB1DC1EE258}">
      <dgm:prSet phldrT="[Text]" custT="1"/>
      <dgm:spPr/>
      <dgm:t>
        <a:bodyPr/>
        <a:lstStyle/>
        <a:p>
          <a:r>
            <a:rPr lang="en-US" sz="2000" dirty="0" smtClean="0"/>
            <a:t>Coaching</a:t>
          </a:r>
          <a:endParaRPr lang="en-US" sz="2000" dirty="0"/>
        </a:p>
      </dgm:t>
    </dgm:pt>
    <dgm:pt modelId="{21D2E84D-2BCD-4C70-83C6-A1EF21F0ADE2}" type="parTrans" cxnId="{F5B51DE8-99F6-4898-8B9C-F4C5FAB79620}">
      <dgm:prSet/>
      <dgm:spPr/>
      <dgm:t>
        <a:bodyPr/>
        <a:lstStyle/>
        <a:p>
          <a:endParaRPr lang="en-US"/>
        </a:p>
      </dgm:t>
    </dgm:pt>
    <dgm:pt modelId="{29B34705-FE37-4466-80B3-43549B70AD1C}" type="sibTrans" cxnId="{F5B51DE8-99F6-4898-8B9C-F4C5FAB79620}">
      <dgm:prSet/>
      <dgm:spPr/>
      <dgm:t>
        <a:bodyPr/>
        <a:lstStyle/>
        <a:p>
          <a:endParaRPr lang="en-US"/>
        </a:p>
      </dgm:t>
    </dgm:pt>
    <dgm:pt modelId="{90958777-71AD-4390-A987-34BE480D9DBC}">
      <dgm:prSet phldrT="[Text]" custT="1"/>
      <dgm:spPr/>
      <dgm:t>
        <a:bodyPr/>
        <a:lstStyle/>
        <a:p>
          <a:r>
            <a:rPr lang="en-US" sz="2000" dirty="0" smtClean="0"/>
            <a:t>Networking</a:t>
          </a:r>
          <a:endParaRPr lang="en-US" sz="2000" dirty="0"/>
        </a:p>
      </dgm:t>
    </dgm:pt>
    <dgm:pt modelId="{834B4AA5-3AAC-41D8-8606-9F651DDD0CEA}" type="parTrans" cxnId="{69960049-3C0B-493D-A6D4-18AFF7D80ACD}">
      <dgm:prSet/>
      <dgm:spPr/>
      <dgm:t>
        <a:bodyPr/>
        <a:lstStyle/>
        <a:p>
          <a:endParaRPr lang="en-US"/>
        </a:p>
      </dgm:t>
    </dgm:pt>
    <dgm:pt modelId="{645EBECB-9C6E-443E-93F8-303859888677}" type="sibTrans" cxnId="{69960049-3C0B-493D-A6D4-18AFF7D80ACD}">
      <dgm:prSet/>
      <dgm:spPr/>
      <dgm:t>
        <a:bodyPr/>
        <a:lstStyle/>
        <a:p>
          <a:endParaRPr lang="en-US"/>
        </a:p>
      </dgm:t>
    </dgm:pt>
    <dgm:pt modelId="{C9AEC38E-AF61-45E9-9912-C1C19E87A02F}">
      <dgm:prSet phldrT="[Text]" custT="1"/>
      <dgm:spPr/>
      <dgm:t>
        <a:bodyPr/>
        <a:lstStyle/>
        <a:p>
          <a:r>
            <a:rPr lang="en-US" sz="2000" dirty="0" smtClean="0"/>
            <a:t>Performance Management</a:t>
          </a:r>
          <a:endParaRPr lang="en-US" sz="2000" dirty="0"/>
        </a:p>
      </dgm:t>
    </dgm:pt>
    <dgm:pt modelId="{042CFC71-AAB3-4BC4-A133-FF33CAFF1B95}" type="parTrans" cxnId="{BA88F9F2-B19D-48A8-8CA5-FA1B10096037}">
      <dgm:prSet/>
      <dgm:spPr/>
      <dgm:t>
        <a:bodyPr/>
        <a:lstStyle/>
        <a:p>
          <a:endParaRPr lang="en-US"/>
        </a:p>
      </dgm:t>
    </dgm:pt>
    <dgm:pt modelId="{A9CE18F1-338F-4E78-8242-8456E0AF3D22}" type="sibTrans" cxnId="{BA88F9F2-B19D-48A8-8CA5-FA1B10096037}">
      <dgm:prSet/>
      <dgm:spPr/>
      <dgm:t>
        <a:bodyPr/>
        <a:lstStyle/>
        <a:p>
          <a:endParaRPr lang="en-US"/>
        </a:p>
      </dgm:t>
    </dgm:pt>
    <dgm:pt modelId="{AB130AF3-EF58-4809-9CEA-4FEB9D6A040D}">
      <dgm:prSet phldrT="[Text]" custT="1"/>
      <dgm:spPr/>
      <dgm:t>
        <a:bodyPr/>
        <a:lstStyle/>
        <a:p>
          <a:r>
            <a:rPr lang="en-US" sz="2000" dirty="0" smtClean="0"/>
            <a:t>Career plan</a:t>
          </a:r>
          <a:endParaRPr lang="en-US" sz="2000" dirty="0"/>
        </a:p>
      </dgm:t>
    </dgm:pt>
    <dgm:pt modelId="{F07EF6F7-3A04-4225-89A0-9B51DBCE3EBC}" type="parTrans" cxnId="{FC354B21-B3D5-40A2-A5FF-06CAAC098B2B}">
      <dgm:prSet/>
      <dgm:spPr/>
      <dgm:t>
        <a:bodyPr/>
        <a:lstStyle/>
        <a:p>
          <a:endParaRPr lang="en-US"/>
        </a:p>
      </dgm:t>
    </dgm:pt>
    <dgm:pt modelId="{E0C91C5D-0F2B-4C6C-A0D9-F76A68FAB0B3}" type="sibTrans" cxnId="{FC354B21-B3D5-40A2-A5FF-06CAAC098B2B}">
      <dgm:prSet/>
      <dgm:spPr/>
      <dgm:t>
        <a:bodyPr/>
        <a:lstStyle/>
        <a:p>
          <a:endParaRPr lang="en-US"/>
        </a:p>
      </dgm:t>
    </dgm:pt>
    <dgm:pt modelId="{1A654D11-AC47-4E47-B4CF-437BFBCAF125}" type="pres">
      <dgm:prSet presAssocID="{3D1BDF05-4147-4698-9B53-93E983349A9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0BEF2DF-D32D-4E88-B395-D0C16B902E6E}" type="pres">
      <dgm:prSet presAssocID="{CC6D1599-77EA-4AA1-9D18-35D3A6EF1351}" presName="dummy" presStyleCnt="0"/>
      <dgm:spPr/>
    </dgm:pt>
    <dgm:pt modelId="{A364424D-63A9-4753-A5B2-23B49866D131}" type="pres">
      <dgm:prSet presAssocID="{CC6D1599-77EA-4AA1-9D18-35D3A6EF1351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035FC3-802B-4B54-9945-642FFD5B28BA}" type="pres">
      <dgm:prSet presAssocID="{CD0815F9-B16C-4371-83B2-25C0452A72CC}" presName="sibTrans" presStyleLbl="node1" presStyleIdx="0" presStyleCnt="5"/>
      <dgm:spPr/>
      <dgm:t>
        <a:bodyPr/>
        <a:lstStyle/>
        <a:p>
          <a:endParaRPr lang="en-US"/>
        </a:p>
      </dgm:t>
    </dgm:pt>
    <dgm:pt modelId="{91E43779-31C0-4B29-9204-3093797492E6}" type="pres">
      <dgm:prSet presAssocID="{D3D1DAD4-CBAE-4F78-873C-1EB1DC1EE258}" presName="dummy" presStyleCnt="0"/>
      <dgm:spPr/>
    </dgm:pt>
    <dgm:pt modelId="{CEE443E1-F689-4F7A-BD4C-8E24F4976E2C}" type="pres">
      <dgm:prSet presAssocID="{D3D1DAD4-CBAE-4F78-873C-1EB1DC1EE258}" presName="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6401E3-8686-4318-8FCD-B52C9BC43D1E}" type="pres">
      <dgm:prSet presAssocID="{29B34705-FE37-4466-80B3-43549B70AD1C}" presName="sibTrans" presStyleLbl="node1" presStyleIdx="1" presStyleCnt="5"/>
      <dgm:spPr/>
      <dgm:t>
        <a:bodyPr/>
        <a:lstStyle/>
        <a:p>
          <a:endParaRPr lang="en-US"/>
        </a:p>
      </dgm:t>
    </dgm:pt>
    <dgm:pt modelId="{984EFEF9-B7A0-405A-A219-BE1B54993EBA}" type="pres">
      <dgm:prSet presAssocID="{90958777-71AD-4390-A987-34BE480D9DBC}" presName="dummy" presStyleCnt="0"/>
      <dgm:spPr/>
    </dgm:pt>
    <dgm:pt modelId="{38529C05-A4C6-4114-92E8-3A29D34E16CC}" type="pres">
      <dgm:prSet presAssocID="{90958777-71AD-4390-A987-34BE480D9DBC}" presName="node" presStyleLbl="revTx" presStyleIdx="2" presStyleCnt="5" custScaleX="125974" custRadScaleRad="100140" custRadScaleInc="-51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D1E8AE-CCC9-4984-94C3-6DFFDB13FC3C}" type="pres">
      <dgm:prSet presAssocID="{645EBECB-9C6E-443E-93F8-303859888677}" presName="sibTrans" presStyleLbl="node1" presStyleIdx="2" presStyleCnt="5"/>
      <dgm:spPr/>
      <dgm:t>
        <a:bodyPr/>
        <a:lstStyle/>
        <a:p>
          <a:endParaRPr lang="en-US"/>
        </a:p>
      </dgm:t>
    </dgm:pt>
    <dgm:pt modelId="{18A75631-8B6E-4F02-8447-57BB84B4474A}" type="pres">
      <dgm:prSet presAssocID="{C9AEC38E-AF61-45E9-9912-C1C19E87A02F}" presName="dummy" presStyleCnt="0"/>
      <dgm:spPr/>
    </dgm:pt>
    <dgm:pt modelId="{E070431E-A0C7-48B7-9A61-6D047736A40B}" type="pres">
      <dgm:prSet presAssocID="{C9AEC38E-AF61-45E9-9912-C1C19E87A02F}" presName="node" presStyleLbl="revTx" presStyleIdx="3" presStyleCnt="5" custScaleX="1836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91F881-B880-4939-8612-AEFAC6C26106}" type="pres">
      <dgm:prSet presAssocID="{A9CE18F1-338F-4E78-8242-8456E0AF3D22}" presName="sibTrans" presStyleLbl="node1" presStyleIdx="3" presStyleCnt="5"/>
      <dgm:spPr/>
      <dgm:t>
        <a:bodyPr/>
        <a:lstStyle/>
        <a:p>
          <a:endParaRPr lang="en-US"/>
        </a:p>
      </dgm:t>
    </dgm:pt>
    <dgm:pt modelId="{F2655C70-7C29-4797-B70D-FA1E01E27A3D}" type="pres">
      <dgm:prSet presAssocID="{AB130AF3-EF58-4809-9CEA-4FEB9D6A040D}" presName="dummy" presStyleCnt="0"/>
      <dgm:spPr/>
    </dgm:pt>
    <dgm:pt modelId="{DB04ADB2-DC60-4EA5-8F7E-D26D0ADBB258}" type="pres">
      <dgm:prSet presAssocID="{AB130AF3-EF58-4809-9CEA-4FEB9D6A040D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B327CD-5385-4A86-80CF-CD182B3589D0}" type="pres">
      <dgm:prSet presAssocID="{E0C91C5D-0F2B-4C6C-A0D9-F76A68FAB0B3}" presName="sibTrans" presStyleLbl="node1" presStyleIdx="4" presStyleCnt="5"/>
      <dgm:spPr/>
      <dgm:t>
        <a:bodyPr/>
        <a:lstStyle/>
        <a:p>
          <a:endParaRPr lang="en-US"/>
        </a:p>
      </dgm:t>
    </dgm:pt>
  </dgm:ptLst>
  <dgm:cxnLst>
    <dgm:cxn modelId="{420916C4-CC9A-43CB-90A9-5BEE5B92D8FF}" type="presOf" srcId="{D3D1DAD4-CBAE-4F78-873C-1EB1DC1EE258}" destId="{CEE443E1-F689-4F7A-BD4C-8E24F4976E2C}" srcOrd="0" destOrd="0" presId="urn:microsoft.com/office/officeart/2005/8/layout/cycle1"/>
    <dgm:cxn modelId="{BA88F9F2-B19D-48A8-8CA5-FA1B10096037}" srcId="{3D1BDF05-4147-4698-9B53-93E983349A9F}" destId="{C9AEC38E-AF61-45E9-9912-C1C19E87A02F}" srcOrd="3" destOrd="0" parTransId="{042CFC71-AAB3-4BC4-A133-FF33CAFF1B95}" sibTransId="{A9CE18F1-338F-4E78-8242-8456E0AF3D22}"/>
    <dgm:cxn modelId="{69960049-3C0B-493D-A6D4-18AFF7D80ACD}" srcId="{3D1BDF05-4147-4698-9B53-93E983349A9F}" destId="{90958777-71AD-4390-A987-34BE480D9DBC}" srcOrd="2" destOrd="0" parTransId="{834B4AA5-3AAC-41D8-8606-9F651DDD0CEA}" sibTransId="{645EBECB-9C6E-443E-93F8-303859888677}"/>
    <dgm:cxn modelId="{BB349558-7078-418E-B1EF-23F45164C552}" type="presOf" srcId="{A9CE18F1-338F-4E78-8242-8456E0AF3D22}" destId="{1991F881-B880-4939-8612-AEFAC6C26106}" srcOrd="0" destOrd="0" presId="urn:microsoft.com/office/officeart/2005/8/layout/cycle1"/>
    <dgm:cxn modelId="{EDE449EE-519C-486C-AD59-5EFC95565C0B}" type="presOf" srcId="{645EBECB-9C6E-443E-93F8-303859888677}" destId="{67D1E8AE-CCC9-4984-94C3-6DFFDB13FC3C}" srcOrd="0" destOrd="0" presId="urn:microsoft.com/office/officeart/2005/8/layout/cycle1"/>
    <dgm:cxn modelId="{F5B51DE8-99F6-4898-8B9C-F4C5FAB79620}" srcId="{3D1BDF05-4147-4698-9B53-93E983349A9F}" destId="{D3D1DAD4-CBAE-4F78-873C-1EB1DC1EE258}" srcOrd="1" destOrd="0" parTransId="{21D2E84D-2BCD-4C70-83C6-A1EF21F0ADE2}" sibTransId="{29B34705-FE37-4466-80B3-43549B70AD1C}"/>
    <dgm:cxn modelId="{FC354B21-B3D5-40A2-A5FF-06CAAC098B2B}" srcId="{3D1BDF05-4147-4698-9B53-93E983349A9F}" destId="{AB130AF3-EF58-4809-9CEA-4FEB9D6A040D}" srcOrd="4" destOrd="0" parTransId="{F07EF6F7-3A04-4225-89A0-9B51DBCE3EBC}" sibTransId="{E0C91C5D-0F2B-4C6C-A0D9-F76A68FAB0B3}"/>
    <dgm:cxn modelId="{C11BFE1D-8B2A-4B86-A1F7-3F0413EE27FF}" type="presOf" srcId="{AB130AF3-EF58-4809-9CEA-4FEB9D6A040D}" destId="{DB04ADB2-DC60-4EA5-8F7E-D26D0ADBB258}" srcOrd="0" destOrd="0" presId="urn:microsoft.com/office/officeart/2005/8/layout/cycle1"/>
    <dgm:cxn modelId="{5EE00A1A-55B0-4464-96F3-F5427F670068}" type="presOf" srcId="{CD0815F9-B16C-4371-83B2-25C0452A72CC}" destId="{46035FC3-802B-4B54-9945-642FFD5B28BA}" srcOrd="0" destOrd="0" presId="urn:microsoft.com/office/officeart/2005/8/layout/cycle1"/>
    <dgm:cxn modelId="{0201D8CF-15E2-46FE-BDA3-C479430C3302}" type="presOf" srcId="{E0C91C5D-0F2B-4C6C-A0D9-F76A68FAB0B3}" destId="{F2B327CD-5385-4A86-80CF-CD182B3589D0}" srcOrd="0" destOrd="0" presId="urn:microsoft.com/office/officeart/2005/8/layout/cycle1"/>
    <dgm:cxn modelId="{1842C5D7-8633-4365-9BF6-56606CED24BA}" type="presOf" srcId="{90958777-71AD-4390-A987-34BE480D9DBC}" destId="{38529C05-A4C6-4114-92E8-3A29D34E16CC}" srcOrd="0" destOrd="0" presId="urn:microsoft.com/office/officeart/2005/8/layout/cycle1"/>
    <dgm:cxn modelId="{8734FFA2-15BB-4952-A023-11BFABFC6818}" type="presOf" srcId="{3D1BDF05-4147-4698-9B53-93E983349A9F}" destId="{1A654D11-AC47-4E47-B4CF-437BFBCAF125}" srcOrd="0" destOrd="0" presId="urn:microsoft.com/office/officeart/2005/8/layout/cycle1"/>
    <dgm:cxn modelId="{4F9BEEAB-A3E1-43B8-AD02-D5323F4267DF}" type="presOf" srcId="{CC6D1599-77EA-4AA1-9D18-35D3A6EF1351}" destId="{A364424D-63A9-4753-A5B2-23B49866D131}" srcOrd="0" destOrd="0" presId="urn:microsoft.com/office/officeart/2005/8/layout/cycle1"/>
    <dgm:cxn modelId="{177429AE-6A8C-4FA8-9281-9365D781700B}" srcId="{3D1BDF05-4147-4698-9B53-93E983349A9F}" destId="{CC6D1599-77EA-4AA1-9D18-35D3A6EF1351}" srcOrd="0" destOrd="0" parTransId="{7F8857C2-5761-4B7A-AD4E-6B6E9277E4DB}" sibTransId="{CD0815F9-B16C-4371-83B2-25C0452A72CC}"/>
    <dgm:cxn modelId="{2B1192B1-48A2-4C8B-B244-3DDF6620B989}" type="presOf" srcId="{C9AEC38E-AF61-45E9-9912-C1C19E87A02F}" destId="{E070431E-A0C7-48B7-9A61-6D047736A40B}" srcOrd="0" destOrd="0" presId="urn:microsoft.com/office/officeart/2005/8/layout/cycle1"/>
    <dgm:cxn modelId="{B7A0BC4F-D8D3-4550-A23F-BF61AFA1C04A}" type="presOf" srcId="{29B34705-FE37-4466-80B3-43549B70AD1C}" destId="{A76401E3-8686-4318-8FCD-B52C9BC43D1E}" srcOrd="0" destOrd="0" presId="urn:microsoft.com/office/officeart/2005/8/layout/cycle1"/>
    <dgm:cxn modelId="{47FEC4B3-D6BD-4892-BBD4-5FF00AACAA0B}" type="presParOf" srcId="{1A654D11-AC47-4E47-B4CF-437BFBCAF125}" destId="{10BEF2DF-D32D-4E88-B395-D0C16B902E6E}" srcOrd="0" destOrd="0" presId="urn:microsoft.com/office/officeart/2005/8/layout/cycle1"/>
    <dgm:cxn modelId="{5533E733-A1CE-469A-8CC1-F3C1616B3CBB}" type="presParOf" srcId="{1A654D11-AC47-4E47-B4CF-437BFBCAF125}" destId="{A364424D-63A9-4753-A5B2-23B49866D131}" srcOrd="1" destOrd="0" presId="urn:microsoft.com/office/officeart/2005/8/layout/cycle1"/>
    <dgm:cxn modelId="{CFC26701-B37A-4EBA-BCF2-6932D7B50D87}" type="presParOf" srcId="{1A654D11-AC47-4E47-B4CF-437BFBCAF125}" destId="{46035FC3-802B-4B54-9945-642FFD5B28BA}" srcOrd="2" destOrd="0" presId="urn:microsoft.com/office/officeart/2005/8/layout/cycle1"/>
    <dgm:cxn modelId="{E70ABEF8-D760-4859-9155-D2FA7FF422BA}" type="presParOf" srcId="{1A654D11-AC47-4E47-B4CF-437BFBCAF125}" destId="{91E43779-31C0-4B29-9204-3093797492E6}" srcOrd="3" destOrd="0" presId="urn:microsoft.com/office/officeart/2005/8/layout/cycle1"/>
    <dgm:cxn modelId="{240BB3BA-6F75-4806-BFEC-72B583FFBCB8}" type="presParOf" srcId="{1A654D11-AC47-4E47-B4CF-437BFBCAF125}" destId="{CEE443E1-F689-4F7A-BD4C-8E24F4976E2C}" srcOrd="4" destOrd="0" presId="urn:microsoft.com/office/officeart/2005/8/layout/cycle1"/>
    <dgm:cxn modelId="{769F5BF7-AF03-4EEA-9688-B8AABBAA1013}" type="presParOf" srcId="{1A654D11-AC47-4E47-B4CF-437BFBCAF125}" destId="{A76401E3-8686-4318-8FCD-B52C9BC43D1E}" srcOrd="5" destOrd="0" presId="urn:microsoft.com/office/officeart/2005/8/layout/cycle1"/>
    <dgm:cxn modelId="{089CAFAC-49CD-4F2C-AC3C-633704FF661A}" type="presParOf" srcId="{1A654D11-AC47-4E47-B4CF-437BFBCAF125}" destId="{984EFEF9-B7A0-405A-A219-BE1B54993EBA}" srcOrd="6" destOrd="0" presId="urn:microsoft.com/office/officeart/2005/8/layout/cycle1"/>
    <dgm:cxn modelId="{FC3075E4-FB09-4440-9C10-E39885812019}" type="presParOf" srcId="{1A654D11-AC47-4E47-B4CF-437BFBCAF125}" destId="{38529C05-A4C6-4114-92E8-3A29D34E16CC}" srcOrd="7" destOrd="0" presId="urn:microsoft.com/office/officeart/2005/8/layout/cycle1"/>
    <dgm:cxn modelId="{73019BF4-BEEA-485D-9F79-93097F3A4954}" type="presParOf" srcId="{1A654D11-AC47-4E47-B4CF-437BFBCAF125}" destId="{67D1E8AE-CCC9-4984-94C3-6DFFDB13FC3C}" srcOrd="8" destOrd="0" presId="urn:microsoft.com/office/officeart/2005/8/layout/cycle1"/>
    <dgm:cxn modelId="{87BCE719-BA60-4C4A-9695-B25C3A14070C}" type="presParOf" srcId="{1A654D11-AC47-4E47-B4CF-437BFBCAF125}" destId="{18A75631-8B6E-4F02-8447-57BB84B4474A}" srcOrd="9" destOrd="0" presId="urn:microsoft.com/office/officeart/2005/8/layout/cycle1"/>
    <dgm:cxn modelId="{DF050B7E-7D67-46FA-87D6-3EF5B41429B9}" type="presParOf" srcId="{1A654D11-AC47-4E47-B4CF-437BFBCAF125}" destId="{E070431E-A0C7-48B7-9A61-6D047736A40B}" srcOrd="10" destOrd="0" presId="urn:microsoft.com/office/officeart/2005/8/layout/cycle1"/>
    <dgm:cxn modelId="{C766FDAA-3FCF-4BFD-9260-0650D5086321}" type="presParOf" srcId="{1A654D11-AC47-4E47-B4CF-437BFBCAF125}" destId="{1991F881-B880-4939-8612-AEFAC6C26106}" srcOrd="11" destOrd="0" presId="urn:microsoft.com/office/officeart/2005/8/layout/cycle1"/>
    <dgm:cxn modelId="{D48EB11B-1040-4347-9488-01B32E5D57C5}" type="presParOf" srcId="{1A654D11-AC47-4E47-B4CF-437BFBCAF125}" destId="{F2655C70-7C29-4797-B70D-FA1E01E27A3D}" srcOrd="12" destOrd="0" presId="urn:microsoft.com/office/officeart/2005/8/layout/cycle1"/>
    <dgm:cxn modelId="{D8C9AA01-319F-4A58-9961-BCC2CA8AC4A7}" type="presParOf" srcId="{1A654D11-AC47-4E47-B4CF-437BFBCAF125}" destId="{DB04ADB2-DC60-4EA5-8F7E-D26D0ADBB258}" srcOrd="13" destOrd="0" presId="urn:microsoft.com/office/officeart/2005/8/layout/cycle1"/>
    <dgm:cxn modelId="{C972A207-51C3-419F-8015-6AF41B9F91F6}" type="presParOf" srcId="{1A654D11-AC47-4E47-B4CF-437BFBCAF125}" destId="{F2B327CD-5385-4A86-80CF-CD182B3589D0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4544A83-3C0F-4AF0-A427-98B09B683EF8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5DDBE3-FD1B-4797-BF03-FB61E502D2C3}">
      <dgm:prSet phldrT="[Text]"/>
      <dgm:spPr>
        <a:pattFill prst="pct5">
          <a:fgClr>
            <a:schemeClr val="accent1">
              <a:hueOff val="0"/>
              <a:satOff val="0"/>
              <a:lumOff val="0"/>
            </a:schemeClr>
          </a:fgClr>
          <a:bgClr>
            <a:schemeClr val="bg1"/>
          </a:bgClr>
        </a:pattFill>
        <a:scene3d>
          <a:camera prst="orthographicFront"/>
          <a:lightRig rig="threePt" dir="t"/>
        </a:scene3d>
        <a:sp3d contourW="12700">
          <a:bevelT/>
          <a:contourClr>
            <a:schemeClr val="bg1"/>
          </a:contourClr>
        </a:sp3d>
      </dgm:spPr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Talent management process</a:t>
          </a:r>
          <a:endParaRPr lang="en-US" b="1" dirty="0">
            <a:solidFill>
              <a:schemeClr val="tx1"/>
            </a:solidFill>
          </a:endParaRPr>
        </a:p>
      </dgm:t>
    </dgm:pt>
    <dgm:pt modelId="{E6E6AE4F-D379-44E3-B4E0-1F8C340568A9}" type="parTrans" cxnId="{F90D78DF-54FC-47F9-86F4-751AE3A664C1}">
      <dgm:prSet/>
      <dgm:spPr/>
      <dgm:t>
        <a:bodyPr/>
        <a:lstStyle/>
        <a:p>
          <a:endParaRPr lang="en-US"/>
        </a:p>
      </dgm:t>
    </dgm:pt>
    <dgm:pt modelId="{82D5309D-E602-48A5-863B-B01E85DAC7FA}" type="sibTrans" cxnId="{F90D78DF-54FC-47F9-86F4-751AE3A664C1}">
      <dgm:prSet/>
      <dgm:spPr/>
      <dgm:t>
        <a:bodyPr/>
        <a:lstStyle/>
        <a:p>
          <a:endParaRPr lang="en-US"/>
        </a:p>
      </dgm:t>
    </dgm:pt>
    <dgm:pt modelId="{C8DDEBE8-4BDA-439B-8D63-E1350BC73A14}">
      <dgm:prSet phldrT="[Text]" custT="1"/>
      <dgm:spPr/>
      <dgm:t>
        <a:bodyPr/>
        <a:lstStyle/>
        <a:p>
          <a:r>
            <a:rPr lang="en-US" sz="1600" b="1" dirty="0" smtClean="0"/>
            <a:t>Performance management</a:t>
          </a:r>
          <a:endParaRPr lang="en-US" sz="1600" b="1" dirty="0"/>
        </a:p>
      </dgm:t>
    </dgm:pt>
    <dgm:pt modelId="{7C1D8DC6-C933-4108-8C13-1AA5E6662F0F}" type="parTrans" cxnId="{6CE81091-F0DA-4CC8-A6F7-DD39E4D17A63}">
      <dgm:prSet/>
      <dgm:spPr/>
      <dgm:t>
        <a:bodyPr/>
        <a:lstStyle/>
        <a:p>
          <a:endParaRPr lang="en-US"/>
        </a:p>
      </dgm:t>
    </dgm:pt>
    <dgm:pt modelId="{04387422-3320-4F71-BC41-CA04337FC797}" type="sibTrans" cxnId="{6CE81091-F0DA-4CC8-A6F7-DD39E4D17A63}">
      <dgm:prSet/>
      <dgm:spPr/>
      <dgm:t>
        <a:bodyPr/>
        <a:lstStyle/>
        <a:p>
          <a:endParaRPr lang="en-US"/>
        </a:p>
      </dgm:t>
    </dgm:pt>
    <dgm:pt modelId="{F8685EDE-F74C-4201-BFBF-9ED2DB3479A0}">
      <dgm:prSet phldrT="[Text]" custT="1"/>
      <dgm:spPr/>
      <dgm:t>
        <a:bodyPr/>
        <a:lstStyle/>
        <a:p>
          <a:r>
            <a:rPr lang="en-US" sz="1600" b="1" dirty="0" smtClean="0"/>
            <a:t>Growth potential identification</a:t>
          </a:r>
          <a:endParaRPr lang="en-US" sz="1600" b="1" dirty="0"/>
        </a:p>
      </dgm:t>
    </dgm:pt>
    <dgm:pt modelId="{B3E87B13-D4CB-4F5D-BDDA-5B955D084925}" type="parTrans" cxnId="{B54BF693-3D82-4311-ACA6-627E6362205B}">
      <dgm:prSet/>
      <dgm:spPr/>
      <dgm:t>
        <a:bodyPr/>
        <a:lstStyle/>
        <a:p>
          <a:endParaRPr lang="en-US"/>
        </a:p>
      </dgm:t>
    </dgm:pt>
    <dgm:pt modelId="{5CB46FF6-E1F5-4D46-B2B6-784746EC2082}" type="sibTrans" cxnId="{B54BF693-3D82-4311-ACA6-627E6362205B}">
      <dgm:prSet/>
      <dgm:spPr/>
      <dgm:t>
        <a:bodyPr/>
        <a:lstStyle/>
        <a:p>
          <a:endParaRPr lang="en-US"/>
        </a:p>
      </dgm:t>
    </dgm:pt>
    <dgm:pt modelId="{1D77A3A7-1001-4268-A84C-D16160B39BFA}">
      <dgm:prSet phldrT="[Text]" custT="1"/>
      <dgm:spPr/>
      <dgm:t>
        <a:bodyPr/>
        <a:lstStyle/>
        <a:p>
          <a:r>
            <a:rPr lang="en-US" sz="1600" b="1" dirty="0" smtClean="0"/>
            <a:t>Risk assessment</a:t>
          </a:r>
          <a:endParaRPr lang="en-US" sz="1600" b="1" dirty="0"/>
        </a:p>
      </dgm:t>
    </dgm:pt>
    <dgm:pt modelId="{E810FFB2-5853-474A-8185-2E84072E6C45}" type="parTrans" cxnId="{DB29D9B0-C992-4CA8-BBD6-EB3645B70939}">
      <dgm:prSet/>
      <dgm:spPr/>
      <dgm:t>
        <a:bodyPr/>
        <a:lstStyle/>
        <a:p>
          <a:endParaRPr lang="en-US"/>
        </a:p>
      </dgm:t>
    </dgm:pt>
    <dgm:pt modelId="{2189927B-A902-4CB1-8CC4-3C327898C22D}" type="sibTrans" cxnId="{DB29D9B0-C992-4CA8-BBD6-EB3645B70939}">
      <dgm:prSet/>
      <dgm:spPr/>
      <dgm:t>
        <a:bodyPr/>
        <a:lstStyle/>
        <a:p>
          <a:endParaRPr lang="en-US"/>
        </a:p>
      </dgm:t>
    </dgm:pt>
    <dgm:pt modelId="{4A2F8BC3-6FDB-4B11-B709-1FEF46AF6803}">
      <dgm:prSet phldrT="[Text]" custT="1"/>
      <dgm:spPr/>
      <dgm:t>
        <a:bodyPr/>
        <a:lstStyle/>
        <a:p>
          <a:r>
            <a:rPr lang="en-US" sz="1600" b="1" dirty="0" smtClean="0"/>
            <a:t>Succession plan</a:t>
          </a:r>
          <a:endParaRPr lang="en-US" sz="1600" b="1" dirty="0"/>
        </a:p>
      </dgm:t>
    </dgm:pt>
    <dgm:pt modelId="{DFCC3EB4-945A-4C70-8072-D7869E58E0D6}" type="parTrans" cxnId="{79B53B30-A172-481C-9DCC-9279C1FBCDEB}">
      <dgm:prSet/>
      <dgm:spPr/>
      <dgm:t>
        <a:bodyPr/>
        <a:lstStyle/>
        <a:p>
          <a:endParaRPr lang="en-US"/>
        </a:p>
      </dgm:t>
    </dgm:pt>
    <dgm:pt modelId="{C1F92A0A-B5BB-4249-962B-C875EC364447}" type="sibTrans" cxnId="{79B53B30-A172-481C-9DCC-9279C1FBCDEB}">
      <dgm:prSet/>
      <dgm:spPr/>
      <dgm:t>
        <a:bodyPr/>
        <a:lstStyle/>
        <a:p>
          <a:endParaRPr lang="en-US"/>
        </a:p>
      </dgm:t>
    </dgm:pt>
    <dgm:pt modelId="{8AA3EB92-6195-4498-BBE2-298C6B88530E}" type="pres">
      <dgm:prSet presAssocID="{84544A83-3C0F-4AF0-A427-98B09B683EF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4C540E5-C0BC-4D64-8A51-951C61EAE5AC}" type="pres">
      <dgm:prSet presAssocID="{D45DDBE3-FD1B-4797-BF03-FB61E502D2C3}" presName="centerShape" presStyleLbl="node0" presStyleIdx="0" presStyleCnt="1" custScaleX="84894" custScaleY="83705"/>
      <dgm:spPr/>
      <dgm:t>
        <a:bodyPr/>
        <a:lstStyle/>
        <a:p>
          <a:endParaRPr lang="en-US"/>
        </a:p>
      </dgm:t>
    </dgm:pt>
    <dgm:pt modelId="{AC0940A2-3FFB-4F73-BFB7-EC66A98C7459}" type="pres">
      <dgm:prSet presAssocID="{C8DDEBE8-4BDA-439B-8D63-E1350BC73A14}" presName="node" presStyleLbl="node1" presStyleIdx="0" presStyleCnt="4" custScaleX="145572" custScaleY="1387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0EFEC5-D8A6-41A6-872F-FCD6FB3F3006}" type="pres">
      <dgm:prSet presAssocID="{C8DDEBE8-4BDA-439B-8D63-E1350BC73A14}" presName="dummy" presStyleCnt="0"/>
      <dgm:spPr/>
    </dgm:pt>
    <dgm:pt modelId="{724A469A-8F6E-4FEB-BADF-71027DB328E9}" type="pres">
      <dgm:prSet presAssocID="{04387422-3320-4F71-BC41-CA04337FC797}" presName="sibTrans" presStyleLbl="sibTrans2D1" presStyleIdx="0" presStyleCnt="4"/>
      <dgm:spPr/>
      <dgm:t>
        <a:bodyPr/>
        <a:lstStyle/>
        <a:p>
          <a:endParaRPr lang="en-US"/>
        </a:p>
      </dgm:t>
    </dgm:pt>
    <dgm:pt modelId="{6D9F1964-01D9-4CBB-8961-8D6381FE74D0}" type="pres">
      <dgm:prSet presAssocID="{F8685EDE-F74C-4201-BFBF-9ED2DB3479A0}" presName="node" presStyleLbl="node1" presStyleIdx="1" presStyleCnt="4" custScaleX="135554" custScaleY="1387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FFFA83-CECA-429E-B085-507495CA70A0}" type="pres">
      <dgm:prSet presAssocID="{F8685EDE-F74C-4201-BFBF-9ED2DB3479A0}" presName="dummy" presStyleCnt="0"/>
      <dgm:spPr/>
    </dgm:pt>
    <dgm:pt modelId="{81AA452D-B946-4502-8B4D-EACD9E25CF41}" type="pres">
      <dgm:prSet presAssocID="{5CB46FF6-E1F5-4D46-B2B6-784746EC2082}" presName="sibTrans" presStyleLbl="sibTrans2D1" presStyleIdx="1" presStyleCnt="4"/>
      <dgm:spPr/>
      <dgm:t>
        <a:bodyPr/>
        <a:lstStyle/>
        <a:p>
          <a:endParaRPr lang="en-US"/>
        </a:p>
      </dgm:t>
    </dgm:pt>
    <dgm:pt modelId="{9C925845-F1C5-4B54-883B-BDEB1AEDD41D}" type="pres">
      <dgm:prSet presAssocID="{1D77A3A7-1001-4268-A84C-D16160B39BFA}" presName="node" presStyleLbl="node1" presStyleIdx="2" presStyleCnt="4" custScaleX="135554" custScaleY="1387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74AB84-D832-4380-AEA8-0E959F311636}" type="pres">
      <dgm:prSet presAssocID="{1D77A3A7-1001-4268-A84C-D16160B39BFA}" presName="dummy" presStyleCnt="0"/>
      <dgm:spPr/>
    </dgm:pt>
    <dgm:pt modelId="{DCB7342A-A1D1-4AD0-AAB3-525139F000C0}" type="pres">
      <dgm:prSet presAssocID="{2189927B-A902-4CB1-8CC4-3C327898C22D}" presName="sibTrans" presStyleLbl="sibTrans2D1" presStyleIdx="2" presStyleCnt="4"/>
      <dgm:spPr/>
      <dgm:t>
        <a:bodyPr/>
        <a:lstStyle/>
        <a:p>
          <a:endParaRPr lang="en-US"/>
        </a:p>
      </dgm:t>
    </dgm:pt>
    <dgm:pt modelId="{3D05F32D-9DD8-4AD4-ABB8-D9541FD92CA8}" type="pres">
      <dgm:prSet presAssocID="{4A2F8BC3-6FDB-4B11-B709-1FEF46AF6803}" presName="node" presStyleLbl="node1" presStyleIdx="3" presStyleCnt="4" custScaleX="135554" custScaleY="1387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29C0AD-6D43-41CA-950E-6741C9E120BD}" type="pres">
      <dgm:prSet presAssocID="{4A2F8BC3-6FDB-4B11-B709-1FEF46AF6803}" presName="dummy" presStyleCnt="0"/>
      <dgm:spPr/>
    </dgm:pt>
    <dgm:pt modelId="{3FB9EF4B-2D45-47F0-AFF2-E43AA11C20CA}" type="pres">
      <dgm:prSet presAssocID="{C1F92A0A-B5BB-4249-962B-C875EC364447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B54BF693-3D82-4311-ACA6-627E6362205B}" srcId="{D45DDBE3-FD1B-4797-BF03-FB61E502D2C3}" destId="{F8685EDE-F74C-4201-BFBF-9ED2DB3479A0}" srcOrd="1" destOrd="0" parTransId="{B3E87B13-D4CB-4F5D-BDDA-5B955D084925}" sibTransId="{5CB46FF6-E1F5-4D46-B2B6-784746EC2082}"/>
    <dgm:cxn modelId="{798F30D3-0173-4E97-A063-C05395895EE0}" type="presOf" srcId="{84544A83-3C0F-4AF0-A427-98B09B683EF8}" destId="{8AA3EB92-6195-4498-BBE2-298C6B88530E}" srcOrd="0" destOrd="0" presId="urn:microsoft.com/office/officeart/2005/8/layout/radial6"/>
    <dgm:cxn modelId="{6CE81091-F0DA-4CC8-A6F7-DD39E4D17A63}" srcId="{D45DDBE3-FD1B-4797-BF03-FB61E502D2C3}" destId="{C8DDEBE8-4BDA-439B-8D63-E1350BC73A14}" srcOrd="0" destOrd="0" parTransId="{7C1D8DC6-C933-4108-8C13-1AA5E6662F0F}" sibTransId="{04387422-3320-4F71-BC41-CA04337FC797}"/>
    <dgm:cxn modelId="{6970E504-FA62-4CDB-B77E-6D9D9D7F96DF}" type="presOf" srcId="{04387422-3320-4F71-BC41-CA04337FC797}" destId="{724A469A-8F6E-4FEB-BADF-71027DB328E9}" srcOrd="0" destOrd="0" presId="urn:microsoft.com/office/officeart/2005/8/layout/radial6"/>
    <dgm:cxn modelId="{0D180E8F-A333-4A77-8AE2-818850A65F03}" type="presOf" srcId="{C1F92A0A-B5BB-4249-962B-C875EC364447}" destId="{3FB9EF4B-2D45-47F0-AFF2-E43AA11C20CA}" srcOrd="0" destOrd="0" presId="urn:microsoft.com/office/officeart/2005/8/layout/radial6"/>
    <dgm:cxn modelId="{79B53B30-A172-481C-9DCC-9279C1FBCDEB}" srcId="{D45DDBE3-FD1B-4797-BF03-FB61E502D2C3}" destId="{4A2F8BC3-6FDB-4B11-B709-1FEF46AF6803}" srcOrd="3" destOrd="0" parTransId="{DFCC3EB4-945A-4C70-8072-D7869E58E0D6}" sibTransId="{C1F92A0A-B5BB-4249-962B-C875EC364447}"/>
    <dgm:cxn modelId="{10565DF8-C8EA-4388-A608-2E2363CC9051}" type="presOf" srcId="{2189927B-A902-4CB1-8CC4-3C327898C22D}" destId="{DCB7342A-A1D1-4AD0-AAB3-525139F000C0}" srcOrd="0" destOrd="0" presId="urn:microsoft.com/office/officeart/2005/8/layout/radial6"/>
    <dgm:cxn modelId="{E414AA8B-F545-4A5F-AD14-499AC8DF918B}" type="presOf" srcId="{F8685EDE-F74C-4201-BFBF-9ED2DB3479A0}" destId="{6D9F1964-01D9-4CBB-8961-8D6381FE74D0}" srcOrd="0" destOrd="0" presId="urn:microsoft.com/office/officeart/2005/8/layout/radial6"/>
    <dgm:cxn modelId="{444B42E6-E507-4420-A830-03329A0A27DE}" type="presOf" srcId="{D45DDBE3-FD1B-4797-BF03-FB61E502D2C3}" destId="{64C540E5-C0BC-4D64-8A51-951C61EAE5AC}" srcOrd="0" destOrd="0" presId="urn:microsoft.com/office/officeart/2005/8/layout/radial6"/>
    <dgm:cxn modelId="{E5D2142C-B95A-4EA4-848E-B350344D05AD}" type="presOf" srcId="{1D77A3A7-1001-4268-A84C-D16160B39BFA}" destId="{9C925845-F1C5-4B54-883B-BDEB1AEDD41D}" srcOrd="0" destOrd="0" presId="urn:microsoft.com/office/officeart/2005/8/layout/radial6"/>
    <dgm:cxn modelId="{910F9B49-C3DA-4A6A-AF8A-ACD52770ACED}" type="presOf" srcId="{4A2F8BC3-6FDB-4B11-B709-1FEF46AF6803}" destId="{3D05F32D-9DD8-4AD4-ABB8-D9541FD92CA8}" srcOrd="0" destOrd="0" presId="urn:microsoft.com/office/officeart/2005/8/layout/radial6"/>
    <dgm:cxn modelId="{8B876ECD-5DF4-42BC-BFAE-F258C4AA70BE}" type="presOf" srcId="{5CB46FF6-E1F5-4D46-B2B6-784746EC2082}" destId="{81AA452D-B946-4502-8B4D-EACD9E25CF41}" srcOrd="0" destOrd="0" presId="urn:microsoft.com/office/officeart/2005/8/layout/radial6"/>
    <dgm:cxn modelId="{F90D78DF-54FC-47F9-86F4-751AE3A664C1}" srcId="{84544A83-3C0F-4AF0-A427-98B09B683EF8}" destId="{D45DDBE3-FD1B-4797-BF03-FB61E502D2C3}" srcOrd="0" destOrd="0" parTransId="{E6E6AE4F-D379-44E3-B4E0-1F8C340568A9}" sibTransId="{82D5309D-E602-48A5-863B-B01E85DAC7FA}"/>
    <dgm:cxn modelId="{DB29D9B0-C992-4CA8-BBD6-EB3645B70939}" srcId="{D45DDBE3-FD1B-4797-BF03-FB61E502D2C3}" destId="{1D77A3A7-1001-4268-A84C-D16160B39BFA}" srcOrd="2" destOrd="0" parTransId="{E810FFB2-5853-474A-8185-2E84072E6C45}" sibTransId="{2189927B-A902-4CB1-8CC4-3C327898C22D}"/>
    <dgm:cxn modelId="{C0120B71-EBA6-4FBA-8937-09DA57389626}" type="presOf" srcId="{C8DDEBE8-4BDA-439B-8D63-E1350BC73A14}" destId="{AC0940A2-3FFB-4F73-BFB7-EC66A98C7459}" srcOrd="0" destOrd="0" presId="urn:microsoft.com/office/officeart/2005/8/layout/radial6"/>
    <dgm:cxn modelId="{8CD51F94-BB8C-439A-83CC-C2F0F15BEB7F}" type="presParOf" srcId="{8AA3EB92-6195-4498-BBE2-298C6B88530E}" destId="{64C540E5-C0BC-4D64-8A51-951C61EAE5AC}" srcOrd="0" destOrd="0" presId="urn:microsoft.com/office/officeart/2005/8/layout/radial6"/>
    <dgm:cxn modelId="{BE6CDD0D-DF4C-4E7B-BFBA-CE79F19BCA15}" type="presParOf" srcId="{8AA3EB92-6195-4498-BBE2-298C6B88530E}" destId="{AC0940A2-3FFB-4F73-BFB7-EC66A98C7459}" srcOrd="1" destOrd="0" presId="urn:microsoft.com/office/officeart/2005/8/layout/radial6"/>
    <dgm:cxn modelId="{3CD60844-E29C-47CA-9DF7-30EBA556A10D}" type="presParOf" srcId="{8AA3EB92-6195-4498-BBE2-298C6B88530E}" destId="{EA0EFEC5-D8A6-41A6-872F-FCD6FB3F3006}" srcOrd="2" destOrd="0" presId="urn:microsoft.com/office/officeart/2005/8/layout/radial6"/>
    <dgm:cxn modelId="{50D7006D-6F75-4FEA-AF92-E4AA094573F7}" type="presParOf" srcId="{8AA3EB92-6195-4498-BBE2-298C6B88530E}" destId="{724A469A-8F6E-4FEB-BADF-71027DB328E9}" srcOrd="3" destOrd="0" presId="urn:microsoft.com/office/officeart/2005/8/layout/radial6"/>
    <dgm:cxn modelId="{36AC135E-AB32-4D6A-A9A8-72CE9C0DDB5D}" type="presParOf" srcId="{8AA3EB92-6195-4498-BBE2-298C6B88530E}" destId="{6D9F1964-01D9-4CBB-8961-8D6381FE74D0}" srcOrd="4" destOrd="0" presId="urn:microsoft.com/office/officeart/2005/8/layout/radial6"/>
    <dgm:cxn modelId="{BFE9C106-67B0-4AF3-88BD-95DCB98508C6}" type="presParOf" srcId="{8AA3EB92-6195-4498-BBE2-298C6B88530E}" destId="{9AFFFA83-CECA-429E-B085-507495CA70A0}" srcOrd="5" destOrd="0" presId="urn:microsoft.com/office/officeart/2005/8/layout/radial6"/>
    <dgm:cxn modelId="{A7B6FA52-1501-45DA-B44C-1BC2A5DEE06A}" type="presParOf" srcId="{8AA3EB92-6195-4498-BBE2-298C6B88530E}" destId="{81AA452D-B946-4502-8B4D-EACD9E25CF41}" srcOrd="6" destOrd="0" presId="urn:microsoft.com/office/officeart/2005/8/layout/radial6"/>
    <dgm:cxn modelId="{7BC5945D-C161-45ED-8824-807E53E98268}" type="presParOf" srcId="{8AA3EB92-6195-4498-BBE2-298C6B88530E}" destId="{9C925845-F1C5-4B54-883B-BDEB1AEDD41D}" srcOrd="7" destOrd="0" presId="urn:microsoft.com/office/officeart/2005/8/layout/radial6"/>
    <dgm:cxn modelId="{C1F98E58-D711-48FB-A707-7C83AFE357F9}" type="presParOf" srcId="{8AA3EB92-6195-4498-BBE2-298C6B88530E}" destId="{0274AB84-D832-4380-AEA8-0E959F311636}" srcOrd="8" destOrd="0" presId="urn:microsoft.com/office/officeart/2005/8/layout/radial6"/>
    <dgm:cxn modelId="{6502D6DE-9651-4A0A-855E-D3070A33224E}" type="presParOf" srcId="{8AA3EB92-6195-4498-BBE2-298C6B88530E}" destId="{DCB7342A-A1D1-4AD0-AAB3-525139F000C0}" srcOrd="9" destOrd="0" presId="urn:microsoft.com/office/officeart/2005/8/layout/radial6"/>
    <dgm:cxn modelId="{DE3ED406-9A0F-4636-BEC2-5086549112A1}" type="presParOf" srcId="{8AA3EB92-6195-4498-BBE2-298C6B88530E}" destId="{3D05F32D-9DD8-4AD4-ABB8-D9541FD92CA8}" srcOrd="10" destOrd="0" presId="urn:microsoft.com/office/officeart/2005/8/layout/radial6"/>
    <dgm:cxn modelId="{8AB84EF1-1772-4118-991F-E716FEE5BC7C}" type="presParOf" srcId="{8AA3EB92-6195-4498-BBE2-298C6B88530E}" destId="{2F29C0AD-6D43-41CA-950E-6741C9E120BD}" srcOrd="11" destOrd="0" presId="urn:microsoft.com/office/officeart/2005/8/layout/radial6"/>
    <dgm:cxn modelId="{A2BBDD06-3F75-4636-A152-0F7DC13649F8}" type="presParOf" srcId="{8AA3EB92-6195-4498-BBE2-298C6B88530E}" destId="{3FB9EF4B-2D45-47F0-AFF2-E43AA11C20CA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153178-A4B7-4B07-9D50-28DB543B5651}">
      <dsp:nvSpPr>
        <dsp:cNvPr id="0" name=""/>
        <dsp:cNvSpPr/>
      </dsp:nvSpPr>
      <dsp:spPr>
        <a:xfrm rot="16200000">
          <a:off x="-278546" y="1737130"/>
          <a:ext cx="3483661" cy="2128886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114300" rIns="102870" bIns="11430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kern="1200" dirty="0" smtClean="0"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rPr>
            <a:t>a Fast –Track development journey from a student to a professional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 smtClean="0">
            <a:latin typeface="Arial" panose="020B0604020202020204" pitchFamily="34" charset="0"/>
            <a:ea typeface="宋体" pitchFamily="2" charset="-122"/>
            <a:cs typeface="Arial" panose="020B0604020202020204" pitchFamily="34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Reach first career goal by professional way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Develop own career interest</a:t>
          </a:r>
          <a:endParaRPr lang="en-US" sz="1800" kern="1200" dirty="0"/>
        </a:p>
      </dsp:txBody>
      <dsp:txXfrm rot="5400000">
        <a:off x="502783" y="1163685"/>
        <a:ext cx="2024944" cy="3275777"/>
      </dsp:txXfrm>
    </dsp:sp>
    <dsp:sp modelId="{DB4A9BF1-51BF-410D-92B4-0B11A24524FC}">
      <dsp:nvSpPr>
        <dsp:cNvPr id="0" name=""/>
        <dsp:cNvSpPr/>
      </dsp:nvSpPr>
      <dsp:spPr>
        <a:xfrm rot="5400000">
          <a:off x="5816571" y="1717935"/>
          <a:ext cx="3483661" cy="2128886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27000" rIns="76200" bIns="1270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 smtClean="0"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rPr>
            <a:t>Get the talent BDCN needs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 smtClean="0">
            <a:latin typeface="Arial" panose="020B0604020202020204" pitchFamily="34" charset="0"/>
            <a:ea typeface="宋体" pitchFamily="2" charset="-122"/>
            <a:cs typeface="Arial" panose="020B0604020202020204" pitchFamily="34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Train competent successor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Gain fresh blood to make BDCN energetic and dynamic</a:t>
          </a:r>
          <a:endParaRPr lang="en-US" sz="2000" kern="1200" dirty="0"/>
        </a:p>
      </dsp:txBody>
      <dsp:txXfrm rot="-5400000">
        <a:off x="6493958" y="1144490"/>
        <a:ext cx="2024944" cy="3275777"/>
      </dsp:txXfrm>
    </dsp:sp>
    <dsp:sp modelId="{DA51B675-32AA-4000-AAD3-B796C8CA22D3}">
      <dsp:nvSpPr>
        <dsp:cNvPr id="0" name=""/>
        <dsp:cNvSpPr/>
      </dsp:nvSpPr>
      <dsp:spPr>
        <a:xfrm>
          <a:off x="3198427" y="68076"/>
          <a:ext cx="2225554" cy="222544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36865A-C440-4790-AF67-DF75EB4B58FF}">
      <dsp:nvSpPr>
        <dsp:cNvPr id="0" name=""/>
        <dsp:cNvSpPr/>
      </dsp:nvSpPr>
      <dsp:spPr>
        <a:xfrm rot="10800000">
          <a:off x="3198427" y="3261296"/>
          <a:ext cx="2225554" cy="222544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AF78B6-8DF9-45C7-83FF-1CE194DA4BED}">
      <dsp:nvSpPr>
        <dsp:cNvPr id="0" name=""/>
        <dsp:cNvSpPr/>
      </dsp:nvSpPr>
      <dsp:spPr>
        <a:xfrm rot="10800000">
          <a:off x="0" y="0"/>
          <a:ext cx="5429250" cy="1305745"/>
        </a:xfrm>
        <a:prstGeom prst="trapezoid">
          <a:avLst>
            <a:gd name="adj" fmla="val 693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70%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On The Job</a:t>
          </a:r>
          <a:endParaRPr lang="zh-CN" alt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10800000">
        <a:off x="950118" y="0"/>
        <a:ext cx="3529012" cy="1305745"/>
      </dsp:txXfrm>
    </dsp:sp>
    <dsp:sp modelId="{4348D99A-E2E9-409A-8DB6-1A4E57D5FC5D}">
      <dsp:nvSpPr>
        <dsp:cNvPr id="0" name=""/>
        <dsp:cNvSpPr/>
      </dsp:nvSpPr>
      <dsp:spPr>
        <a:xfrm rot="10800000">
          <a:off x="904875" y="1305745"/>
          <a:ext cx="3619500" cy="1305745"/>
        </a:xfrm>
        <a:prstGeom prst="trapezoid">
          <a:avLst>
            <a:gd name="adj" fmla="val 69300"/>
          </a:avLst>
        </a:prstGeom>
        <a:gradFill rotWithShape="0">
          <a:gsLst>
            <a:gs pos="0">
              <a:schemeClr val="accent5">
                <a:hueOff val="9813"/>
                <a:satOff val="4058"/>
                <a:lumOff val="2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9813"/>
                <a:satOff val="4058"/>
                <a:lumOff val="2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9813"/>
                <a:satOff val="4058"/>
                <a:lumOff val="2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20%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People </a:t>
          </a:r>
          <a:endParaRPr lang="zh-CN" alt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10800000">
        <a:off x="1538287" y="1305745"/>
        <a:ext cx="2352675" cy="1305745"/>
      </dsp:txXfrm>
    </dsp:sp>
    <dsp:sp modelId="{5A1518C1-DADB-48EA-A3C7-207015C7A195}">
      <dsp:nvSpPr>
        <dsp:cNvPr id="0" name=""/>
        <dsp:cNvSpPr/>
      </dsp:nvSpPr>
      <dsp:spPr>
        <a:xfrm rot="10800000">
          <a:off x="1809750" y="2611490"/>
          <a:ext cx="1809750" cy="1305745"/>
        </a:xfrm>
        <a:prstGeom prst="trapezoid">
          <a:avLst>
            <a:gd name="adj" fmla="val 69300"/>
          </a:avLst>
        </a:prstGeom>
        <a:gradFill rotWithShape="0">
          <a:gsLst>
            <a:gs pos="0">
              <a:schemeClr val="accent5">
                <a:hueOff val="19625"/>
                <a:satOff val="8117"/>
                <a:lumOff val="568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19625"/>
                <a:satOff val="8117"/>
                <a:lumOff val="568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19625"/>
                <a:satOff val="8117"/>
                <a:lumOff val="568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10%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Study</a:t>
          </a:r>
          <a:endParaRPr lang="zh-CN" alt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10800000">
        <a:off x="1809750" y="2611490"/>
        <a:ext cx="1809750" cy="13057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64424D-63A9-4753-A5B2-23B49866D131}">
      <dsp:nvSpPr>
        <dsp:cNvPr id="0" name=""/>
        <dsp:cNvSpPr/>
      </dsp:nvSpPr>
      <dsp:spPr>
        <a:xfrm>
          <a:off x="3477902" y="32176"/>
          <a:ext cx="1080498" cy="1080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Rotation</a:t>
          </a:r>
          <a:endParaRPr lang="en-US" sz="2000" kern="1200" dirty="0"/>
        </a:p>
      </dsp:txBody>
      <dsp:txXfrm>
        <a:off x="3477902" y="32176"/>
        <a:ext cx="1080498" cy="1080498"/>
      </dsp:txXfrm>
    </dsp:sp>
    <dsp:sp modelId="{46035FC3-802B-4B54-9945-642FFD5B28BA}">
      <dsp:nvSpPr>
        <dsp:cNvPr id="0" name=""/>
        <dsp:cNvSpPr/>
      </dsp:nvSpPr>
      <dsp:spPr>
        <a:xfrm>
          <a:off x="934847" y="757"/>
          <a:ext cx="4052776" cy="4052776"/>
        </a:xfrm>
        <a:prstGeom prst="circularArrow">
          <a:avLst>
            <a:gd name="adj1" fmla="val 5199"/>
            <a:gd name="adj2" fmla="val 335817"/>
            <a:gd name="adj3" fmla="val 21293635"/>
            <a:gd name="adj4" fmla="val 19765895"/>
            <a:gd name="adj5" fmla="val 606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E443E1-F689-4F7A-BD4C-8E24F4976E2C}">
      <dsp:nvSpPr>
        <dsp:cNvPr id="0" name=""/>
        <dsp:cNvSpPr/>
      </dsp:nvSpPr>
      <dsp:spPr>
        <a:xfrm>
          <a:off x="4131112" y="2042549"/>
          <a:ext cx="1080498" cy="1080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Coaching</a:t>
          </a:r>
          <a:endParaRPr lang="en-US" sz="2000" kern="1200" dirty="0"/>
        </a:p>
      </dsp:txBody>
      <dsp:txXfrm>
        <a:off x="4131112" y="2042549"/>
        <a:ext cx="1080498" cy="1080498"/>
      </dsp:txXfrm>
    </dsp:sp>
    <dsp:sp modelId="{A76401E3-8686-4318-8FCD-B52C9BC43D1E}">
      <dsp:nvSpPr>
        <dsp:cNvPr id="0" name=""/>
        <dsp:cNvSpPr/>
      </dsp:nvSpPr>
      <dsp:spPr>
        <a:xfrm>
          <a:off x="931679" y="4890"/>
          <a:ext cx="4052776" cy="4052776"/>
        </a:xfrm>
        <a:prstGeom prst="circularArrow">
          <a:avLst>
            <a:gd name="adj1" fmla="val 5199"/>
            <a:gd name="adj2" fmla="val 335817"/>
            <a:gd name="adj3" fmla="val 3642387"/>
            <a:gd name="adj4" fmla="val 2243103"/>
            <a:gd name="adj5" fmla="val 606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529C05-A4C6-4114-92E8-3A29D34E16CC}">
      <dsp:nvSpPr>
        <dsp:cNvPr id="0" name=""/>
        <dsp:cNvSpPr/>
      </dsp:nvSpPr>
      <dsp:spPr>
        <a:xfrm>
          <a:off x="2319578" y="3287125"/>
          <a:ext cx="1361146" cy="1080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Networking</a:t>
          </a:r>
          <a:endParaRPr lang="en-US" sz="2000" kern="1200" dirty="0"/>
        </a:p>
      </dsp:txBody>
      <dsp:txXfrm>
        <a:off x="2319578" y="3287125"/>
        <a:ext cx="1361146" cy="1080498"/>
      </dsp:txXfrm>
    </dsp:sp>
    <dsp:sp modelId="{67D1E8AE-CCC9-4984-94C3-6DFFDB13FC3C}">
      <dsp:nvSpPr>
        <dsp:cNvPr id="0" name=""/>
        <dsp:cNvSpPr/>
      </dsp:nvSpPr>
      <dsp:spPr>
        <a:xfrm>
          <a:off x="937771" y="4571"/>
          <a:ext cx="4052776" cy="4052776"/>
        </a:xfrm>
        <a:prstGeom prst="circularArrow">
          <a:avLst>
            <a:gd name="adj1" fmla="val 5199"/>
            <a:gd name="adj2" fmla="val 335817"/>
            <a:gd name="adj3" fmla="val 8220314"/>
            <a:gd name="adj4" fmla="val 6660385"/>
            <a:gd name="adj5" fmla="val 606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70431E-A0C7-48B7-9A61-6D047736A40B}">
      <dsp:nvSpPr>
        <dsp:cNvPr id="0" name=""/>
        <dsp:cNvSpPr/>
      </dsp:nvSpPr>
      <dsp:spPr>
        <a:xfrm>
          <a:off x="258996" y="2042549"/>
          <a:ext cx="1984227" cy="1080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Performance Management</a:t>
          </a:r>
          <a:endParaRPr lang="en-US" sz="2000" kern="1200" dirty="0"/>
        </a:p>
      </dsp:txBody>
      <dsp:txXfrm>
        <a:off x="258996" y="2042549"/>
        <a:ext cx="1984227" cy="1080498"/>
      </dsp:txXfrm>
    </dsp:sp>
    <dsp:sp modelId="{1991F881-B880-4939-8612-AEFAC6C26106}">
      <dsp:nvSpPr>
        <dsp:cNvPr id="0" name=""/>
        <dsp:cNvSpPr/>
      </dsp:nvSpPr>
      <dsp:spPr>
        <a:xfrm>
          <a:off x="934847" y="757"/>
          <a:ext cx="4052776" cy="4052776"/>
        </a:xfrm>
        <a:prstGeom prst="circularArrow">
          <a:avLst>
            <a:gd name="adj1" fmla="val 5199"/>
            <a:gd name="adj2" fmla="val 335817"/>
            <a:gd name="adj3" fmla="val 12298288"/>
            <a:gd name="adj4" fmla="val 10770549"/>
            <a:gd name="adj5" fmla="val 606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04ADB2-DC60-4EA5-8F7E-D26D0ADBB258}">
      <dsp:nvSpPr>
        <dsp:cNvPr id="0" name=""/>
        <dsp:cNvSpPr/>
      </dsp:nvSpPr>
      <dsp:spPr>
        <a:xfrm>
          <a:off x="1364070" y="32176"/>
          <a:ext cx="1080498" cy="1080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Career plan</a:t>
          </a:r>
          <a:endParaRPr lang="en-US" sz="2000" kern="1200" dirty="0"/>
        </a:p>
      </dsp:txBody>
      <dsp:txXfrm>
        <a:off x="1364070" y="32176"/>
        <a:ext cx="1080498" cy="1080498"/>
      </dsp:txXfrm>
    </dsp:sp>
    <dsp:sp modelId="{F2B327CD-5385-4A86-80CF-CD182B3589D0}">
      <dsp:nvSpPr>
        <dsp:cNvPr id="0" name=""/>
        <dsp:cNvSpPr/>
      </dsp:nvSpPr>
      <dsp:spPr>
        <a:xfrm>
          <a:off x="934847" y="757"/>
          <a:ext cx="4052776" cy="4052776"/>
        </a:xfrm>
        <a:prstGeom prst="circularArrow">
          <a:avLst>
            <a:gd name="adj1" fmla="val 5199"/>
            <a:gd name="adj2" fmla="val 335817"/>
            <a:gd name="adj3" fmla="val 16866092"/>
            <a:gd name="adj4" fmla="val 15198091"/>
            <a:gd name="adj5" fmla="val 606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B9EF4B-2D45-47F0-AFF2-E43AA11C20CA}">
      <dsp:nvSpPr>
        <dsp:cNvPr id="0" name=""/>
        <dsp:cNvSpPr/>
      </dsp:nvSpPr>
      <dsp:spPr>
        <a:xfrm>
          <a:off x="1814146" y="568556"/>
          <a:ext cx="3785263" cy="3785263"/>
        </a:xfrm>
        <a:prstGeom prst="blockArc">
          <a:avLst>
            <a:gd name="adj1" fmla="val 10800000"/>
            <a:gd name="adj2" fmla="val 1620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B7342A-A1D1-4AD0-AAB3-525139F000C0}">
      <dsp:nvSpPr>
        <dsp:cNvPr id="0" name=""/>
        <dsp:cNvSpPr/>
      </dsp:nvSpPr>
      <dsp:spPr>
        <a:xfrm>
          <a:off x="1814146" y="568556"/>
          <a:ext cx="3785263" cy="3785263"/>
        </a:xfrm>
        <a:prstGeom prst="blockArc">
          <a:avLst>
            <a:gd name="adj1" fmla="val 5400000"/>
            <a:gd name="adj2" fmla="val 1080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AA452D-B946-4502-8B4D-EACD9E25CF41}">
      <dsp:nvSpPr>
        <dsp:cNvPr id="0" name=""/>
        <dsp:cNvSpPr/>
      </dsp:nvSpPr>
      <dsp:spPr>
        <a:xfrm>
          <a:off x="1814146" y="568556"/>
          <a:ext cx="3785263" cy="3785263"/>
        </a:xfrm>
        <a:prstGeom prst="blockArc">
          <a:avLst>
            <a:gd name="adj1" fmla="val 0"/>
            <a:gd name="adj2" fmla="val 540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4A469A-8F6E-4FEB-BADF-71027DB328E9}">
      <dsp:nvSpPr>
        <dsp:cNvPr id="0" name=""/>
        <dsp:cNvSpPr/>
      </dsp:nvSpPr>
      <dsp:spPr>
        <a:xfrm>
          <a:off x="1814146" y="568556"/>
          <a:ext cx="3785263" cy="3785263"/>
        </a:xfrm>
        <a:prstGeom prst="blockArc">
          <a:avLst>
            <a:gd name="adj1" fmla="val 16200000"/>
            <a:gd name="adj2" fmla="val 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C540E5-C0BC-4D64-8A51-951C61EAE5AC}">
      <dsp:nvSpPr>
        <dsp:cNvPr id="0" name=""/>
        <dsp:cNvSpPr/>
      </dsp:nvSpPr>
      <dsp:spPr>
        <a:xfrm>
          <a:off x="2966934" y="1731706"/>
          <a:ext cx="1479687" cy="1458963"/>
        </a:xfrm>
        <a:prstGeom prst="ellipse">
          <a:avLst/>
        </a:prstGeom>
        <a:pattFill prst="pct5">
          <a:fgClr>
            <a:schemeClr val="accent1">
              <a:hueOff val="0"/>
              <a:satOff val="0"/>
              <a:lumOff val="0"/>
            </a:schemeClr>
          </a:fgClr>
          <a:bgClr>
            <a:schemeClr val="bg1"/>
          </a:bgClr>
        </a:patt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 contourW="12700">
          <a:bevelT/>
          <a:contourClr>
            <a:schemeClr val="bg1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</a:rPr>
            <a:t>Talent management process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3183629" y="1945366"/>
        <a:ext cx="1046297" cy="1031643"/>
      </dsp:txXfrm>
    </dsp:sp>
    <dsp:sp modelId="{AC0940A2-3FFB-4F73-BFB7-EC66A98C7459}">
      <dsp:nvSpPr>
        <dsp:cNvPr id="0" name=""/>
        <dsp:cNvSpPr/>
      </dsp:nvSpPr>
      <dsp:spPr>
        <a:xfrm>
          <a:off x="2818725" y="-233913"/>
          <a:ext cx="1776105" cy="16927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Performance management</a:t>
          </a:r>
          <a:endParaRPr lang="en-US" sz="1600" b="1" kern="1200" dirty="0"/>
        </a:p>
      </dsp:txBody>
      <dsp:txXfrm>
        <a:off x="3078830" y="13990"/>
        <a:ext cx="1255895" cy="1196980"/>
      </dsp:txXfrm>
    </dsp:sp>
    <dsp:sp modelId="{6D9F1964-01D9-4CBB-8961-8D6381FE74D0}">
      <dsp:nvSpPr>
        <dsp:cNvPr id="0" name=""/>
        <dsp:cNvSpPr/>
      </dsp:nvSpPr>
      <dsp:spPr>
        <a:xfrm>
          <a:off x="4728548" y="1614794"/>
          <a:ext cx="1653877" cy="16927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Growth potential identification</a:t>
          </a:r>
          <a:endParaRPr lang="en-US" sz="1600" b="1" kern="1200" dirty="0"/>
        </a:p>
      </dsp:txBody>
      <dsp:txXfrm>
        <a:off x="4970753" y="1862697"/>
        <a:ext cx="1169467" cy="1196980"/>
      </dsp:txXfrm>
    </dsp:sp>
    <dsp:sp modelId="{9C925845-F1C5-4B54-883B-BDEB1AEDD41D}">
      <dsp:nvSpPr>
        <dsp:cNvPr id="0" name=""/>
        <dsp:cNvSpPr/>
      </dsp:nvSpPr>
      <dsp:spPr>
        <a:xfrm>
          <a:off x="2879839" y="3463503"/>
          <a:ext cx="1653877" cy="16927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Risk assessment</a:t>
          </a:r>
          <a:endParaRPr lang="en-US" sz="1600" b="1" kern="1200" dirty="0"/>
        </a:p>
      </dsp:txBody>
      <dsp:txXfrm>
        <a:off x="3122044" y="3711406"/>
        <a:ext cx="1169467" cy="1196980"/>
      </dsp:txXfrm>
    </dsp:sp>
    <dsp:sp modelId="{3D05F32D-9DD8-4AD4-ABB8-D9541FD92CA8}">
      <dsp:nvSpPr>
        <dsp:cNvPr id="0" name=""/>
        <dsp:cNvSpPr/>
      </dsp:nvSpPr>
      <dsp:spPr>
        <a:xfrm>
          <a:off x="1031131" y="1614794"/>
          <a:ext cx="1653877" cy="16927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Succession plan</a:t>
          </a:r>
          <a:endParaRPr lang="en-US" sz="1600" b="1" kern="1200" dirty="0"/>
        </a:p>
      </dsp:txBody>
      <dsp:txXfrm>
        <a:off x="1273336" y="1862697"/>
        <a:ext cx="1169467" cy="11969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BBEDA-E66A-AD49-8E55-2A470C0210F9}" type="datetime1">
              <a:rPr lang="nl-BE" smtClean="0"/>
              <a:t>28/09/2018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FC929F-C52B-7B40-A683-7C268F88001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71033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94228-F90B-3840-A13E-41AB4CAAD593}" type="datetime1">
              <a:rPr lang="nl-BE" smtClean="0"/>
              <a:t>28/09/2018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4482CF-18ED-F642-9D00-7F55B8A339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08847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63432-8B1D-A346-B32E-152BE13C1F54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4045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 local jewels on 1 inspiring and supportive motherboard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0FFDC-2733-B543-A184-09BAFD9D6CF2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751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482CF-18ED-F642-9D00-7F55B8A33912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216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482CF-18ED-F642-9D00-7F55B8A33912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7224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482CF-18ED-F642-9D00-7F55B8A33912}" type="slidenum">
              <a:rPr lang="nl-NL" smtClean="0"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2346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482CF-18ED-F642-9D00-7F55B8A33912}" type="slidenum">
              <a:rPr lang="nl-NL" smtClean="0"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9238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17"/>
          <p:cNvSpPr>
            <a:spLocks noGrp="1"/>
          </p:cNvSpPr>
          <p:nvPr>
            <p:ph type="pic" sz="quarter" idx="11"/>
          </p:nvPr>
        </p:nvSpPr>
        <p:spPr>
          <a:xfrm>
            <a:off x="535020" y="535807"/>
            <a:ext cx="11121960" cy="3639953"/>
          </a:xfrm>
        </p:spPr>
        <p:txBody>
          <a:bodyPr/>
          <a:lstStyle>
            <a:lvl1pPr>
              <a:buFont typeface="Arial"/>
              <a:buChar char="•"/>
              <a:defRPr/>
            </a:lvl1pPr>
          </a:lstStyle>
          <a:p>
            <a:r>
              <a:rPr lang="en-US" smtClean="0"/>
              <a:t>Click icon to add picture</a:t>
            </a:r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532921" y="4158250"/>
            <a:ext cx="11124000" cy="2160000"/>
          </a:xfrm>
          <a:prstGeom prst="rect">
            <a:avLst/>
          </a:prstGeom>
          <a:solidFill>
            <a:srgbClr val="0D2E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894191" y="4590406"/>
            <a:ext cx="7200000" cy="786614"/>
          </a:xfrm>
          <a:noFill/>
        </p:spPr>
        <p:txBody>
          <a:bodyPr anchor="t">
            <a:noAutofit/>
          </a:bodyPr>
          <a:lstStyle>
            <a:lvl1pPr marL="0" indent="0" algn="l">
              <a:buFont typeface="+mj-lt"/>
              <a:buNone/>
              <a:defRPr sz="5000" baseline="0">
                <a:solidFill>
                  <a:srgbClr val="FFFFFF"/>
                </a:solidFill>
                <a:latin typeface="Proxima Nova"/>
                <a:cs typeface="Proxima Nov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nl-BE" dirty="0" smtClean="0"/>
              <a:t>Titel toevoegen</a:t>
            </a:r>
            <a:endParaRPr lang="nl-BE" dirty="0"/>
          </a:p>
        </p:txBody>
      </p:sp>
      <p:sp>
        <p:nvSpPr>
          <p:cNvPr id="12" name="Tijdelijke aanduiding voor inhoud 11"/>
          <p:cNvSpPr>
            <a:spLocks noGrp="1"/>
          </p:cNvSpPr>
          <p:nvPr>
            <p:ph sz="quarter" idx="10" hasCustomPrompt="1"/>
          </p:nvPr>
        </p:nvSpPr>
        <p:spPr>
          <a:xfrm>
            <a:off x="894191" y="5421977"/>
            <a:ext cx="7200000" cy="466818"/>
          </a:xfrm>
        </p:spPr>
        <p:txBody>
          <a:bodyPr anchor="t">
            <a:normAutofit/>
          </a:bodyPr>
          <a:lstStyle>
            <a:lvl1pPr marL="0" indent="0">
              <a:buNone/>
              <a:defRPr sz="28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l-NL" dirty="0" smtClean="0"/>
              <a:t>Klik om tekst toe te voegen </a:t>
            </a:r>
            <a:endParaRPr lang="nl-NL" dirty="0"/>
          </a:p>
        </p:txBody>
      </p:sp>
      <p:pic>
        <p:nvPicPr>
          <p:cNvPr id="14" name="Afbeelding 13" descr="LogoPPT_neg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333" y="4873963"/>
            <a:ext cx="2412123" cy="72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27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23887" y="549275"/>
            <a:ext cx="10944225" cy="255397"/>
          </a:xfrm>
        </p:spPr>
        <p:txBody>
          <a:bodyPr anchor="b">
            <a:normAutofit/>
          </a:bodyPr>
          <a:lstStyle>
            <a:lvl1pPr algn="l">
              <a:defRPr sz="1200">
                <a:solidFill>
                  <a:srgbClr val="0E3E66"/>
                </a:solidFill>
              </a:defRPr>
            </a:lvl1pPr>
          </a:lstStyle>
          <a:p>
            <a:r>
              <a:rPr lang="nl-NL" dirty="0" smtClean="0"/>
              <a:t>Index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23887" y="1419149"/>
            <a:ext cx="10944225" cy="3986784"/>
          </a:xfrm>
        </p:spPr>
        <p:txBody>
          <a:bodyPr>
            <a:normAutofit/>
          </a:bodyPr>
          <a:lstStyle>
            <a:lvl1pPr marL="457200" indent="-457200" algn="l">
              <a:buFont typeface="+mj-lt"/>
              <a:buAutoNum type="arabicPeriod"/>
              <a:defRPr sz="2000">
                <a:solidFill>
                  <a:srgbClr val="0E3E66"/>
                </a:solidFill>
                <a:latin typeface="Proxima Nova"/>
                <a:cs typeface="Proxima Nov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nl-BE" dirty="0"/>
          </a:p>
        </p:txBody>
      </p:sp>
      <p:cxnSp>
        <p:nvCxnSpPr>
          <p:cNvPr id="10" name="Rechte verbindingslijn 9"/>
          <p:cNvCxnSpPr/>
          <p:nvPr userDrawn="1"/>
        </p:nvCxnSpPr>
        <p:spPr>
          <a:xfrm>
            <a:off x="623887" y="950976"/>
            <a:ext cx="10944225" cy="0"/>
          </a:xfrm>
          <a:prstGeom prst="line">
            <a:avLst/>
          </a:prstGeom>
          <a:ln w="6350">
            <a:solidFill>
              <a:srgbClr val="0E3E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 userDrawn="1"/>
        </p:nvCxnSpPr>
        <p:spPr>
          <a:xfrm>
            <a:off x="623887" y="1871472"/>
            <a:ext cx="10944225" cy="0"/>
          </a:xfrm>
          <a:prstGeom prst="line">
            <a:avLst/>
          </a:prstGeom>
          <a:ln w="3175">
            <a:solidFill>
              <a:srgbClr val="0E3E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10764380" y="6356350"/>
            <a:ext cx="818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Proxima Nova"/>
                <a:cs typeface="Proxima Nova"/>
              </a:defRPr>
            </a:lvl1pPr>
          </a:lstStyle>
          <a:p>
            <a:fld id="{D686FD15-AC48-EF46-9358-7D3A0A48BCF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2" name="Tijdelijke aanduiding voor tekst 7"/>
          <p:cNvSpPr>
            <a:spLocks noGrp="1"/>
          </p:cNvSpPr>
          <p:nvPr>
            <p:ph type="body" sz="quarter" idx="10" hasCustomPrompt="1"/>
          </p:nvPr>
        </p:nvSpPr>
        <p:spPr>
          <a:xfrm>
            <a:off x="8323615" y="6445453"/>
            <a:ext cx="2043342" cy="218694"/>
          </a:xfrm>
        </p:spPr>
        <p:txBody>
          <a:bodyPr>
            <a:normAutofit/>
          </a:bodyPr>
          <a:lstStyle>
            <a:lvl1pPr marL="0" indent="0" algn="r">
              <a:buNone/>
              <a:defRPr sz="9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 smtClean="0"/>
              <a:t>Hier komt het webadres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4538209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93" userDrawn="1">
          <p15:clr>
            <a:srgbClr val="FBAE40"/>
          </p15:clr>
        </p15:guide>
        <p15:guide id="2" pos="7287" userDrawn="1">
          <p15:clr>
            <a:srgbClr val="FBAE40"/>
          </p15:clr>
        </p15:guide>
        <p15:guide id="3" orient="horz" pos="346" userDrawn="1">
          <p15:clr>
            <a:srgbClr val="FBAE40"/>
          </p15:clr>
        </p15:guide>
        <p15:guide id="4" pos="3727" userDrawn="1">
          <p15:clr>
            <a:srgbClr val="FBAE40"/>
          </p15:clr>
        </p15:guide>
        <p15:guide id="5" pos="395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23888" y="1419149"/>
            <a:ext cx="5292726" cy="4074566"/>
          </a:xfrm>
        </p:spPr>
        <p:txBody>
          <a:bodyPr>
            <a:normAutofit/>
          </a:bodyPr>
          <a:lstStyle>
            <a:lvl1pPr marL="0" indent="0" algn="l">
              <a:buFont typeface="+mj-lt"/>
              <a:buNone/>
              <a:defRPr sz="5000">
                <a:solidFill>
                  <a:srgbClr val="0E3E66"/>
                </a:solidFill>
                <a:latin typeface="Proxima Nova"/>
                <a:cs typeface="Proxima Nov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nl-BE" dirty="0"/>
          </a:p>
        </p:txBody>
      </p:sp>
      <p:sp>
        <p:nvSpPr>
          <p:cNvPr id="5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10764380" y="6356350"/>
            <a:ext cx="818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Proxima Nova"/>
                <a:cs typeface="Proxima Nova"/>
              </a:defRPr>
            </a:lvl1pPr>
          </a:lstStyle>
          <a:p>
            <a:fld id="{D686FD15-AC48-EF46-9358-7D3A0A48BCF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6" name="Tijdelijke aanduiding voor tekst 7"/>
          <p:cNvSpPr>
            <a:spLocks noGrp="1"/>
          </p:cNvSpPr>
          <p:nvPr>
            <p:ph type="body" sz="quarter" idx="10" hasCustomPrompt="1"/>
          </p:nvPr>
        </p:nvSpPr>
        <p:spPr>
          <a:xfrm>
            <a:off x="8323615" y="6445453"/>
            <a:ext cx="2043342" cy="218694"/>
          </a:xfrm>
        </p:spPr>
        <p:txBody>
          <a:bodyPr>
            <a:normAutofit/>
          </a:bodyPr>
          <a:lstStyle>
            <a:lvl1pPr marL="0" indent="0" algn="r">
              <a:buNone/>
              <a:defRPr sz="9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 smtClean="0"/>
              <a:t>Hier komt het webadres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0251690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93">
          <p15:clr>
            <a:srgbClr val="FBAE40"/>
          </p15:clr>
        </p15:guide>
        <p15:guide id="2" pos="7287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pos="3727">
          <p15:clr>
            <a:srgbClr val="FBAE40"/>
          </p15:clr>
        </p15:guide>
        <p15:guide id="5" pos="395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achtergrond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247181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23887" y="549275"/>
            <a:ext cx="10944225" cy="255397"/>
          </a:xfrm>
        </p:spPr>
        <p:txBody>
          <a:bodyPr anchor="b">
            <a:normAutofit/>
          </a:bodyPr>
          <a:lstStyle>
            <a:lvl1pPr algn="l">
              <a:defRPr sz="1200">
                <a:solidFill>
                  <a:srgbClr val="0E3E66"/>
                </a:solidFill>
              </a:defRPr>
            </a:lvl1pPr>
          </a:lstStyle>
          <a:p>
            <a:r>
              <a:rPr lang="nl-NL" dirty="0" smtClean="0"/>
              <a:t>Hier komt de titel</a:t>
            </a:r>
            <a:endParaRPr lang="nl-BE" dirty="0"/>
          </a:p>
        </p:txBody>
      </p:sp>
      <p:sp>
        <p:nvSpPr>
          <p:cNvPr id="11" name="Tijdelijke aanduiding voor tekst 8"/>
          <p:cNvSpPr>
            <a:spLocks noGrp="1"/>
          </p:cNvSpPr>
          <p:nvPr>
            <p:ph type="body" sz="quarter" idx="12"/>
          </p:nvPr>
        </p:nvSpPr>
        <p:spPr>
          <a:xfrm>
            <a:off x="623887" y="1419150"/>
            <a:ext cx="5292727" cy="4074565"/>
          </a:xfrm>
        </p:spPr>
        <p:txBody>
          <a:bodyPr>
            <a:normAutofit/>
          </a:bodyPr>
          <a:lstStyle>
            <a:lvl1pPr marL="0" indent="0" algn="l">
              <a:buNone/>
              <a:defRPr sz="5000">
                <a:solidFill>
                  <a:srgbClr val="0E3E66"/>
                </a:solidFill>
                <a:latin typeface="Proxima Nova"/>
                <a:cs typeface="Proxima Nov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6" name="Rechte verbindingslijn 5"/>
          <p:cNvCxnSpPr/>
          <p:nvPr userDrawn="1"/>
        </p:nvCxnSpPr>
        <p:spPr>
          <a:xfrm>
            <a:off x="623887" y="950976"/>
            <a:ext cx="10944225" cy="0"/>
          </a:xfrm>
          <a:prstGeom prst="line">
            <a:avLst/>
          </a:prstGeom>
          <a:ln w="6350">
            <a:solidFill>
              <a:srgbClr val="0E3E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10764380" y="6356350"/>
            <a:ext cx="818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Proxima Nova"/>
                <a:cs typeface="Proxima Nova"/>
              </a:defRPr>
            </a:lvl1pPr>
          </a:lstStyle>
          <a:p>
            <a:fld id="{D686FD15-AC48-EF46-9358-7D3A0A48BCF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0" name="Tijdelijke aanduiding voor tekst 7"/>
          <p:cNvSpPr>
            <a:spLocks noGrp="1"/>
          </p:cNvSpPr>
          <p:nvPr>
            <p:ph type="body" sz="quarter" idx="10" hasCustomPrompt="1"/>
          </p:nvPr>
        </p:nvSpPr>
        <p:spPr>
          <a:xfrm>
            <a:off x="8323615" y="6445453"/>
            <a:ext cx="2043342" cy="218694"/>
          </a:xfrm>
        </p:spPr>
        <p:txBody>
          <a:bodyPr>
            <a:normAutofit/>
          </a:bodyPr>
          <a:lstStyle>
            <a:lvl1pPr marL="0" indent="0" algn="r">
              <a:buNone/>
              <a:defRPr sz="9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 smtClean="0"/>
              <a:t>Hier komt het webadres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119652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93">
          <p15:clr>
            <a:srgbClr val="FBAE40"/>
          </p15:clr>
        </p15:guide>
        <p15:guide id="2" pos="7287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pos="3727">
          <p15:clr>
            <a:srgbClr val="FBAE40"/>
          </p15:clr>
        </p15:guide>
        <p15:guide id="5" pos="395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1"/>
          </p:nvPr>
        </p:nvSpPr>
        <p:spPr>
          <a:xfrm>
            <a:off x="623888" y="1419225"/>
            <a:ext cx="5286375" cy="4291013"/>
          </a:xfrm>
        </p:spPr>
        <p:txBody>
          <a:bodyPr>
            <a:normAutofit/>
          </a:bodyPr>
          <a:lstStyle>
            <a:lvl1pPr marL="0" indent="0">
              <a:buNone/>
              <a:defRPr sz="5000">
                <a:solidFill>
                  <a:srgbClr val="0E3E66"/>
                </a:solidFill>
                <a:latin typeface="Proxima Nova"/>
                <a:cs typeface="Proxima Nova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23887" y="549275"/>
            <a:ext cx="10944225" cy="255397"/>
          </a:xfrm>
        </p:spPr>
        <p:txBody>
          <a:bodyPr anchor="b">
            <a:normAutofit/>
          </a:bodyPr>
          <a:lstStyle>
            <a:lvl1pPr algn="l">
              <a:defRPr sz="1200">
                <a:solidFill>
                  <a:srgbClr val="0E3E66"/>
                </a:solidFill>
                <a:latin typeface="Proxima Nova"/>
                <a:cs typeface="Proxima Nova"/>
              </a:defRPr>
            </a:lvl1pPr>
          </a:lstStyle>
          <a:p>
            <a:r>
              <a:rPr lang="nl-NL" dirty="0" smtClean="0"/>
              <a:t>Hier komt de titel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275388" y="1419148"/>
            <a:ext cx="5292724" cy="4291379"/>
          </a:xfrm>
        </p:spPr>
        <p:txBody>
          <a:bodyPr>
            <a:normAutofit/>
          </a:bodyPr>
          <a:lstStyle>
            <a:lvl1pPr marL="0" indent="0" algn="l">
              <a:buFont typeface="+mj-lt"/>
              <a:buNone/>
              <a:defRPr sz="1200">
                <a:solidFill>
                  <a:srgbClr val="0E3E66"/>
                </a:solidFill>
                <a:latin typeface="Proxima Nova"/>
                <a:cs typeface="Proxima Nov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nl-BE" dirty="0"/>
          </a:p>
        </p:txBody>
      </p:sp>
      <p:cxnSp>
        <p:nvCxnSpPr>
          <p:cNvPr id="10" name="Rechte verbindingslijn 9"/>
          <p:cNvCxnSpPr/>
          <p:nvPr userDrawn="1"/>
        </p:nvCxnSpPr>
        <p:spPr>
          <a:xfrm>
            <a:off x="623887" y="950976"/>
            <a:ext cx="10944225" cy="0"/>
          </a:xfrm>
          <a:prstGeom prst="line">
            <a:avLst/>
          </a:prstGeom>
          <a:ln w="6350">
            <a:solidFill>
              <a:srgbClr val="0E3E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10764380" y="6356350"/>
            <a:ext cx="818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Proxima Nova"/>
                <a:cs typeface="Proxima Nova"/>
              </a:defRPr>
            </a:lvl1pPr>
          </a:lstStyle>
          <a:p>
            <a:fld id="{D686FD15-AC48-EF46-9358-7D3A0A48BCF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1" name="Tijdelijke aanduiding voor tekst 7"/>
          <p:cNvSpPr>
            <a:spLocks noGrp="1"/>
          </p:cNvSpPr>
          <p:nvPr>
            <p:ph type="body" sz="quarter" idx="10" hasCustomPrompt="1"/>
          </p:nvPr>
        </p:nvSpPr>
        <p:spPr>
          <a:xfrm>
            <a:off x="8323615" y="6445453"/>
            <a:ext cx="2043342" cy="218694"/>
          </a:xfrm>
        </p:spPr>
        <p:txBody>
          <a:bodyPr>
            <a:normAutofit/>
          </a:bodyPr>
          <a:lstStyle>
            <a:lvl1pPr marL="0" indent="0" algn="r">
              <a:buNone/>
              <a:defRPr sz="9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 smtClean="0"/>
              <a:t>Hier komt het webadres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3440771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93">
          <p15:clr>
            <a:srgbClr val="FBAE40"/>
          </p15:clr>
        </p15:guide>
        <p15:guide id="2" pos="7287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pos="3727">
          <p15:clr>
            <a:srgbClr val="FBAE40"/>
          </p15:clr>
        </p15:guide>
        <p15:guide id="5" pos="395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23887" y="549275"/>
            <a:ext cx="10944225" cy="255397"/>
          </a:xfrm>
        </p:spPr>
        <p:txBody>
          <a:bodyPr anchor="b">
            <a:normAutofit/>
          </a:bodyPr>
          <a:lstStyle>
            <a:lvl1pPr algn="l">
              <a:defRPr sz="1200">
                <a:solidFill>
                  <a:srgbClr val="0E3E66"/>
                </a:solidFill>
              </a:defRPr>
            </a:lvl1pPr>
          </a:lstStyle>
          <a:p>
            <a:r>
              <a:rPr lang="nl-NL" dirty="0" smtClean="0"/>
              <a:t>Hier komt de titel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23889" y="1419149"/>
            <a:ext cx="5292724" cy="4250130"/>
          </a:xfrm>
        </p:spPr>
        <p:txBody>
          <a:bodyPr>
            <a:normAutofit/>
          </a:bodyPr>
          <a:lstStyle>
            <a:lvl1pPr marL="0" indent="0" algn="l">
              <a:buFont typeface="+mj-lt"/>
              <a:buNone/>
              <a:defRPr sz="1200">
                <a:solidFill>
                  <a:srgbClr val="0E3E66"/>
                </a:solidFill>
                <a:latin typeface="Proxima Nova"/>
                <a:cs typeface="Proxima Nov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nl-BE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0" hasCustomPrompt="1"/>
          </p:nvPr>
        </p:nvSpPr>
        <p:spPr>
          <a:xfrm>
            <a:off x="8323615" y="6445453"/>
            <a:ext cx="2043342" cy="218694"/>
          </a:xfrm>
        </p:spPr>
        <p:txBody>
          <a:bodyPr>
            <a:normAutofit/>
          </a:bodyPr>
          <a:lstStyle>
            <a:lvl1pPr marL="0" indent="0" algn="r">
              <a:buNone/>
              <a:defRPr sz="9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 smtClean="0"/>
              <a:t>Hier komt het webadres</a:t>
            </a:r>
            <a:endParaRPr lang="nl-BE" dirty="0"/>
          </a:p>
        </p:txBody>
      </p:sp>
      <p:cxnSp>
        <p:nvCxnSpPr>
          <p:cNvPr id="10" name="Rechte verbindingslijn 9"/>
          <p:cNvCxnSpPr/>
          <p:nvPr userDrawn="1"/>
        </p:nvCxnSpPr>
        <p:spPr>
          <a:xfrm>
            <a:off x="623887" y="950976"/>
            <a:ext cx="10944225" cy="0"/>
          </a:xfrm>
          <a:prstGeom prst="line">
            <a:avLst/>
          </a:prstGeom>
          <a:ln w="6350">
            <a:solidFill>
              <a:srgbClr val="0E3E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jdelijke aanduiding voor afbeelding 4"/>
          <p:cNvSpPr>
            <a:spLocks noGrp="1"/>
          </p:cNvSpPr>
          <p:nvPr>
            <p:ph type="pic" sz="quarter" idx="11"/>
          </p:nvPr>
        </p:nvSpPr>
        <p:spPr>
          <a:xfrm>
            <a:off x="6275388" y="1419148"/>
            <a:ext cx="5292725" cy="4250131"/>
          </a:xfrm>
        </p:spPr>
        <p:txBody>
          <a:bodyPr/>
          <a:lstStyle>
            <a:lvl1pPr>
              <a:buFont typeface="Arial"/>
              <a:buChar char="•"/>
              <a:defRPr>
                <a:latin typeface="Proxima Nova"/>
                <a:cs typeface="Proxima Nova"/>
              </a:defRPr>
            </a:lvl1pPr>
          </a:lstStyle>
          <a:p>
            <a:r>
              <a:rPr lang="en-US" smtClean="0"/>
              <a:t>Click icon to add picture</a:t>
            </a:r>
            <a:endParaRPr lang="nl-BE" dirty="0"/>
          </a:p>
        </p:txBody>
      </p:sp>
      <p:sp>
        <p:nvSpPr>
          <p:cNvPr id="7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10764380" y="6356350"/>
            <a:ext cx="818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Proxima Nova"/>
                <a:cs typeface="Proxima Nova"/>
              </a:defRPr>
            </a:lvl1pPr>
          </a:lstStyle>
          <a:p>
            <a:fld id="{D686FD15-AC48-EF46-9358-7D3A0A48BCF3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655269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93">
          <p15:clr>
            <a:srgbClr val="FBAE40"/>
          </p15:clr>
        </p15:guide>
        <p15:guide id="2" pos="7287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pos="3727">
          <p15:clr>
            <a:srgbClr val="FBAE40"/>
          </p15:clr>
        </p15:guide>
        <p15:guide id="5" pos="395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BC47E8-FF8B-8D47-82C5-5ABAFCE1AA2B}" type="datetimeFigureOut">
              <a:rPr lang="nl-NL" smtClean="0"/>
              <a:t>28-9-2018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25B864-3A9C-D94A-B22D-AAE23B62A93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5390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705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chte verbindingslijn 3"/>
          <p:cNvCxnSpPr/>
          <p:nvPr userDrawn="1"/>
        </p:nvCxnSpPr>
        <p:spPr>
          <a:xfrm>
            <a:off x="623887" y="950976"/>
            <a:ext cx="10944225" cy="0"/>
          </a:xfrm>
          <a:prstGeom prst="line">
            <a:avLst/>
          </a:prstGeom>
          <a:ln w="6350">
            <a:solidFill>
              <a:srgbClr val="0E3E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el 1"/>
          <p:cNvSpPr>
            <a:spLocks noGrp="1"/>
          </p:cNvSpPr>
          <p:nvPr>
            <p:ph type="ctrTitle" hasCustomPrompt="1"/>
          </p:nvPr>
        </p:nvSpPr>
        <p:spPr>
          <a:xfrm>
            <a:off x="623887" y="549275"/>
            <a:ext cx="10944225" cy="255397"/>
          </a:xfrm>
        </p:spPr>
        <p:txBody>
          <a:bodyPr anchor="b">
            <a:normAutofit/>
          </a:bodyPr>
          <a:lstStyle>
            <a:lvl1pPr algn="l">
              <a:defRPr sz="1200" baseline="0">
                <a:solidFill>
                  <a:srgbClr val="0E3E66"/>
                </a:solidFill>
                <a:latin typeface="Proxima Nova"/>
                <a:cs typeface="Proxima Nova"/>
              </a:defRPr>
            </a:lvl1pPr>
          </a:lstStyle>
          <a:p>
            <a:r>
              <a:rPr lang="nl-NL" dirty="0" err="1" smtClean="0"/>
              <a:t>Table</a:t>
            </a:r>
            <a:r>
              <a:rPr lang="nl-NL" dirty="0" smtClean="0"/>
              <a:t> of contents</a:t>
            </a:r>
            <a:endParaRPr lang="nl-BE" dirty="0"/>
          </a:p>
        </p:txBody>
      </p:sp>
      <p:sp>
        <p:nvSpPr>
          <p:cNvPr id="6" name="Tijdelijke aanduiding voor tekst 55"/>
          <p:cNvSpPr>
            <a:spLocks noGrp="1"/>
          </p:cNvSpPr>
          <p:nvPr>
            <p:ph type="body" sz="quarter" idx="27" hasCustomPrompt="1"/>
          </p:nvPr>
        </p:nvSpPr>
        <p:spPr>
          <a:xfrm>
            <a:off x="630544" y="1296180"/>
            <a:ext cx="10894081" cy="4432140"/>
          </a:xfrm>
        </p:spPr>
        <p:txBody>
          <a:bodyPr numCol="3"/>
          <a:lstStyle>
            <a:lvl1pPr>
              <a:defRPr/>
            </a:lvl1pPr>
            <a:lvl2pPr marL="534988" marR="0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5000"/>
              <a:buFontTx/>
              <a:buBlip>
                <a:blip r:embed="rId2"/>
              </a:buBlip>
              <a:tabLst/>
              <a:defRPr/>
            </a:lvl2pPr>
          </a:lstStyle>
          <a:p>
            <a:pPr lvl="0"/>
            <a:r>
              <a:rPr lang="nl-BE" dirty="0" smtClean="0"/>
              <a:t>Schrijf hier de titel</a:t>
            </a:r>
          </a:p>
          <a:p>
            <a:pPr lvl="1"/>
            <a:r>
              <a:rPr lang="nl-BE" dirty="0" smtClean="0"/>
              <a:t>Tweede niveau</a:t>
            </a:r>
          </a:p>
          <a:p>
            <a:pPr marL="534988" marR="0" lvl="1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5000"/>
              <a:buFontTx/>
              <a:buBlip>
                <a:blip r:embed="rId2"/>
              </a:buBlip>
              <a:tabLst/>
              <a:defRPr/>
            </a:pPr>
            <a:r>
              <a:rPr lang="nl-BE" dirty="0" smtClean="0"/>
              <a:t>Tweede niveau</a:t>
            </a:r>
          </a:p>
          <a:p>
            <a:pPr marL="534988" marR="0" lvl="1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5000"/>
              <a:buFontTx/>
              <a:buBlip>
                <a:blip r:embed="rId2"/>
              </a:buBlip>
              <a:tabLst/>
              <a:defRPr/>
            </a:pPr>
            <a:r>
              <a:rPr lang="nl-BE" dirty="0" smtClean="0"/>
              <a:t>Tweede niveau</a:t>
            </a:r>
          </a:p>
          <a:p>
            <a:pPr marL="534988" marR="0" lvl="1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5000"/>
              <a:buFontTx/>
              <a:buBlip>
                <a:blip r:embed="rId2"/>
              </a:buBlip>
              <a:tabLst/>
              <a:defRPr/>
            </a:pPr>
            <a:r>
              <a:rPr lang="nl-BE" dirty="0" smtClean="0"/>
              <a:t>Tweede niveau</a:t>
            </a:r>
          </a:p>
          <a:p>
            <a:pPr marL="534988" marR="0" lvl="1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5000"/>
              <a:buFontTx/>
              <a:buBlip>
                <a:blip r:embed="rId2"/>
              </a:buBlip>
              <a:tabLst/>
              <a:defRPr/>
            </a:pPr>
            <a:endParaRPr lang="nl-BE" dirty="0" smtClean="0"/>
          </a:p>
          <a:p>
            <a:pPr lvl="0"/>
            <a:r>
              <a:rPr lang="nl-BE" dirty="0" smtClean="0"/>
              <a:t>Schrijf hier de titel</a:t>
            </a:r>
          </a:p>
          <a:p>
            <a:pPr lvl="1"/>
            <a:r>
              <a:rPr lang="nl-BE" dirty="0" smtClean="0"/>
              <a:t>Tweede niveau</a:t>
            </a:r>
          </a:p>
          <a:p>
            <a:pPr marL="534988" marR="0" lvl="1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5000"/>
              <a:buFontTx/>
              <a:buBlip>
                <a:blip r:embed="rId2"/>
              </a:buBlip>
              <a:tabLst/>
              <a:defRPr/>
            </a:pPr>
            <a:r>
              <a:rPr lang="nl-BE" dirty="0" smtClean="0"/>
              <a:t>Tweede niveau</a:t>
            </a:r>
          </a:p>
          <a:p>
            <a:pPr marL="534988" marR="0" lvl="1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5000"/>
              <a:buFontTx/>
              <a:buBlip>
                <a:blip r:embed="rId2"/>
              </a:buBlip>
              <a:tabLst/>
              <a:defRPr/>
            </a:pPr>
            <a:r>
              <a:rPr lang="nl-BE" dirty="0" smtClean="0"/>
              <a:t>Tweede niveau</a:t>
            </a:r>
          </a:p>
          <a:p>
            <a:pPr marL="534988" marR="0" lvl="1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5000"/>
              <a:buFontTx/>
              <a:buBlip>
                <a:blip r:embed="rId2"/>
              </a:buBlip>
              <a:tabLst/>
              <a:defRPr/>
            </a:pPr>
            <a:r>
              <a:rPr lang="nl-BE" dirty="0" smtClean="0"/>
              <a:t>Tweede niveau</a:t>
            </a:r>
          </a:p>
          <a:p>
            <a:pPr marL="534988" marR="0" lvl="1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5000"/>
              <a:buFontTx/>
              <a:buBlip>
                <a:blip r:embed="rId2"/>
              </a:buBlip>
              <a:tabLst/>
              <a:defRPr/>
            </a:pPr>
            <a:endParaRPr lang="nl-BE" dirty="0" smtClean="0"/>
          </a:p>
          <a:p>
            <a:pPr lvl="0"/>
            <a:r>
              <a:rPr lang="nl-BE" dirty="0" smtClean="0"/>
              <a:t>Schrijf hier de titel</a:t>
            </a:r>
          </a:p>
          <a:p>
            <a:pPr lvl="1"/>
            <a:r>
              <a:rPr lang="nl-BE" dirty="0" smtClean="0"/>
              <a:t>Tweede niveau</a:t>
            </a:r>
          </a:p>
          <a:p>
            <a:pPr marL="534988" marR="0" lvl="1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5000"/>
              <a:buFontTx/>
              <a:buBlip>
                <a:blip r:embed="rId2"/>
              </a:buBlip>
              <a:tabLst/>
              <a:defRPr/>
            </a:pPr>
            <a:r>
              <a:rPr lang="nl-BE" dirty="0" smtClean="0"/>
              <a:t>Tweede niveau</a:t>
            </a:r>
          </a:p>
          <a:p>
            <a:pPr marL="534988" marR="0" lvl="1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5000"/>
              <a:buFontTx/>
              <a:buBlip>
                <a:blip r:embed="rId2"/>
              </a:buBlip>
              <a:tabLst/>
              <a:defRPr/>
            </a:pPr>
            <a:r>
              <a:rPr lang="nl-BE" dirty="0" smtClean="0"/>
              <a:t>Tweede niveau</a:t>
            </a:r>
          </a:p>
          <a:p>
            <a:pPr marL="534988" marR="0" lvl="1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5000"/>
              <a:buFontTx/>
              <a:buBlip>
                <a:blip r:embed="rId2"/>
              </a:buBlip>
              <a:tabLst/>
              <a:defRPr/>
            </a:pPr>
            <a:r>
              <a:rPr lang="nl-BE" dirty="0" smtClean="0"/>
              <a:t>Tweede niveau</a:t>
            </a:r>
          </a:p>
          <a:p>
            <a:pPr marL="534988" marR="0" lvl="1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5000"/>
              <a:buFontTx/>
              <a:buBlip>
                <a:blip r:embed="rId2"/>
              </a:buBlip>
              <a:tabLst/>
              <a:defRPr/>
            </a:pPr>
            <a:endParaRPr lang="nl-BE" dirty="0" smtClean="0"/>
          </a:p>
          <a:p>
            <a:pPr lvl="0"/>
            <a:r>
              <a:rPr lang="nl-BE" dirty="0" smtClean="0"/>
              <a:t>Schrijf hier de titel</a:t>
            </a:r>
          </a:p>
          <a:p>
            <a:pPr lvl="1"/>
            <a:r>
              <a:rPr lang="nl-BE" dirty="0" smtClean="0"/>
              <a:t>Tweede niveau</a:t>
            </a:r>
          </a:p>
          <a:p>
            <a:pPr marL="534988" marR="0" lvl="1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5000"/>
              <a:buFontTx/>
              <a:buBlip>
                <a:blip r:embed="rId2"/>
              </a:buBlip>
              <a:tabLst/>
              <a:defRPr/>
            </a:pPr>
            <a:r>
              <a:rPr lang="nl-BE" dirty="0" smtClean="0"/>
              <a:t>Tweede niveau</a:t>
            </a:r>
          </a:p>
          <a:p>
            <a:pPr marL="534988" marR="0" lvl="1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5000"/>
              <a:buFontTx/>
              <a:buBlip>
                <a:blip r:embed="rId2"/>
              </a:buBlip>
              <a:tabLst/>
              <a:defRPr/>
            </a:pPr>
            <a:r>
              <a:rPr lang="nl-BE" dirty="0" smtClean="0"/>
              <a:t>Tweede niveau</a:t>
            </a:r>
          </a:p>
          <a:p>
            <a:pPr marL="534988" marR="0" lvl="1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5000"/>
              <a:buFontTx/>
              <a:buBlip>
                <a:blip r:embed="rId2"/>
              </a:buBlip>
              <a:tabLst/>
              <a:defRPr/>
            </a:pPr>
            <a:r>
              <a:rPr lang="nl-BE" dirty="0" smtClean="0"/>
              <a:t>Tweede niveau</a:t>
            </a:r>
          </a:p>
          <a:p>
            <a:pPr marL="534988" marR="0" lvl="1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5000"/>
              <a:buFontTx/>
              <a:buBlip>
                <a:blip r:embed="rId2"/>
              </a:buBlip>
              <a:tabLst/>
              <a:defRPr/>
            </a:pPr>
            <a:endParaRPr lang="nl-BE" dirty="0" smtClean="0"/>
          </a:p>
          <a:p>
            <a:pPr lvl="0"/>
            <a:r>
              <a:rPr lang="nl-BE" dirty="0" smtClean="0"/>
              <a:t>Schrijf hier de titel</a:t>
            </a:r>
          </a:p>
          <a:p>
            <a:pPr lvl="1"/>
            <a:r>
              <a:rPr lang="nl-BE" dirty="0" smtClean="0"/>
              <a:t>Tweede niveau</a:t>
            </a:r>
          </a:p>
          <a:p>
            <a:pPr marL="534988" marR="0" lvl="1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5000"/>
              <a:buFontTx/>
              <a:buBlip>
                <a:blip r:embed="rId2"/>
              </a:buBlip>
              <a:tabLst/>
              <a:defRPr/>
            </a:pPr>
            <a:r>
              <a:rPr lang="nl-BE" dirty="0" smtClean="0"/>
              <a:t>Tweede niveau</a:t>
            </a:r>
          </a:p>
          <a:p>
            <a:pPr marL="534988" marR="0" lvl="1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5000"/>
              <a:buFontTx/>
              <a:buBlip>
                <a:blip r:embed="rId2"/>
              </a:buBlip>
              <a:tabLst/>
              <a:defRPr/>
            </a:pPr>
            <a:r>
              <a:rPr lang="nl-BE" dirty="0" smtClean="0"/>
              <a:t>Tweede niveau</a:t>
            </a:r>
          </a:p>
          <a:p>
            <a:pPr marL="534988" marR="0" lvl="1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5000"/>
              <a:buFontTx/>
              <a:buBlip>
                <a:blip r:embed="rId2"/>
              </a:buBlip>
              <a:tabLst/>
              <a:defRPr/>
            </a:pPr>
            <a:r>
              <a:rPr lang="nl-BE" dirty="0" smtClean="0"/>
              <a:t>Tweede niveau</a:t>
            </a:r>
          </a:p>
          <a:p>
            <a:pPr marL="534988" marR="0" lvl="1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5000"/>
              <a:buFontTx/>
              <a:buBlip>
                <a:blip r:embed="rId2"/>
              </a:buBlip>
              <a:tabLst/>
              <a:defRPr/>
            </a:pPr>
            <a:endParaRPr lang="nl-BE" dirty="0" smtClean="0"/>
          </a:p>
          <a:p>
            <a:pPr lvl="0"/>
            <a:r>
              <a:rPr lang="nl-BE" dirty="0" smtClean="0"/>
              <a:t>Schrijf hier de titel</a:t>
            </a:r>
          </a:p>
          <a:p>
            <a:pPr lvl="1"/>
            <a:r>
              <a:rPr lang="nl-BE" dirty="0" smtClean="0"/>
              <a:t>Tweede niveau</a:t>
            </a:r>
          </a:p>
          <a:p>
            <a:pPr marL="534988" marR="0" lvl="1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5000"/>
              <a:buFontTx/>
              <a:buBlip>
                <a:blip r:embed="rId2"/>
              </a:buBlip>
              <a:tabLst/>
              <a:defRPr/>
            </a:pPr>
            <a:r>
              <a:rPr lang="nl-BE" dirty="0" smtClean="0"/>
              <a:t>Tweede niveau</a:t>
            </a:r>
          </a:p>
          <a:p>
            <a:pPr marL="534988" marR="0" lvl="1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5000"/>
              <a:buFontTx/>
              <a:buBlip>
                <a:blip r:embed="rId2"/>
              </a:buBlip>
              <a:tabLst/>
              <a:defRPr/>
            </a:pPr>
            <a:r>
              <a:rPr lang="nl-BE" dirty="0" smtClean="0"/>
              <a:t>Tweede niveau</a:t>
            </a:r>
          </a:p>
          <a:p>
            <a:pPr marL="534988" marR="0" lvl="1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5000"/>
              <a:buFontTx/>
              <a:buBlip>
                <a:blip r:embed="rId2"/>
              </a:buBlip>
              <a:tabLst/>
              <a:defRPr/>
            </a:pPr>
            <a:r>
              <a:rPr lang="nl-BE" dirty="0" smtClean="0"/>
              <a:t>Tweede niveau</a:t>
            </a:r>
          </a:p>
          <a:p>
            <a:pPr marL="534988" marR="0" lvl="1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5000"/>
              <a:buFontTx/>
              <a:buBlip>
                <a:blip r:embed="rId2"/>
              </a:buBlip>
              <a:tabLst/>
              <a:defRPr/>
            </a:pPr>
            <a:endParaRPr lang="nl-BE" dirty="0" smtClean="0"/>
          </a:p>
          <a:p>
            <a:pPr lvl="0"/>
            <a:r>
              <a:rPr lang="nl-BE" dirty="0" smtClean="0"/>
              <a:t>Schrijf hier de titel</a:t>
            </a:r>
          </a:p>
          <a:p>
            <a:pPr lvl="1"/>
            <a:r>
              <a:rPr lang="nl-BE" dirty="0" smtClean="0"/>
              <a:t>Tweede niveau</a:t>
            </a:r>
          </a:p>
          <a:p>
            <a:pPr marL="534988" marR="0" lvl="1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5000"/>
              <a:buFontTx/>
              <a:buBlip>
                <a:blip r:embed="rId2"/>
              </a:buBlip>
              <a:tabLst/>
              <a:defRPr/>
            </a:pPr>
            <a:r>
              <a:rPr lang="nl-BE" dirty="0" smtClean="0"/>
              <a:t>Tweede niveau</a:t>
            </a:r>
          </a:p>
          <a:p>
            <a:pPr marL="534988" marR="0" lvl="1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5000"/>
              <a:buFontTx/>
              <a:buBlip>
                <a:blip r:embed="rId2"/>
              </a:buBlip>
              <a:tabLst/>
              <a:defRPr/>
            </a:pPr>
            <a:r>
              <a:rPr lang="nl-BE" dirty="0" smtClean="0"/>
              <a:t>Tweede niveau</a:t>
            </a:r>
          </a:p>
          <a:p>
            <a:pPr marL="534988" marR="0" lvl="1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5000"/>
              <a:buFontTx/>
              <a:buBlip>
                <a:blip r:embed="rId2"/>
              </a:buBlip>
              <a:tabLst/>
              <a:defRPr/>
            </a:pPr>
            <a:r>
              <a:rPr lang="nl-BE" dirty="0" smtClean="0"/>
              <a:t>Tweede niveau</a:t>
            </a:r>
          </a:p>
          <a:p>
            <a:pPr marL="534988" marR="0" lvl="1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5000"/>
              <a:buFontTx/>
              <a:buBlip>
                <a:blip r:embed="rId2"/>
              </a:buBlip>
              <a:tabLst/>
              <a:defRPr/>
            </a:pPr>
            <a:endParaRPr lang="nl-BE" dirty="0" smtClean="0"/>
          </a:p>
          <a:p>
            <a:pPr lvl="0"/>
            <a:r>
              <a:rPr lang="nl-BE" dirty="0" smtClean="0"/>
              <a:t>Schrijf hier de titel</a:t>
            </a:r>
          </a:p>
          <a:p>
            <a:pPr lvl="1"/>
            <a:r>
              <a:rPr lang="nl-BE" dirty="0" smtClean="0"/>
              <a:t>Tweede niveau</a:t>
            </a:r>
          </a:p>
          <a:p>
            <a:pPr marL="534988" marR="0" lvl="1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5000"/>
              <a:buFontTx/>
              <a:buBlip>
                <a:blip r:embed="rId2"/>
              </a:buBlip>
              <a:tabLst/>
              <a:defRPr/>
            </a:pPr>
            <a:r>
              <a:rPr lang="nl-BE" dirty="0" smtClean="0"/>
              <a:t>Tweede niveau</a:t>
            </a:r>
          </a:p>
          <a:p>
            <a:pPr marL="534988" marR="0" lvl="1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5000"/>
              <a:buFontTx/>
              <a:buBlip>
                <a:blip r:embed="rId2"/>
              </a:buBlip>
              <a:tabLst/>
              <a:defRPr/>
            </a:pPr>
            <a:r>
              <a:rPr lang="nl-BE" dirty="0" smtClean="0"/>
              <a:t>Tweede niveau</a:t>
            </a:r>
          </a:p>
          <a:p>
            <a:pPr marL="534988" marR="0" lvl="1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5000"/>
              <a:buFontTx/>
              <a:buBlip>
                <a:blip r:embed="rId2"/>
              </a:buBlip>
              <a:tabLst/>
              <a:defRPr/>
            </a:pPr>
            <a:r>
              <a:rPr lang="nl-BE" dirty="0" smtClean="0"/>
              <a:t>Tweede niveau</a:t>
            </a:r>
          </a:p>
          <a:p>
            <a:pPr marL="534988" marR="0" lvl="1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5000"/>
              <a:buFontTx/>
              <a:buBlip>
                <a:blip r:embed="rId2"/>
              </a:buBlip>
              <a:tabLst/>
              <a:defRPr/>
            </a:pPr>
            <a:endParaRPr lang="nl-BE" dirty="0" smtClean="0"/>
          </a:p>
          <a:p>
            <a:pPr lvl="0"/>
            <a:r>
              <a:rPr lang="nl-BE" dirty="0" smtClean="0"/>
              <a:t>Schrijf hier de titel</a:t>
            </a:r>
          </a:p>
          <a:p>
            <a:pPr lvl="1"/>
            <a:r>
              <a:rPr lang="nl-BE" dirty="0" smtClean="0"/>
              <a:t>Tweede niveau</a:t>
            </a:r>
          </a:p>
          <a:p>
            <a:pPr marL="534988" marR="0" lvl="1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5000"/>
              <a:buFontTx/>
              <a:buBlip>
                <a:blip r:embed="rId2"/>
              </a:buBlip>
              <a:tabLst/>
              <a:defRPr/>
            </a:pPr>
            <a:r>
              <a:rPr lang="nl-BE" dirty="0" smtClean="0"/>
              <a:t>Tweede niveau</a:t>
            </a:r>
          </a:p>
          <a:p>
            <a:pPr marL="534988" marR="0" lvl="1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5000"/>
              <a:buFontTx/>
              <a:buBlip>
                <a:blip r:embed="rId2"/>
              </a:buBlip>
              <a:tabLst/>
              <a:defRPr/>
            </a:pPr>
            <a:r>
              <a:rPr lang="nl-BE" dirty="0" smtClean="0"/>
              <a:t>Tweede niveau</a:t>
            </a:r>
          </a:p>
          <a:p>
            <a:pPr marL="534988" marR="0" lvl="1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5000"/>
              <a:buFontTx/>
              <a:buBlip>
                <a:blip r:embed="rId2"/>
              </a:buBlip>
              <a:tabLst/>
              <a:defRPr/>
            </a:pPr>
            <a:r>
              <a:rPr lang="nl-BE" dirty="0" smtClean="0"/>
              <a:t>Tweede niveau</a:t>
            </a:r>
          </a:p>
          <a:p>
            <a:pPr marL="534988" marR="0" lvl="1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5000"/>
              <a:buFontTx/>
              <a:buBlip>
                <a:blip r:embed="rId2"/>
              </a:buBlip>
              <a:tabLst/>
              <a:defRPr/>
            </a:pPr>
            <a:endParaRPr lang="nl-BE" dirty="0" smtClean="0"/>
          </a:p>
          <a:p>
            <a:pPr marL="534988" marR="0" lvl="1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5000"/>
              <a:buFontTx/>
              <a:buBlip>
                <a:blip r:embed="rId2"/>
              </a:buBlip>
              <a:tabLst/>
              <a:defRPr/>
            </a:pPr>
            <a:endParaRPr lang="nl-BE" dirty="0" smtClean="0"/>
          </a:p>
          <a:p>
            <a:pPr marL="534988" marR="0" lvl="1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5000"/>
              <a:buFontTx/>
              <a:buBlip>
                <a:blip r:embed="rId2"/>
              </a:buBlip>
              <a:tabLst/>
              <a:defRPr/>
            </a:pPr>
            <a:endParaRPr lang="nl-BE" dirty="0" smtClean="0"/>
          </a:p>
          <a:p>
            <a:pPr lvl="1"/>
            <a:endParaRPr lang="nl-BE" dirty="0" smtClean="0"/>
          </a:p>
          <a:p>
            <a:pPr lvl="1"/>
            <a:endParaRPr lang="nl-BE" dirty="0" smtClean="0"/>
          </a:p>
          <a:p>
            <a:pPr lvl="1"/>
            <a:endParaRPr lang="nl-BE" dirty="0" smtClean="0"/>
          </a:p>
        </p:txBody>
      </p:sp>
      <p:sp>
        <p:nvSpPr>
          <p:cNvPr id="7" name="Tijdelijke aanduiding voor tekst 7"/>
          <p:cNvSpPr>
            <a:spLocks noGrp="1"/>
          </p:cNvSpPr>
          <p:nvPr>
            <p:ph type="body" sz="quarter" idx="28" hasCustomPrompt="1"/>
          </p:nvPr>
        </p:nvSpPr>
        <p:spPr>
          <a:xfrm>
            <a:off x="8323615" y="6445453"/>
            <a:ext cx="2043342" cy="218694"/>
          </a:xfrm>
        </p:spPr>
        <p:txBody>
          <a:bodyPr>
            <a:normAutofit/>
          </a:bodyPr>
          <a:lstStyle>
            <a:lvl1pPr marL="0" indent="0" algn="r">
              <a:buNone/>
              <a:defRPr sz="9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 smtClean="0"/>
              <a:t>Hier komt het webadres</a:t>
            </a:r>
            <a:endParaRPr lang="nl-BE" dirty="0"/>
          </a:p>
        </p:txBody>
      </p:sp>
      <p:sp>
        <p:nvSpPr>
          <p:cNvPr id="8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10764380" y="6356350"/>
            <a:ext cx="818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Proxima Nova"/>
                <a:cs typeface="Proxima Nova"/>
              </a:defRPr>
            </a:lvl1pPr>
          </a:lstStyle>
          <a:p>
            <a:fld id="{D686FD15-AC48-EF46-9358-7D3A0A48BCF3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27049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17"/>
          <p:cNvSpPr>
            <a:spLocks noGrp="1"/>
          </p:cNvSpPr>
          <p:nvPr>
            <p:ph type="pic" sz="quarter" idx="11"/>
          </p:nvPr>
        </p:nvSpPr>
        <p:spPr>
          <a:xfrm>
            <a:off x="532921" y="535808"/>
            <a:ext cx="11121960" cy="3650112"/>
          </a:xfrm>
        </p:spPr>
        <p:txBody>
          <a:bodyPr/>
          <a:lstStyle>
            <a:lvl1pPr>
              <a:buFont typeface="Arial"/>
              <a:buChar char="•"/>
              <a:defRPr/>
            </a:lvl1pPr>
          </a:lstStyle>
          <a:p>
            <a:r>
              <a:rPr lang="en-US" smtClean="0"/>
              <a:t>Click icon to add picture</a:t>
            </a:r>
            <a:endParaRPr lang="nl-NL" dirty="0"/>
          </a:p>
        </p:txBody>
      </p:sp>
      <p:sp>
        <p:nvSpPr>
          <p:cNvPr id="9" name="Rechthoek 8"/>
          <p:cNvSpPr/>
          <p:nvPr userDrawn="1"/>
        </p:nvSpPr>
        <p:spPr>
          <a:xfrm>
            <a:off x="532921" y="4158250"/>
            <a:ext cx="11124000" cy="1651038"/>
          </a:xfrm>
          <a:prstGeom prst="rect">
            <a:avLst/>
          </a:prstGeom>
          <a:solidFill>
            <a:srgbClr val="0D2E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894191" y="4590406"/>
            <a:ext cx="781175" cy="786614"/>
          </a:xfrm>
          <a:noFill/>
        </p:spPr>
        <p:txBody>
          <a:bodyPr anchor="t">
            <a:noAutofit/>
          </a:bodyPr>
          <a:lstStyle>
            <a:lvl1pPr marL="0" indent="0" algn="l">
              <a:buFont typeface="+mj-lt"/>
              <a:buNone/>
              <a:defRPr sz="5000" baseline="0">
                <a:solidFill>
                  <a:srgbClr val="FFFFFF"/>
                </a:solidFill>
                <a:latin typeface="Proxima Nova"/>
                <a:cs typeface="Proxima Nov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nl-BE" dirty="0" smtClean="0"/>
              <a:t>#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2" hasCustomPrompt="1"/>
          </p:nvPr>
        </p:nvSpPr>
        <p:spPr>
          <a:xfrm>
            <a:off x="2004703" y="4587875"/>
            <a:ext cx="5918200" cy="789145"/>
          </a:xfrm>
        </p:spPr>
        <p:txBody>
          <a:bodyPr>
            <a:normAutofit/>
          </a:bodyPr>
          <a:lstStyle>
            <a:lvl1pPr marL="0" indent="0">
              <a:buNone/>
              <a:defRPr sz="5000" baseline="0">
                <a:solidFill>
                  <a:srgbClr val="FFFFFF"/>
                </a:solidFill>
                <a:latin typeface="Proxima Nova"/>
                <a:cs typeface="Proxima Nova"/>
              </a:defRPr>
            </a:lvl1pPr>
            <a:lvl2pPr>
              <a:defRPr>
                <a:solidFill>
                  <a:srgbClr val="FFFFFF"/>
                </a:solidFill>
                <a:latin typeface="Georgia"/>
                <a:cs typeface="Georgia"/>
              </a:defRPr>
            </a:lvl2pPr>
            <a:lvl3pPr>
              <a:defRPr>
                <a:solidFill>
                  <a:srgbClr val="FFFFFF"/>
                </a:solidFill>
                <a:latin typeface="Georgia"/>
                <a:cs typeface="Georgia"/>
              </a:defRPr>
            </a:lvl3pPr>
            <a:lvl4pPr>
              <a:defRPr>
                <a:solidFill>
                  <a:srgbClr val="FFFFFF"/>
                </a:solidFill>
                <a:latin typeface="Georgia"/>
                <a:cs typeface="Georgia"/>
              </a:defRPr>
            </a:lvl4pPr>
            <a:lvl5pPr>
              <a:defRPr>
                <a:solidFill>
                  <a:srgbClr val="FFFFFF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nl-NL" dirty="0" smtClean="0"/>
              <a:t>Sectie toevoegen</a:t>
            </a:r>
            <a:endParaRPr lang="nl-NL" dirty="0"/>
          </a:p>
        </p:txBody>
      </p:sp>
      <p:sp>
        <p:nvSpPr>
          <p:cNvPr id="13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10764380" y="6356350"/>
            <a:ext cx="818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Proxima Nova"/>
                <a:cs typeface="Proxima Nova"/>
              </a:defRPr>
            </a:lvl1pPr>
          </a:lstStyle>
          <a:p>
            <a:fld id="{D686FD15-AC48-EF46-9358-7D3A0A48BCF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4" name="Tijdelijke aanduiding voor tekst 7"/>
          <p:cNvSpPr>
            <a:spLocks noGrp="1"/>
          </p:cNvSpPr>
          <p:nvPr>
            <p:ph type="body" sz="quarter" idx="10" hasCustomPrompt="1"/>
          </p:nvPr>
        </p:nvSpPr>
        <p:spPr>
          <a:xfrm>
            <a:off x="8323615" y="6445453"/>
            <a:ext cx="2043342" cy="218694"/>
          </a:xfrm>
        </p:spPr>
        <p:txBody>
          <a:bodyPr>
            <a:normAutofit/>
          </a:bodyPr>
          <a:lstStyle>
            <a:lvl1pPr marL="0" indent="0" algn="r">
              <a:buNone/>
              <a:defRPr sz="9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 smtClean="0"/>
              <a:t>Hier komt het webadres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9619715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93">
          <p15:clr>
            <a:srgbClr val="FBAE40"/>
          </p15:clr>
        </p15:guide>
        <p15:guide id="2" pos="7287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pos="3727">
          <p15:clr>
            <a:srgbClr val="FBAE40"/>
          </p15:clr>
        </p15:guide>
        <p15:guide id="5" pos="395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Rechte verbindingslijn 9"/>
          <p:cNvCxnSpPr/>
          <p:nvPr userDrawn="1"/>
        </p:nvCxnSpPr>
        <p:spPr>
          <a:xfrm>
            <a:off x="623887" y="950976"/>
            <a:ext cx="10944225" cy="0"/>
          </a:xfrm>
          <a:prstGeom prst="line">
            <a:avLst/>
          </a:prstGeom>
          <a:ln w="6350">
            <a:solidFill>
              <a:srgbClr val="0E3E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jdelijke aanduiding voor inhoud 8"/>
          <p:cNvSpPr>
            <a:spLocks noGrp="1"/>
          </p:cNvSpPr>
          <p:nvPr>
            <p:ph sz="quarter" idx="18"/>
          </p:nvPr>
        </p:nvSpPr>
        <p:spPr>
          <a:xfrm>
            <a:off x="626849" y="1390091"/>
            <a:ext cx="10922369" cy="4512327"/>
          </a:xfrm>
        </p:spPr>
        <p:txBody>
          <a:bodyPr>
            <a:normAutofit/>
          </a:bodyPr>
          <a:lstStyle>
            <a:lvl1pPr>
              <a:buFont typeface="Arial"/>
              <a:buChar char="•"/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2" name="Tekstvak 1"/>
          <p:cNvSpPr txBox="1"/>
          <p:nvPr userDrawn="1"/>
        </p:nvSpPr>
        <p:spPr>
          <a:xfrm>
            <a:off x="11642793" y="52931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>
          <a:xfrm>
            <a:off x="623887" y="549275"/>
            <a:ext cx="10944225" cy="255397"/>
          </a:xfrm>
        </p:spPr>
        <p:txBody>
          <a:bodyPr anchor="b">
            <a:normAutofit/>
          </a:bodyPr>
          <a:lstStyle>
            <a:lvl1pPr algn="l">
              <a:defRPr sz="1200">
                <a:solidFill>
                  <a:srgbClr val="0E3E66"/>
                </a:solidFill>
                <a:latin typeface="Proxima Nova"/>
                <a:cs typeface="Proxima Nova"/>
              </a:defRPr>
            </a:lvl1pPr>
          </a:lstStyle>
          <a:p>
            <a:r>
              <a:rPr lang="nl-NL" dirty="0" smtClean="0"/>
              <a:t>Hier komt de titel</a:t>
            </a:r>
            <a:endParaRPr lang="nl-BE" dirty="0"/>
          </a:p>
        </p:txBody>
      </p:sp>
      <p:sp>
        <p:nvSpPr>
          <p:cNvPr id="13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10764380" y="6356350"/>
            <a:ext cx="818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Proxima Nova"/>
                <a:cs typeface="Proxima Nova"/>
              </a:defRPr>
            </a:lvl1pPr>
          </a:lstStyle>
          <a:p>
            <a:fld id="{D686FD15-AC48-EF46-9358-7D3A0A48BCF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4" name="Tijdelijke aanduiding voor tekst 7"/>
          <p:cNvSpPr>
            <a:spLocks noGrp="1"/>
          </p:cNvSpPr>
          <p:nvPr>
            <p:ph type="body" sz="quarter" idx="10" hasCustomPrompt="1"/>
          </p:nvPr>
        </p:nvSpPr>
        <p:spPr>
          <a:xfrm>
            <a:off x="8323615" y="6445453"/>
            <a:ext cx="2043342" cy="218694"/>
          </a:xfrm>
        </p:spPr>
        <p:txBody>
          <a:bodyPr>
            <a:normAutofit/>
          </a:bodyPr>
          <a:lstStyle>
            <a:lvl1pPr marL="0" indent="0" algn="r">
              <a:buNone/>
              <a:defRPr sz="9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 smtClean="0"/>
              <a:t>Hier komt het webadres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6990593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93">
          <p15:clr>
            <a:srgbClr val="FBAE40"/>
          </p15:clr>
        </p15:guide>
        <p15:guide id="2" pos="7287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pos="3727">
          <p15:clr>
            <a:srgbClr val="FBAE40"/>
          </p15:clr>
        </p15:guide>
        <p15:guide id="5" pos="395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Rechte verbindingslijn 9"/>
          <p:cNvCxnSpPr/>
          <p:nvPr userDrawn="1"/>
        </p:nvCxnSpPr>
        <p:spPr>
          <a:xfrm>
            <a:off x="623887" y="950976"/>
            <a:ext cx="10944225" cy="0"/>
          </a:xfrm>
          <a:prstGeom prst="line">
            <a:avLst/>
          </a:prstGeom>
          <a:ln w="6350">
            <a:solidFill>
              <a:srgbClr val="0E3E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jdelijke aanduiding voor inhoud 8"/>
          <p:cNvSpPr>
            <a:spLocks noGrp="1"/>
          </p:cNvSpPr>
          <p:nvPr>
            <p:ph sz="quarter" idx="11"/>
          </p:nvPr>
        </p:nvSpPr>
        <p:spPr>
          <a:xfrm>
            <a:off x="620366" y="1390894"/>
            <a:ext cx="5201031" cy="4565682"/>
          </a:xfrm>
        </p:spPr>
        <p:txBody>
          <a:bodyPr>
            <a:normAutofit/>
          </a:bodyPr>
          <a:lstStyle>
            <a:lvl1pPr>
              <a:buFont typeface="Arial"/>
              <a:buChar char="•"/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21" name="Tijdelijke aanduiding voor inhoud 8"/>
          <p:cNvSpPr>
            <a:spLocks noGrp="1"/>
          </p:cNvSpPr>
          <p:nvPr>
            <p:ph sz="quarter" idx="12"/>
          </p:nvPr>
        </p:nvSpPr>
        <p:spPr>
          <a:xfrm>
            <a:off x="6370770" y="1390894"/>
            <a:ext cx="5201031" cy="4565682"/>
          </a:xfrm>
        </p:spPr>
        <p:txBody>
          <a:bodyPr>
            <a:normAutofit/>
          </a:bodyPr>
          <a:lstStyle>
            <a:lvl1pPr>
              <a:buFont typeface="Arial"/>
              <a:buChar char="•"/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24" name="Titel 1"/>
          <p:cNvSpPr>
            <a:spLocks noGrp="1"/>
          </p:cNvSpPr>
          <p:nvPr>
            <p:ph type="ctrTitle" hasCustomPrompt="1"/>
          </p:nvPr>
        </p:nvSpPr>
        <p:spPr>
          <a:xfrm>
            <a:off x="623887" y="549275"/>
            <a:ext cx="10944225" cy="255397"/>
          </a:xfrm>
        </p:spPr>
        <p:txBody>
          <a:bodyPr anchor="b">
            <a:normAutofit/>
          </a:bodyPr>
          <a:lstStyle>
            <a:lvl1pPr algn="l">
              <a:defRPr sz="1200">
                <a:solidFill>
                  <a:srgbClr val="0E3E66"/>
                </a:solidFill>
              </a:defRPr>
            </a:lvl1pPr>
          </a:lstStyle>
          <a:p>
            <a:r>
              <a:rPr lang="nl-NL" dirty="0" smtClean="0"/>
              <a:t>Hier komt de titel</a:t>
            </a:r>
            <a:endParaRPr lang="nl-BE" dirty="0"/>
          </a:p>
        </p:txBody>
      </p:sp>
      <p:sp>
        <p:nvSpPr>
          <p:cNvPr id="11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10764380" y="6356350"/>
            <a:ext cx="818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Proxima Nova"/>
                <a:cs typeface="Proxima Nova"/>
              </a:defRPr>
            </a:lvl1pPr>
          </a:lstStyle>
          <a:p>
            <a:fld id="{D686FD15-AC48-EF46-9358-7D3A0A48BCF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2" name="Tijdelijke aanduiding voor tekst 7"/>
          <p:cNvSpPr>
            <a:spLocks noGrp="1"/>
          </p:cNvSpPr>
          <p:nvPr>
            <p:ph type="body" sz="quarter" idx="10" hasCustomPrompt="1"/>
          </p:nvPr>
        </p:nvSpPr>
        <p:spPr>
          <a:xfrm>
            <a:off x="8323615" y="6445453"/>
            <a:ext cx="2043342" cy="218694"/>
          </a:xfrm>
        </p:spPr>
        <p:txBody>
          <a:bodyPr>
            <a:normAutofit/>
          </a:bodyPr>
          <a:lstStyle>
            <a:lvl1pPr marL="0" indent="0" algn="r">
              <a:buNone/>
              <a:defRPr sz="9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 smtClean="0"/>
              <a:t>Hier komt het webadres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4178067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93">
          <p15:clr>
            <a:srgbClr val="FBAE40"/>
          </p15:clr>
        </p15:guide>
        <p15:guide id="2" pos="7287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pos="3727">
          <p15:clr>
            <a:srgbClr val="FBAE40"/>
          </p15:clr>
        </p15:guide>
        <p15:guide id="5" pos="395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23887" y="549275"/>
            <a:ext cx="10944225" cy="255397"/>
          </a:xfrm>
        </p:spPr>
        <p:txBody>
          <a:bodyPr anchor="b">
            <a:normAutofit/>
          </a:bodyPr>
          <a:lstStyle>
            <a:lvl1pPr algn="l">
              <a:defRPr sz="1200">
                <a:solidFill>
                  <a:srgbClr val="0E3E66"/>
                </a:solidFill>
                <a:latin typeface="Proxima Nova"/>
                <a:cs typeface="Proxima Nova"/>
              </a:defRPr>
            </a:lvl1pPr>
          </a:lstStyle>
          <a:p>
            <a:r>
              <a:rPr lang="nl-NL" dirty="0" smtClean="0"/>
              <a:t>Hier komt de titel</a:t>
            </a:r>
            <a:endParaRPr lang="nl-BE" dirty="0"/>
          </a:p>
        </p:txBody>
      </p:sp>
      <p:cxnSp>
        <p:nvCxnSpPr>
          <p:cNvPr id="10" name="Rechte verbindingslijn 9"/>
          <p:cNvCxnSpPr/>
          <p:nvPr userDrawn="1"/>
        </p:nvCxnSpPr>
        <p:spPr>
          <a:xfrm>
            <a:off x="623887" y="950976"/>
            <a:ext cx="10944225" cy="0"/>
          </a:xfrm>
          <a:prstGeom prst="line">
            <a:avLst/>
          </a:prstGeom>
          <a:ln w="6350">
            <a:solidFill>
              <a:srgbClr val="0E3E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jdelijke aanduiding voor inhoud 8"/>
          <p:cNvSpPr>
            <a:spLocks noGrp="1"/>
          </p:cNvSpPr>
          <p:nvPr>
            <p:ph sz="quarter" idx="11"/>
          </p:nvPr>
        </p:nvSpPr>
        <p:spPr>
          <a:xfrm>
            <a:off x="628253" y="1390894"/>
            <a:ext cx="3410439" cy="4565682"/>
          </a:xfrm>
        </p:spPr>
        <p:txBody>
          <a:bodyPr>
            <a:normAutofit/>
          </a:bodyPr>
          <a:lstStyle>
            <a:lvl1pPr>
              <a:buFont typeface="Arial"/>
              <a:buChar char="•"/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8" name="Tijdelijke aanduiding voor inhoud 8"/>
          <p:cNvSpPr>
            <a:spLocks noGrp="1"/>
          </p:cNvSpPr>
          <p:nvPr>
            <p:ph sz="quarter" idx="12"/>
          </p:nvPr>
        </p:nvSpPr>
        <p:spPr>
          <a:xfrm>
            <a:off x="4390780" y="1390894"/>
            <a:ext cx="3410439" cy="4565682"/>
          </a:xfrm>
        </p:spPr>
        <p:txBody>
          <a:bodyPr>
            <a:normAutofit/>
          </a:bodyPr>
          <a:lstStyle>
            <a:lvl1pPr>
              <a:buFont typeface="Arial"/>
              <a:buChar char="•"/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9" name="Tijdelijke aanduiding voor inhoud 8"/>
          <p:cNvSpPr>
            <a:spLocks noGrp="1"/>
          </p:cNvSpPr>
          <p:nvPr>
            <p:ph sz="quarter" idx="13"/>
          </p:nvPr>
        </p:nvSpPr>
        <p:spPr>
          <a:xfrm>
            <a:off x="8161278" y="1390894"/>
            <a:ext cx="3410439" cy="4565682"/>
          </a:xfrm>
        </p:spPr>
        <p:txBody>
          <a:bodyPr>
            <a:normAutofit/>
          </a:bodyPr>
          <a:lstStyle>
            <a:lvl1pPr>
              <a:buFont typeface="Arial"/>
              <a:buChar char="•"/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2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10764380" y="6356350"/>
            <a:ext cx="818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Proxima Nova"/>
                <a:cs typeface="Proxima Nova"/>
              </a:defRPr>
            </a:lvl1pPr>
          </a:lstStyle>
          <a:p>
            <a:fld id="{D686FD15-AC48-EF46-9358-7D3A0A48BCF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3" name="Tijdelijke aanduiding voor tekst 7"/>
          <p:cNvSpPr>
            <a:spLocks noGrp="1"/>
          </p:cNvSpPr>
          <p:nvPr>
            <p:ph type="body" sz="quarter" idx="10" hasCustomPrompt="1"/>
          </p:nvPr>
        </p:nvSpPr>
        <p:spPr>
          <a:xfrm>
            <a:off x="8323615" y="6445453"/>
            <a:ext cx="2043342" cy="218694"/>
          </a:xfrm>
        </p:spPr>
        <p:txBody>
          <a:bodyPr>
            <a:normAutofit/>
          </a:bodyPr>
          <a:lstStyle>
            <a:lvl1pPr marL="0" indent="0" algn="r">
              <a:buNone/>
              <a:defRPr sz="9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 smtClean="0"/>
              <a:t>Hier komt het webadres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7010553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93">
          <p15:clr>
            <a:srgbClr val="FBAE40"/>
          </p15:clr>
        </p15:guide>
        <p15:guide id="2" pos="7287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pos="3727">
          <p15:clr>
            <a:srgbClr val="FBAE40"/>
          </p15:clr>
        </p15:guide>
        <p15:guide id="5" pos="395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23887" y="549275"/>
            <a:ext cx="10944225" cy="255397"/>
          </a:xfrm>
        </p:spPr>
        <p:txBody>
          <a:bodyPr anchor="b">
            <a:normAutofit/>
          </a:bodyPr>
          <a:lstStyle>
            <a:lvl1pPr algn="l">
              <a:defRPr sz="1200">
                <a:solidFill>
                  <a:srgbClr val="0E3E66"/>
                </a:solidFill>
                <a:latin typeface="Proxima Nova"/>
                <a:cs typeface="Proxima Nova"/>
              </a:defRPr>
            </a:lvl1pPr>
          </a:lstStyle>
          <a:p>
            <a:r>
              <a:rPr lang="nl-NL" dirty="0" smtClean="0"/>
              <a:t>Hier komt de titel</a:t>
            </a:r>
            <a:endParaRPr lang="nl-BE" dirty="0"/>
          </a:p>
        </p:txBody>
      </p:sp>
      <p:cxnSp>
        <p:nvCxnSpPr>
          <p:cNvPr id="10" name="Rechte verbindingslijn 9"/>
          <p:cNvCxnSpPr/>
          <p:nvPr userDrawn="1"/>
        </p:nvCxnSpPr>
        <p:spPr>
          <a:xfrm>
            <a:off x="623887" y="950976"/>
            <a:ext cx="10944225" cy="0"/>
          </a:xfrm>
          <a:prstGeom prst="line">
            <a:avLst/>
          </a:prstGeom>
          <a:ln w="6350">
            <a:solidFill>
              <a:srgbClr val="0E3E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jdelijke aanduiding voor inhoud 8"/>
          <p:cNvSpPr>
            <a:spLocks noGrp="1"/>
          </p:cNvSpPr>
          <p:nvPr>
            <p:ph sz="quarter" idx="14"/>
          </p:nvPr>
        </p:nvSpPr>
        <p:spPr>
          <a:xfrm>
            <a:off x="6373202" y="1942282"/>
            <a:ext cx="5192761" cy="1591734"/>
          </a:xfrm>
        </p:spPr>
        <p:txBody>
          <a:bodyPr>
            <a:normAutofit/>
          </a:bodyPr>
          <a:lstStyle>
            <a:lvl1pPr>
              <a:buFont typeface="Arial"/>
              <a:buChar char="•"/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cxnSp>
        <p:nvCxnSpPr>
          <p:cNvPr id="42" name="Rechte verbindingslijn 41"/>
          <p:cNvCxnSpPr/>
          <p:nvPr userDrawn="1"/>
        </p:nvCxnSpPr>
        <p:spPr>
          <a:xfrm>
            <a:off x="6366403" y="1810815"/>
            <a:ext cx="5197510" cy="0"/>
          </a:xfrm>
          <a:prstGeom prst="line">
            <a:avLst/>
          </a:prstGeom>
          <a:ln w="6350">
            <a:solidFill>
              <a:srgbClr val="0E3E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ijdelijke aanduiding voor tekst 30"/>
          <p:cNvSpPr>
            <a:spLocks noGrp="1"/>
          </p:cNvSpPr>
          <p:nvPr>
            <p:ph type="body" sz="quarter" idx="15"/>
          </p:nvPr>
        </p:nvSpPr>
        <p:spPr>
          <a:xfrm>
            <a:off x="6365674" y="1387640"/>
            <a:ext cx="5198205" cy="3241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4" name="Tijdelijke aanduiding voor inhoud 8"/>
          <p:cNvSpPr>
            <a:spLocks noGrp="1"/>
          </p:cNvSpPr>
          <p:nvPr>
            <p:ph sz="quarter" idx="16"/>
          </p:nvPr>
        </p:nvSpPr>
        <p:spPr>
          <a:xfrm>
            <a:off x="6373202" y="4364028"/>
            <a:ext cx="5192761" cy="1591734"/>
          </a:xfrm>
        </p:spPr>
        <p:txBody>
          <a:bodyPr>
            <a:normAutofit/>
          </a:bodyPr>
          <a:lstStyle>
            <a:lvl1pPr>
              <a:buFont typeface="Arial"/>
              <a:buChar char="•"/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cxnSp>
        <p:nvCxnSpPr>
          <p:cNvPr id="45" name="Rechte verbindingslijn 44"/>
          <p:cNvCxnSpPr/>
          <p:nvPr userDrawn="1"/>
        </p:nvCxnSpPr>
        <p:spPr>
          <a:xfrm>
            <a:off x="6366403" y="4232561"/>
            <a:ext cx="5197510" cy="0"/>
          </a:xfrm>
          <a:prstGeom prst="line">
            <a:avLst/>
          </a:prstGeom>
          <a:ln w="6350">
            <a:solidFill>
              <a:srgbClr val="0E3E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ijdelijke aanduiding voor tekst 30"/>
          <p:cNvSpPr>
            <a:spLocks noGrp="1"/>
          </p:cNvSpPr>
          <p:nvPr>
            <p:ph type="body" sz="quarter" idx="17"/>
          </p:nvPr>
        </p:nvSpPr>
        <p:spPr>
          <a:xfrm>
            <a:off x="6365674" y="3809386"/>
            <a:ext cx="5198205" cy="3241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7" name="Tijdelijke aanduiding voor inhoud 8"/>
          <p:cNvSpPr>
            <a:spLocks noGrp="1"/>
          </p:cNvSpPr>
          <p:nvPr>
            <p:ph sz="quarter" idx="18"/>
          </p:nvPr>
        </p:nvSpPr>
        <p:spPr>
          <a:xfrm>
            <a:off x="630686" y="1942282"/>
            <a:ext cx="5192761" cy="1591734"/>
          </a:xfrm>
        </p:spPr>
        <p:txBody>
          <a:bodyPr>
            <a:normAutofit/>
          </a:bodyPr>
          <a:lstStyle>
            <a:lvl1pPr>
              <a:buFont typeface="Arial"/>
              <a:buChar char="•"/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cxnSp>
        <p:nvCxnSpPr>
          <p:cNvPr id="48" name="Rechte verbindingslijn 47"/>
          <p:cNvCxnSpPr/>
          <p:nvPr userDrawn="1"/>
        </p:nvCxnSpPr>
        <p:spPr>
          <a:xfrm>
            <a:off x="623887" y="1810815"/>
            <a:ext cx="5197510" cy="0"/>
          </a:xfrm>
          <a:prstGeom prst="line">
            <a:avLst/>
          </a:prstGeom>
          <a:ln w="6350">
            <a:solidFill>
              <a:srgbClr val="0E3E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ijdelijke aanduiding voor tekst 30"/>
          <p:cNvSpPr>
            <a:spLocks noGrp="1"/>
          </p:cNvSpPr>
          <p:nvPr>
            <p:ph type="body" sz="quarter" idx="19"/>
          </p:nvPr>
        </p:nvSpPr>
        <p:spPr>
          <a:xfrm>
            <a:off x="623158" y="1387640"/>
            <a:ext cx="5198205" cy="3241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0" name="Tijdelijke aanduiding voor inhoud 8"/>
          <p:cNvSpPr>
            <a:spLocks noGrp="1"/>
          </p:cNvSpPr>
          <p:nvPr>
            <p:ph sz="quarter" idx="20"/>
          </p:nvPr>
        </p:nvSpPr>
        <p:spPr>
          <a:xfrm>
            <a:off x="630686" y="4364028"/>
            <a:ext cx="5192761" cy="1591734"/>
          </a:xfrm>
        </p:spPr>
        <p:txBody>
          <a:bodyPr>
            <a:normAutofit/>
          </a:bodyPr>
          <a:lstStyle>
            <a:lvl1pPr>
              <a:buFont typeface="Arial"/>
              <a:buChar char="•"/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cxnSp>
        <p:nvCxnSpPr>
          <p:cNvPr id="51" name="Rechte verbindingslijn 50"/>
          <p:cNvCxnSpPr/>
          <p:nvPr userDrawn="1"/>
        </p:nvCxnSpPr>
        <p:spPr>
          <a:xfrm>
            <a:off x="623887" y="4232561"/>
            <a:ext cx="5197510" cy="0"/>
          </a:xfrm>
          <a:prstGeom prst="line">
            <a:avLst/>
          </a:prstGeom>
          <a:ln w="6350">
            <a:solidFill>
              <a:srgbClr val="0E3E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ijdelijke aanduiding voor tekst 30"/>
          <p:cNvSpPr>
            <a:spLocks noGrp="1"/>
          </p:cNvSpPr>
          <p:nvPr>
            <p:ph type="body" sz="quarter" idx="21"/>
          </p:nvPr>
        </p:nvSpPr>
        <p:spPr>
          <a:xfrm>
            <a:off x="623158" y="3809386"/>
            <a:ext cx="5198205" cy="3241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10764380" y="6356350"/>
            <a:ext cx="818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Proxima Nova"/>
                <a:cs typeface="Proxima Nova"/>
              </a:defRPr>
            </a:lvl1pPr>
          </a:lstStyle>
          <a:p>
            <a:fld id="{D686FD15-AC48-EF46-9358-7D3A0A48BCF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9" name="Tijdelijke aanduiding voor tekst 7"/>
          <p:cNvSpPr>
            <a:spLocks noGrp="1"/>
          </p:cNvSpPr>
          <p:nvPr>
            <p:ph type="body" sz="quarter" idx="10" hasCustomPrompt="1"/>
          </p:nvPr>
        </p:nvSpPr>
        <p:spPr>
          <a:xfrm>
            <a:off x="8323615" y="6445453"/>
            <a:ext cx="2043342" cy="218694"/>
          </a:xfrm>
        </p:spPr>
        <p:txBody>
          <a:bodyPr>
            <a:normAutofit/>
          </a:bodyPr>
          <a:lstStyle>
            <a:lvl1pPr marL="0" indent="0" algn="r">
              <a:buNone/>
              <a:defRPr sz="9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 smtClean="0"/>
              <a:t>Hier komt het webadres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0962003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93">
          <p15:clr>
            <a:srgbClr val="FBAE40"/>
          </p15:clr>
        </p15:guide>
        <p15:guide id="2" pos="7287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pos="3727">
          <p15:clr>
            <a:srgbClr val="FBAE40"/>
          </p15:clr>
        </p15:guide>
        <p15:guide id="5" pos="395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Rechte verbindingslijn 9"/>
          <p:cNvCxnSpPr/>
          <p:nvPr userDrawn="1"/>
        </p:nvCxnSpPr>
        <p:spPr>
          <a:xfrm>
            <a:off x="623887" y="950976"/>
            <a:ext cx="10944225" cy="0"/>
          </a:xfrm>
          <a:prstGeom prst="line">
            <a:avLst/>
          </a:prstGeom>
          <a:ln w="6350">
            <a:solidFill>
              <a:srgbClr val="0E3E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jdelijke aanduiding voor inhoud 8"/>
          <p:cNvSpPr>
            <a:spLocks noGrp="1"/>
          </p:cNvSpPr>
          <p:nvPr>
            <p:ph sz="quarter" idx="11"/>
          </p:nvPr>
        </p:nvSpPr>
        <p:spPr>
          <a:xfrm>
            <a:off x="620366" y="1390894"/>
            <a:ext cx="5201031" cy="4565682"/>
          </a:xfrm>
        </p:spPr>
        <p:txBody>
          <a:bodyPr>
            <a:normAutofit/>
          </a:bodyPr>
          <a:lstStyle>
            <a:lvl1pPr>
              <a:buFont typeface="Arial"/>
              <a:buChar char="•"/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30" name="Tijdelijke aanduiding voor inhoud 8"/>
          <p:cNvSpPr>
            <a:spLocks noGrp="1"/>
          </p:cNvSpPr>
          <p:nvPr>
            <p:ph sz="quarter" idx="14"/>
          </p:nvPr>
        </p:nvSpPr>
        <p:spPr>
          <a:xfrm>
            <a:off x="6373202" y="1942282"/>
            <a:ext cx="5192761" cy="1591734"/>
          </a:xfrm>
        </p:spPr>
        <p:txBody>
          <a:bodyPr>
            <a:normAutofit/>
          </a:bodyPr>
          <a:lstStyle>
            <a:lvl1pPr>
              <a:buFont typeface="Arial"/>
              <a:buChar char="•"/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cxnSp>
        <p:nvCxnSpPr>
          <p:cNvPr id="31" name="Rechte verbindingslijn 30"/>
          <p:cNvCxnSpPr/>
          <p:nvPr userDrawn="1"/>
        </p:nvCxnSpPr>
        <p:spPr>
          <a:xfrm>
            <a:off x="6366403" y="1810815"/>
            <a:ext cx="5197510" cy="0"/>
          </a:xfrm>
          <a:prstGeom prst="line">
            <a:avLst/>
          </a:prstGeom>
          <a:ln w="6350">
            <a:solidFill>
              <a:srgbClr val="0E3E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jdelijke aanduiding voor tekst 30"/>
          <p:cNvSpPr>
            <a:spLocks noGrp="1"/>
          </p:cNvSpPr>
          <p:nvPr>
            <p:ph type="body" sz="quarter" idx="15"/>
          </p:nvPr>
        </p:nvSpPr>
        <p:spPr>
          <a:xfrm>
            <a:off x="6365674" y="1387640"/>
            <a:ext cx="5198205" cy="3241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Tijdelijke aanduiding voor inhoud 8"/>
          <p:cNvSpPr>
            <a:spLocks noGrp="1"/>
          </p:cNvSpPr>
          <p:nvPr>
            <p:ph sz="quarter" idx="16"/>
          </p:nvPr>
        </p:nvSpPr>
        <p:spPr>
          <a:xfrm>
            <a:off x="6373202" y="4364028"/>
            <a:ext cx="5192761" cy="1591734"/>
          </a:xfrm>
        </p:spPr>
        <p:txBody>
          <a:bodyPr>
            <a:normAutofit/>
          </a:bodyPr>
          <a:lstStyle>
            <a:lvl1pPr>
              <a:buFont typeface="Arial"/>
              <a:buChar char="•"/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cxnSp>
        <p:nvCxnSpPr>
          <p:cNvPr id="37" name="Rechte verbindingslijn 36"/>
          <p:cNvCxnSpPr/>
          <p:nvPr userDrawn="1"/>
        </p:nvCxnSpPr>
        <p:spPr>
          <a:xfrm>
            <a:off x="6366403" y="4232561"/>
            <a:ext cx="5197510" cy="0"/>
          </a:xfrm>
          <a:prstGeom prst="line">
            <a:avLst/>
          </a:prstGeom>
          <a:ln w="6350">
            <a:solidFill>
              <a:srgbClr val="0E3E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jdelijke aanduiding voor tekst 30"/>
          <p:cNvSpPr>
            <a:spLocks noGrp="1"/>
          </p:cNvSpPr>
          <p:nvPr>
            <p:ph type="body" sz="quarter" idx="17"/>
          </p:nvPr>
        </p:nvSpPr>
        <p:spPr>
          <a:xfrm>
            <a:off x="6365674" y="3809386"/>
            <a:ext cx="5198205" cy="3241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9" name="Titel 1"/>
          <p:cNvSpPr>
            <a:spLocks noGrp="1"/>
          </p:cNvSpPr>
          <p:nvPr>
            <p:ph type="ctrTitle" hasCustomPrompt="1"/>
          </p:nvPr>
        </p:nvSpPr>
        <p:spPr>
          <a:xfrm>
            <a:off x="623887" y="549275"/>
            <a:ext cx="10944225" cy="255397"/>
          </a:xfrm>
        </p:spPr>
        <p:txBody>
          <a:bodyPr anchor="b">
            <a:normAutofit/>
          </a:bodyPr>
          <a:lstStyle>
            <a:lvl1pPr algn="l">
              <a:defRPr sz="1200">
                <a:solidFill>
                  <a:srgbClr val="0E3E66"/>
                </a:solidFill>
                <a:latin typeface="Proxima Nova"/>
                <a:cs typeface="Proxima Nova"/>
              </a:defRPr>
            </a:lvl1pPr>
          </a:lstStyle>
          <a:p>
            <a:r>
              <a:rPr lang="nl-NL" dirty="0" smtClean="0"/>
              <a:t>Hier komt de titel</a:t>
            </a:r>
            <a:endParaRPr lang="nl-BE" dirty="0"/>
          </a:p>
        </p:txBody>
      </p:sp>
      <p:sp>
        <p:nvSpPr>
          <p:cNvPr id="15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10764380" y="6356350"/>
            <a:ext cx="818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Proxima Nova"/>
                <a:cs typeface="Proxima Nova"/>
              </a:defRPr>
            </a:lvl1pPr>
          </a:lstStyle>
          <a:p>
            <a:fld id="{D686FD15-AC48-EF46-9358-7D3A0A48BCF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6" name="Tijdelijke aanduiding voor tekst 7"/>
          <p:cNvSpPr>
            <a:spLocks noGrp="1"/>
          </p:cNvSpPr>
          <p:nvPr>
            <p:ph type="body" sz="quarter" idx="10" hasCustomPrompt="1"/>
          </p:nvPr>
        </p:nvSpPr>
        <p:spPr>
          <a:xfrm>
            <a:off x="8323615" y="6445453"/>
            <a:ext cx="2043342" cy="218694"/>
          </a:xfrm>
        </p:spPr>
        <p:txBody>
          <a:bodyPr>
            <a:normAutofit/>
          </a:bodyPr>
          <a:lstStyle>
            <a:lvl1pPr marL="0" indent="0" algn="r">
              <a:buNone/>
              <a:defRPr sz="9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 smtClean="0"/>
              <a:t>Hier komt het webadres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1262265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93">
          <p15:clr>
            <a:srgbClr val="FBAE40"/>
          </p15:clr>
        </p15:guide>
        <p15:guide id="2" pos="7287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pos="3727">
          <p15:clr>
            <a:srgbClr val="FBAE40"/>
          </p15:clr>
        </p15:guide>
        <p15:guide id="5" pos="3953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Rechte verbindingslijn 9"/>
          <p:cNvCxnSpPr/>
          <p:nvPr userDrawn="1"/>
        </p:nvCxnSpPr>
        <p:spPr>
          <a:xfrm>
            <a:off x="623887" y="950976"/>
            <a:ext cx="10944225" cy="0"/>
          </a:xfrm>
          <a:prstGeom prst="line">
            <a:avLst/>
          </a:prstGeom>
          <a:ln w="6350">
            <a:solidFill>
              <a:srgbClr val="0E3E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jdelijke aanduiding voor inhoud 8"/>
          <p:cNvSpPr>
            <a:spLocks noGrp="1"/>
          </p:cNvSpPr>
          <p:nvPr>
            <p:ph sz="quarter" idx="18"/>
          </p:nvPr>
        </p:nvSpPr>
        <p:spPr>
          <a:xfrm>
            <a:off x="2028318" y="1390092"/>
            <a:ext cx="9520900" cy="1947828"/>
          </a:xfrm>
        </p:spPr>
        <p:txBody>
          <a:bodyPr>
            <a:normAutofit/>
          </a:bodyPr>
          <a:lstStyle>
            <a:lvl1pPr>
              <a:buFont typeface="Arial"/>
              <a:buChar char="•"/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2" name="Tekstvak 1"/>
          <p:cNvSpPr txBox="1"/>
          <p:nvPr userDrawn="1"/>
        </p:nvSpPr>
        <p:spPr>
          <a:xfrm>
            <a:off x="11642793" y="52931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0"/>
          </p:nvPr>
        </p:nvSpPr>
        <p:spPr>
          <a:xfrm>
            <a:off x="615950" y="1388505"/>
            <a:ext cx="1411284" cy="1957555"/>
          </a:xfrm>
          <a:solidFill>
            <a:srgbClr val="0D2E53"/>
          </a:solidFill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ijdelijke aanduiding voor inhoud 8"/>
          <p:cNvSpPr>
            <a:spLocks noGrp="1"/>
          </p:cNvSpPr>
          <p:nvPr>
            <p:ph sz="quarter" idx="21"/>
          </p:nvPr>
        </p:nvSpPr>
        <p:spPr>
          <a:xfrm>
            <a:off x="2028318" y="3612658"/>
            <a:ext cx="9520900" cy="1947828"/>
          </a:xfrm>
        </p:spPr>
        <p:txBody>
          <a:bodyPr>
            <a:normAutofit/>
          </a:bodyPr>
          <a:lstStyle>
            <a:lvl1pPr>
              <a:buFont typeface="Arial"/>
              <a:buChar char="•"/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20" name="Tijdelijke aanduiding voor inhoud 3"/>
          <p:cNvSpPr>
            <a:spLocks noGrp="1"/>
          </p:cNvSpPr>
          <p:nvPr>
            <p:ph sz="quarter" idx="22"/>
          </p:nvPr>
        </p:nvSpPr>
        <p:spPr>
          <a:xfrm>
            <a:off x="615950" y="3611071"/>
            <a:ext cx="1411284" cy="1957555"/>
          </a:xfrm>
          <a:solidFill>
            <a:srgbClr val="0D2E53"/>
          </a:solidFill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 hasCustomPrompt="1"/>
          </p:nvPr>
        </p:nvSpPr>
        <p:spPr>
          <a:xfrm>
            <a:off x="623887" y="549275"/>
            <a:ext cx="10944225" cy="255397"/>
          </a:xfrm>
        </p:spPr>
        <p:txBody>
          <a:bodyPr anchor="b">
            <a:normAutofit/>
          </a:bodyPr>
          <a:lstStyle>
            <a:lvl1pPr algn="l">
              <a:defRPr sz="1200">
                <a:solidFill>
                  <a:srgbClr val="0E3E66"/>
                </a:solidFill>
                <a:latin typeface="Proxima Nova"/>
                <a:cs typeface="Proxima Nova"/>
              </a:defRPr>
            </a:lvl1pPr>
          </a:lstStyle>
          <a:p>
            <a:r>
              <a:rPr lang="nl-NL" dirty="0" smtClean="0"/>
              <a:t>Hier komt de titel</a:t>
            </a:r>
            <a:endParaRPr lang="nl-BE" dirty="0"/>
          </a:p>
        </p:txBody>
      </p:sp>
      <p:sp>
        <p:nvSpPr>
          <p:cNvPr id="13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10764380" y="6356350"/>
            <a:ext cx="818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Proxima Nova"/>
                <a:cs typeface="Proxima Nova"/>
              </a:defRPr>
            </a:lvl1pPr>
          </a:lstStyle>
          <a:p>
            <a:fld id="{D686FD15-AC48-EF46-9358-7D3A0A48BCF3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4" name="Tijdelijke aanduiding voor tekst 7"/>
          <p:cNvSpPr>
            <a:spLocks noGrp="1"/>
          </p:cNvSpPr>
          <p:nvPr>
            <p:ph type="body" sz="quarter" idx="10" hasCustomPrompt="1"/>
          </p:nvPr>
        </p:nvSpPr>
        <p:spPr>
          <a:xfrm>
            <a:off x="8323615" y="6445453"/>
            <a:ext cx="2043342" cy="218694"/>
          </a:xfrm>
        </p:spPr>
        <p:txBody>
          <a:bodyPr>
            <a:normAutofit/>
          </a:bodyPr>
          <a:lstStyle>
            <a:lvl1pPr marL="0" indent="0" algn="r">
              <a:buNone/>
              <a:defRPr sz="9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 smtClean="0"/>
              <a:t>Hier komt het webadres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7681497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93">
          <p15:clr>
            <a:srgbClr val="FBAE40"/>
          </p15:clr>
        </p15:guide>
        <p15:guide id="2" pos="7287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pos="3727">
          <p15:clr>
            <a:srgbClr val="FBAE40"/>
          </p15:clr>
        </p15:guide>
        <p15:guide id="5" pos="3953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10755740" y="6356350"/>
            <a:ext cx="826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Proxima Nova"/>
                <a:cs typeface="Proxima Nova"/>
              </a:defRPr>
            </a:lvl1pPr>
          </a:lstStyle>
          <a:p>
            <a:fld id="{D686FD15-AC48-EF46-9358-7D3A0A48BCF3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43572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6" r:id="rId2"/>
    <p:sldLayoutId id="2147483674" r:id="rId3"/>
    <p:sldLayoutId id="2147483670" r:id="rId4"/>
    <p:sldLayoutId id="2147483666" r:id="rId5"/>
    <p:sldLayoutId id="2147483665" r:id="rId6"/>
    <p:sldLayoutId id="2147483667" r:id="rId7"/>
    <p:sldLayoutId id="2147483668" r:id="rId8"/>
    <p:sldLayoutId id="2147483669" r:id="rId9"/>
    <p:sldLayoutId id="2147483649" r:id="rId10"/>
    <p:sldLayoutId id="2147483661" r:id="rId11"/>
    <p:sldLayoutId id="2147483663" r:id="rId12"/>
    <p:sldLayoutId id="2147483662" r:id="rId13"/>
    <p:sldLayoutId id="2147483664" r:id="rId14"/>
    <p:sldLayoutId id="2147483677" r:id="rId15"/>
    <p:sldLayoutId id="2147483678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E3E66"/>
          </a:solidFill>
          <a:latin typeface="Proxima Nova"/>
          <a:ea typeface="+mj-ea"/>
          <a:cs typeface="Proxima Nova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+mj-lt"/>
        <a:buAutoNum type="arabicPeriod"/>
        <a:defRPr sz="1600" u="none" kern="1200">
          <a:solidFill>
            <a:srgbClr val="0E3E66"/>
          </a:solidFill>
          <a:latin typeface="Proxima Nova"/>
          <a:ea typeface="+mn-ea"/>
          <a:cs typeface="Proxima Nova"/>
        </a:defRPr>
      </a:lvl1pPr>
      <a:lvl2pPr marL="534988" indent="-171450" algn="l" defTabSz="914400" rtl="0" eaLnBrk="1" latinLnBrk="0" hangingPunct="1">
        <a:lnSpc>
          <a:spcPct val="90000"/>
        </a:lnSpc>
        <a:spcBef>
          <a:spcPts val="500"/>
        </a:spcBef>
        <a:buSzPct val="115000"/>
        <a:buFontTx/>
        <a:buBlip>
          <a:blip r:embed="rId19"/>
        </a:buBlip>
        <a:defRPr sz="1200" kern="1200">
          <a:solidFill>
            <a:srgbClr val="0E3E66"/>
          </a:solidFill>
          <a:latin typeface="Proxima Nova"/>
          <a:ea typeface="+mn-ea"/>
          <a:cs typeface="Proxima Nova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19"/>
        </a:buBlip>
        <a:defRPr sz="2000" kern="1200">
          <a:solidFill>
            <a:srgbClr val="0E3E66"/>
          </a:solidFill>
          <a:latin typeface="Proxima Nova"/>
          <a:ea typeface="+mn-ea"/>
          <a:cs typeface="Proxima Nova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19"/>
        </a:buBlip>
        <a:defRPr sz="1800" kern="1200">
          <a:solidFill>
            <a:srgbClr val="0E3E66"/>
          </a:solidFill>
          <a:latin typeface="Proxima Nova"/>
          <a:ea typeface="+mn-ea"/>
          <a:cs typeface="Proxima Nova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19"/>
        </a:buBlip>
        <a:defRPr sz="1800" kern="1200">
          <a:solidFill>
            <a:srgbClr val="0E3E66"/>
          </a:solidFill>
          <a:latin typeface="Proxima Nova"/>
          <a:ea typeface="+mn-ea"/>
          <a:cs typeface="Proxima Nova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7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0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12" Type="http://schemas.openxmlformats.org/officeDocument/2006/relationships/image" Target="../media/image19.jpg"/><Relationship Id="rId17" Type="http://schemas.openxmlformats.org/officeDocument/2006/relationships/image" Target="../media/image24.jpeg"/><Relationship Id="rId2" Type="http://schemas.openxmlformats.org/officeDocument/2006/relationships/image" Target="../media/image9.jp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11" Type="http://schemas.openxmlformats.org/officeDocument/2006/relationships/image" Target="../media/image18.jpg"/><Relationship Id="rId5" Type="http://schemas.openxmlformats.org/officeDocument/2006/relationships/image" Target="../media/image12.jpg"/><Relationship Id="rId15" Type="http://schemas.openxmlformats.org/officeDocument/2006/relationships/image" Target="../media/image22.jpg"/><Relationship Id="rId10" Type="http://schemas.openxmlformats.org/officeDocument/2006/relationships/image" Target="../media/image17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7" t="14230" r="10945" b="18064"/>
          <a:stretch/>
        </p:blipFill>
        <p:spPr>
          <a:xfrm>
            <a:off x="256190" y="225419"/>
            <a:ext cx="7396467" cy="64071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11" b="37112"/>
          <a:stretch/>
        </p:blipFill>
        <p:spPr>
          <a:xfrm>
            <a:off x="7636021" y="848413"/>
            <a:ext cx="4422399" cy="11311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03630" y="5252232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2800" dirty="0">
              <a:solidFill>
                <a:srgbClr val="0E3E66"/>
              </a:solidFill>
              <a:latin typeface="Proxima Nova Lt" panose="02000506030000020004" pitchFamily="50" charset="0"/>
              <a:ea typeface="+mj-ea"/>
              <a:cs typeface="Kaling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025599" y="2355652"/>
            <a:ext cx="3979744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4800" b="1" dirty="0" smtClean="0">
                <a:solidFill>
                  <a:srgbClr val="0E3E66"/>
                </a:solidFill>
                <a:latin typeface="Proxima Nova Lt" panose="02000506030000020004" pitchFamily="50" charset="0"/>
                <a:ea typeface="+mj-ea"/>
                <a:cs typeface="Kalinga" pitchFamily="34" charset="0"/>
              </a:rPr>
              <a:t>THE GLOBAL,</a:t>
            </a:r>
          </a:p>
          <a:p>
            <a:r>
              <a:rPr lang="nl-BE" sz="4800" b="1" dirty="0" smtClean="0">
                <a:solidFill>
                  <a:srgbClr val="0E3E66"/>
                </a:solidFill>
                <a:latin typeface="Proxima Nova Lt" panose="02000506030000020004" pitchFamily="50" charset="0"/>
                <a:ea typeface="+mj-ea"/>
                <a:cs typeface="Kalinga" pitchFamily="34" charset="0"/>
              </a:rPr>
              <a:t>RELIABLE</a:t>
            </a:r>
          </a:p>
          <a:p>
            <a:r>
              <a:rPr lang="nl-BE" sz="4800" b="1" dirty="0" smtClean="0">
                <a:solidFill>
                  <a:srgbClr val="0E3E66"/>
                </a:solidFill>
                <a:latin typeface="Proxima Nova Lt" panose="02000506030000020004" pitchFamily="50" charset="0"/>
                <a:ea typeface="+mj-ea"/>
                <a:cs typeface="Kalinga" pitchFamily="34" charset="0"/>
              </a:rPr>
              <a:t>INNOVATOR</a:t>
            </a:r>
          </a:p>
        </p:txBody>
      </p:sp>
    </p:spTree>
    <p:extLst>
      <p:ext uri="{BB962C8B-B14F-4D97-AF65-F5344CB8AC3E}">
        <p14:creationId xmlns:p14="http://schemas.microsoft.com/office/powerpoint/2010/main" val="286179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03571" y="549275"/>
            <a:ext cx="10944225" cy="255397"/>
          </a:xfrm>
        </p:spPr>
        <p:txBody>
          <a:bodyPr>
            <a:noAutofit/>
          </a:bodyPr>
          <a:lstStyle/>
          <a:p>
            <a:r>
              <a:rPr lang="en-US" sz="2400" dirty="0"/>
              <a:t>BEKAERTDESLEE CHINA - Facts &amp; figures</a:t>
            </a: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764380" y="6356350"/>
            <a:ext cx="818019" cy="365125"/>
          </a:xfrm>
          <a:prstGeom prst="rect">
            <a:avLst/>
          </a:prstGeom>
        </p:spPr>
        <p:txBody>
          <a:bodyPr/>
          <a:lstStyle/>
          <a:p>
            <a:fld id="{D686FD15-AC48-EF46-9358-7D3A0A48BCF3}" type="slidenum">
              <a:rPr lang="nl-NL" smtClean="0"/>
              <a:pPr/>
              <a:t>10</a:t>
            </a:fld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4294967295"/>
          </p:nvPr>
        </p:nvSpPr>
        <p:spPr>
          <a:xfrm>
            <a:off x="150367" y="1635254"/>
            <a:ext cx="5975934" cy="453295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Wuxi plant established in 2003 with expansions in 2008 &amp; 2012.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Dongguan plant established in 2011.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Jacquard woven &amp; knitted fabrics.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Wuxi plant: 15,000 m². 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Dongguan plant: 4,400 m².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Employees: 190 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urnover USD 30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(2016) – 200 active customers.  </a:t>
            </a:r>
          </a:p>
          <a:p>
            <a:r>
              <a:rPr lang="nl-B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Focus on the domestic market</a:t>
            </a:r>
          </a:p>
          <a:p>
            <a:r>
              <a:rPr lang="nl-B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Focus on the big brands, international and local</a:t>
            </a:r>
            <a:endParaRPr lang="en-A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878" y="1204948"/>
            <a:ext cx="5468029" cy="453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8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03571" y="549275"/>
            <a:ext cx="10944225" cy="255397"/>
          </a:xfrm>
        </p:spPr>
        <p:txBody>
          <a:bodyPr>
            <a:noAutofit/>
          </a:bodyPr>
          <a:lstStyle/>
          <a:p>
            <a:r>
              <a:rPr lang="zh-CN" altLang="en-US" sz="2400" b="1" smtClean="0"/>
              <a:t>无锡工厂</a:t>
            </a: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764380" y="6356350"/>
            <a:ext cx="818019" cy="365125"/>
          </a:xfrm>
          <a:prstGeom prst="rect">
            <a:avLst/>
          </a:prstGeom>
        </p:spPr>
        <p:txBody>
          <a:bodyPr/>
          <a:lstStyle/>
          <a:p>
            <a:fld id="{D686FD15-AC48-EF46-9358-7D3A0A48BCF3}" type="slidenum">
              <a:rPr lang="nl-NL" smtClean="0"/>
              <a:pPr/>
              <a:t>11</a:t>
            </a:fld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10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39" y="1567854"/>
            <a:ext cx="5573490" cy="41801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445" y="1567854"/>
            <a:ext cx="5609196" cy="420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2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03571" y="549275"/>
            <a:ext cx="10944225" cy="255397"/>
          </a:xfrm>
        </p:spPr>
        <p:txBody>
          <a:bodyPr>
            <a:noAutofit/>
          </a:bodyPr>
          <a:lstStyle/>
          <a:p>
            <a:r>
              <a:rPr lang="zh-CN" altLang="en-US" sz="2400" b="1" dirty="0" smtClean="0"/>
              <a:t>东</a:t>
            </a:r>
            <a:r>
              <a:rPr lang="zh-CN" altLang="en-US" sz="2400" b="1" dirty="0"/>
              <a:t>莞</a:t>
            </a:r>
            <a:r>
              <a:rPr lang="zh-CN" altLang="en-US" sz="2400" b="1" dirty="0" smtClean="0"/>
              <a:t>工厂</a:t>
            </a: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764380" y="6356350"/>
            <a:ext cx="818019" cy="365125"/>
          </a:xfrm>
          <a:prstGeom prst="rect">
            <a:avLst/>
          </a:prstGeom>
        </p:spPr>
        <p:txBody>
          <a:bodyPr/>
          <a:lstStyle/>
          <a:p>
            <a:fld id="{D686FD15-AC48-EF46-9358-7D3A0A48BCF3}" type="slidenum">
              <a:rPr lang="nl-NL" smtClean="0"/>
              <a:pPr/>
              <a:t>12</a:t>
            </a:fld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42" y="1761973"/>
            <a:ext cx="5270499" cy="39528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960" y="1761973"/>
            <a:ext cx="5273394" cy="395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0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03571" y="549275"/>
            <a:ext cx="10944225" cy="255397"/>
          </a:xfrm>
        </p:spPr>
        <p:txBody>
          <a:bodyPr>
            <a:noAutofit/>
          </a:bodyPr>
          <a:lstStyle/>
          <a:p>
            <a:r>
              <a:rPr lang="zh-CN" altLang="en-US" sz="2400" b="1" dirty="0"/>
              <a:t>贝卡特德思丽生产流</a:t>
            </a:r>
            <a:r>
              <a:rPr lang="zh-CN" altLang="en-US" sz="2400" b="1" dirty="0" smtClean="0"/>
              <a:t>程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764380" y="6356350"/>
            <a:ext cx="818019" cy="365125"/>
          </a:xfrm>
          <a:prstGeom prst="rect">
            <a:avLst/>
          </a:prstGeom>
        </p:spPr>
        <p:txBody>
          <a:bodyPr/>
          <a:lstStyle/>
          <a:p>
            <a:fld id="{D686FD15-AC48-EF46-9358-7D3A0A48BCF3}" type="slidenum">
              <a:rPr lang="nl-NL" smtClean="0"/>
              <a:pPr/>
              <a:t>13</a:t>
            </a:fld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8"/>
          </p:nvPr>
        </p:nvPicPr>
        <p:blipFill>
          <a:blip r:embed="rId2"/>
          <a:stretch>
            <a:fillRect/>
          </a:stretch>
        </p:blipFill>
        <p:spPr>
          <a:xfrm>
            <a:off x="804191" y="1023847"/>
            <a:ext cx="9859516" cy="52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8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zh-CN" altLang="en-US" sz="2400" b="1" dirty="0"/>
              <a:t>贝卡特德思丽生产流程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764380" y="6356350"/>
            <a:ext cx="818019" cy="365125"/>
          </a:xfrm>
          <a:prstGeom prst="rect">
            <a:avLst/>
          </a:prstGeom>
        </p:spPr>
        <p:txBody>
          <a:bodyPr/>
          <a:lstStyle/>
          <a:p>
            <a:fld id="{D686FD15-AC48-EF46-9358-7D3A0A48BCF3}" type="slidenum">
              <a:rPr lang="nl-NL" smtClean="0"/>
              <a:pPr/>
              <a:t>14</a:t>
            </a:fld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02" y="1044693"/>
            <a:ext cx="9203229" cy="518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99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zh-CN" altLang="en-US" sz="2400" b="1" dirty="0"/>
              <a:t>贝卡特德思丽生产流程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764380" y="6356350"/>
            <a:ext cx="818019" cy="365125"/>
          </a:xfrm>
          <a:prstGeom prst="rect">
            <a:avLst/>
          </a:prstGeom>
        </p:spPr>
        <p:txBody>
          <a:bodyPr/>
          <a:lstStyle/>
          <a:p>
            <a:fld id="{D686FD15-AC48-EF46-9358-7D3A0A48BCF3}" type="slidenum">
              <a:rPr lang="nl-NL" smtClean="0"/>
              <a:pPr/>
              <a:t>15</a:t>
            </a:fld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08" y="1434250"/>
            <a:ext cx="4821476" cy="3614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158" y="1210871"/>
            <a:ext cx="3386749" cy="4515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lum contras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88" y="1030320"/>
            <a:ext cx="2098583" cy="1334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2" descr="C:\Users\oepen_s\AppData\Local\Microsoft\Windows\Temporary Internet Files\Content.Outlook\1EZMR59H\IMG-20131013-004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220" y="2577603"/>
            <a:ext cx="2121951" cy="1453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" name="Picture 2" descr="S:\BTTR\ORTAK\laboratuar fotoları\IMGP6398.JPG"/>
          <p:cNvPicPr>
            <a:picLocks noChangeAspect="1" noChangeArrowheads="1"/>
          </p:cNvPicPr>
          <p:nvPr/>
        </p:nvPicPr>
        <p:blipFill>
          <a:blip r:embed="rId6" cstate="print">
            <a:lum contras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588" y="4311529"/>
            <a:ext cx="2112915" cy="1415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11277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zh-CN" altLang="en-US" sz="2400" b="1" dirty="0" smtClean="0"/>
              <a:t>梭织</a:t>
            </a:r>
            <a:endParaRPr lang="en-US" sz="24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0764380" y="6356350"/>
            <a:ext cx="818019" cy="365125"/>
          </a:xfrm>
          <a:prstGeom prst="rect">
            <a:avLst/>
          </a:prstGeom>
        </p:spPr>
        <p:txBody>
          <a:bodyPr/>
          <a:lstStyle/>
          <a:p>
            <a:fld id="{D686FD15-AC48-EF46-9358-7D3A0A48BCF3}" type="slidenum">
              <a:rPr lang="nl-NL" smtClean="0"/>
              <a:pPr/>
              <a:t>16</a:t>
            </a:fld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39" y="1390894"/>
            <a:ext cx="5789792" cy="4343744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837" y="1204446"/>
            <a:ext cx="4093025" cy="490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8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zh-CN" altLang="en-US" sz="2400" b="1" dirty="0" smtClean="0"/>
              <a:t>针织</a:t>
            </a:r>
            <a:endParaRPr lang="en-US" sz="24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0764380" y="6356350"/>
            <a:ext cx="818019" cy="365125"/>
          </a:xfrm>
          <a:prstGeom prst="rect">
            <a:avLst/>
          </a:prstGeom>
        </p:spPr>
        <p:txBody>
          <a:bodyPr/>
          <a:lstStyle/>
          <a:p>
            <a:fld id="{D686FD15-AC48-EF46-9358-7D3A0A48BCF3}" type="slidenum">
              <a:rPr lang="nl-NL" smtClean="0"/>
              <a:pPr/>
              <a:t>17</a:t>
            </a:fld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23" y="1820515"/>
            <a:ext cx="5111571" cy="3833678"/>
          </a:xfrm>
          <a:prstGeom prst="rect">
            <a:avLst/>
          </a:prstGeom>
        </p:spPr>
      </p:pic>
      <p:pic>
        <p:nvPicPr>
          <p:cNvPr id="9" name="Content Placeholder 9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913" y="1820515"/>
            <a:ext cx="5111570" cy="383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zh-CN" altLang="en-US" sz="2400" b="1" dirty="0" smtClean="0"/>
              <a:t>半成品全检</a:t>
            </a:r>
            <a:endParaRPr lang="en-US" sz="24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0764380" y="6356350"/>
            <a:ext cx="818019" cy="365125"/>
          </a:xfrm>
          <a:prstGeom prst="rect">
            <a:avLst/>
          </a:prstGeom>
        </p:spPr>
        <p:txBody>
          <a:bodyPr/>
          <a:lstStyle/>
          <a:p>
            <a:fld id="{D686FD15-AC48-EF46-9358-7D3A0A48BCF3}" type="slidenum">
              <a:rPr lang="nl-NL" smtClean="0"/>
              <a:pPr/>
              <a:t>18</a:t>
            </a:fld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72" y="1197888"/>
            <a:ext cx="5677400" cy="4726393"/>
          </a:xfrm>
          <a:prstGeom prst="rect">
            <a:avLst/>
          </a:prstGeom>
        </p:spPr>
      </p:pic>
      <p:pic>
        <p:nvPicPr>
          <p:cNvPr id="9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090" y="1197888"/>
            <a:ext cx="5685488" cy="472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3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zh-CN" altLang="en-US" sz="2400" b="1" dirty="0"/>
              <a:t>定型</a:t>
            </a:r>
            <a:endParaRPr lang="en-US" sz="24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0764380" y="6356350"/>
            <a:ext cx="818019" cy="365125"/>
          </a:xfrm>
          <a:prstGeom prst="rect">
            <a:avLst/>
          </a:prstGeom>
        </p:spPr>
        <p:txBody>
          <a:bodyPr/>
          <a:lstStyle/>
          <a:p>
            <a:fld id="{D686FD15-AC48-EF46-9358-7D3A0A48BCF3}" type="slidenum">
              <a:rPr lang="nl-NL" smtClean="0"/>
              <a:pPr/>
              <a:t>19</a:t>
            </a:fld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671" y="1172008"/>
            <a:ext cx="6541478" cy="490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5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686FD15-AC48-EF46-9358-7D3A0A48BCF3}" type="slidenum">
              <a:rPr lang="nl-NL" smtClean="0"/>
              <a:pPr/>
              <a:t>2</a:t>
            </a:fld>
            <a:endParaRPr lang="nl-NL" dirty="0"/>
          </a:p>
        </p:txBody>
      </p:sp>
      <p:sp>
        <p:nvSpPr>
          <p:cNvPr id="4" name="Rounded Rectangle 11"/>
          <p:cNvSpPr>
            <a:spLocks noChangeArrowheads="1"/>
          </p:cNvSpPr>
          <p:nvPr/>
        </p:nvSpPr>
        <p:spPr bwMode="auto">
          <a:xfrm>
            <a:off x="904875" y="1522413"/>
            <a:ext cx="7273925" cy="749300"/>
          </a:xfrm>
          <a:prstGeom prst="roundRect">
            <a:avLst>
              <a:gd name="adj" fmla="val 12977"/>
            </a:avLst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30" tIns="0" rIns="82030" bIns="0" anchor="ctr"/>
          <a:lstStyle/>
          <a:p>
            <a:pPr marL="401638" indent="-401638" defTabSz="912813">
              <a:buFont typeface="Wingdings" pitchFamily="2" charset="2"/>
              <a:buChar char="Ø"/>
            </a:pPr>
            <a:r>
              <a:rPr lang="en-US" altLang="zh-CN" sz="2400" b="1" dirty="0" err="1" smtClean="0">
                <a:ea typeface="宋体" pitchFamily="2" charset="-122"/>
                <a:cs typeface="Arial" pitchFamily="34" charset="0"/>
              </a:rPr>
              <a:t>BekaertDeslee</a:t>
            </a:r>
            <a:r>
              <a:rPr lang="en-US" altLang="zh-CN" sz="2400" b="1" dirty="0" smtClean="0">
                <a:ea typeface="宋体" pitchFamily="2" charset="-122"/>
                <a:cs typeface="Arial" pitchFamily="34" charset="0"/>
              </a:rPr>
              <a:t> </a:t>
            </a:r>
            <a:r>
              <a:rPr lang="en-US" altLang="zh-CN" sz="2400" b="1" dirty="0">
                <a:ea typeface="宋体" pitchFamily="2" charset="-122"/>
                <a:cs typeface="Arial" pitchFamily="34" charset="0"/>
              </a:rPr>
              <a:t>Overview</a:t>
            </a:r>
          </a:p>
        </p:txBody>
      </p:sp>
      <p:sp>
        <p:nvSpPr>
          <p:cNvPr id="6" name="Rounded Rectangle 11"/>
          <p:cNvSpPr>
            <a:spLocks noChangeArrowheads="1"/>
          </p:cNvSpPr>
          <p:nvPr/>
        </p:nvSpPr>
        <p:spPr bwMode="auto">
          <a:xfrm>
            <a:off x="898525" y="2721168"/>
            <a:ext cx="7280275" cy="798513"/>
          </a:xfrm>
          <a:prstGeom prst="roundRect">
            <a:avLst>
              <a:gd name="adj" fmla="val 12977"/>
            </a:avLst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30" tIns="0" rIns="82030" bIns="0" anchor="ctr"/>
          <a:lstStyle/>
          <a:p>
            <a:pPr marL="401638" indent="-401638" defTabSz="912813">
              <a:buFont typeface="Wingdings" pitchFamily="2" charset="2"/>
              <a:buChar char="Ø"/>
            </a:pPr>
            <a:r>
              <a:rPr lang="en-US" altLang="zh-CN" sz="2400" b="1" dirty="0" smtClean="0">
                <a:ea typeface="宋体" pitchFamily="2" charset="-122"/>
                <a:cs typeface="Arial" pitchFamily="34" charset="0"/>
              </a:rPr>
              <a:t>BD </a:t>
            </a:r>
            <a:r>
              <a:rPr lang="en-US" altLang="zh-CN" sz="2400" b="1" dirty="0" smtClean="0">
                <a:ea typeface="宋体" pitchFamily="2" charset="-122"/>
                <a:cs typeface="Arial" pitchFamily="34" charset="0"/>
              </a:rPr>
              <a:t>Hiring </a:t>
            </a:r>
            <a:r>
              <a:rPr lang="en-US" altLang="zh-CN" sz="2400" b="1" dirty="0" smtClean="0">
                <a:ea typeface="宋体" pitchFamily="2" charset="-122"/>
                <a:cs typeface="Arial" pitchFamily="34" charset="0"/>
              </a:rPr>
              <a:t>Program</a:t>
            </a:r>
            <a:endParaRPr lang="en-US" altLang="zh-CN" sz="2400" b="1" dirty="0">
              <a:ea typeface="宋体" pitchFamily="2" charset="-122"/>
              <a:cs typeface="Arial" pitchFamily="34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662174" y="213520"/>
            <a:ext cx="7370762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625" rIns="91248" bIns="45625"/>
          <a:lstStyle/>
          <a:p>
            <a:pPr defTabSz="912813" eaLnBrk="0" hangingPunct="0"/>
            <a:r>
              <a:rPr lang="en-US" altLang="zh-CN" sz="3200" b="1" dirty="0">
                <a:ea typeface="黑体" pitchFamily="2" charset="-122"/>
              </a:rPr>
              <a:t>Agenda</a:t>
            </a:r>
          </a:p>
        </p:txBody>
      </p:sp>
      <p:sp>
        <p:nvSpPr>
          <p:cNvPr id="10" name="Rounded Rectangle 11"/>
          <p:cNvSpPr>
            <a:spLocks noChangeArrowheads="1"/>
          </p:cNvSpPr>
          <p:nvPr/>
        </p:nvSpPr>
        <p:spPr bwMode="auto">
          <a:xfrm>
            <a:off x="901700" y="3969136"/>
            <a:ext cx="7288212" cy="822325"/>
          </a:xfrm>
          <a:prstGeom prst="roundRect">
            <a:avLst>
              <a:gd name="adj" fmla="val 12977"/>
            </a:avLst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30" tIns="0" rIns="82030" bIns="0" anchor="ctr"/>
          <a:lstStyle/>
          <a:p>
            <a:pPr marL="401638" indent="-401638" defTabSz="912813">
              <a:buFont typeface="Wingdings" pitchFamily="2" charset="2"/>
              <a:buChar char="Ø"/>
            </a:pPr>
            <a:r>
              <a:rPr lang="en-US" altLang="zh-CN" sz="2400" b="1" dirty="0">
                <a:ea typeface="宋体" pitchFamily="2" charset="-122"/>
                <a:cs typeface="Arial" pitchFamily="34" charset="0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55128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zh-CN" altLang="en-US" sz="2400" b="1" dirty="0" smtClean="0"/>
              <a:t>最后全检</a:t>
            </a:r>
            <a:endParaRPr lang="en-US" sz="24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0764380" y="6356350"/>
            <a:ext cx="818019" cy="365125"/>
          </a:xfrm>
          <a:prstGeom prst="rect">
            <a:avLst/>
          </a:prstGeom>
        </p:spPr>
        <p:txBody>
          <a:bodyPr/>
          <a:lstStyle/>
          <a:p>
            <a:fld id="{D686FD15-AC48-EF46-9358-7D3A0A48BCF3}" type="slidenum">
              <a:rPr lang="nl-NL" smtClean="0"/>
              <a:pPr/>
              <a:t>20</a:t>
            </a:fld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6" y="1104639"/>
            <a:ext cx="3742051" cy="4987912"/>
          </a:xfrm>
          <a:prstGeom prst="rect">
            <a:avLst/>
          </a:prstGeom>
        </p:spPr>
      </p:pic>
      <p:pic>
        <p:nvPicPr>
          <p:cNvPr id="9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850" y="1104639"/>
            <a:ext cx="6650549" cy="498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zh-CN" altLang="en-US" sz="2400" b="1" dirty="0" smtClean="0"/>
              <a:t>实验室</a:t>
            </a:r>
            <a:endParaRPr lang="en-US" sz="24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0764380" y="6356350"/>
            <a:ext cx="818019" cy="365125"/>
          </a:xfrm>
          <a:prstGeom prst="rect">
            <a:avLst/>
          </a:prstGeom>
        </p:spPr>
        <p:txBody>
          <a:bodyPr/>
          <a:lstStyle/>
          <a:p>
            <a:fld id="{D686FD15-AC48-EF46-9358-7D3A0A48BCF3}" type="slidenum">
              <a:rPr lang="nl-NL" smtClean="0"/>
              <a:pPr/>
              <a:t>21</a:t>
            </a:fld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" y="1094143"/>
            <a:ext cx="3870414" cy="2176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29" y="3560031"/>
            <a:ext cx="3869869" cy="224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283" y="1046473"/>
            <a:ext cx="2785455" cy="501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970" y="1046473"/>
            <a:ext cx="2831680" cy="5027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07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zh-CN" altLang="en-US" sz="2400" b="1" dirty="0" smtClean="0"/>
              <a:t>实验室</a:t>
            </a:r>
            <a:endParaRPr lang="en-US" sz="24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0764380" y="6356350"/>
            <a:ext cx="818019" cy="365125"/>
          </a:xfrm>
          <a:prstGeom prst="rect">
            <a:avLst/>
          </a:prstGeom>
        </p:spPr>
        <p:txBody>
          <a:bodyPr/>
          <a:lstStyle/>
          <a:p>
            <a:fld id="{D686FD15-AC48-EF46-9358-7D3A0A48BCF3}" type="slidenum">
              <a:rPr lang="nl-NL" smtClean="0"/>
              <a:pPr/>
              <a:t>22</a:t>
            </a:fld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174" descr="IMG_03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457" y="1820629"/>
            <a:ext cx="4045083" cy="2911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76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391" y="1277794"/>
            <a:ext cx="2996686" cy="451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222" descr="image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62" y="1820629"/>
            <a:ext cx="3570970" cy="2882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83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3887" y="304801"/>
            <a:ext cx="10944225" cy="499872"/>
          </a:xfrm>
        </p:spPr>
        <p:txBody>
          <a:bodyPr>
            <a:noAutofit/>
          </a:bodyPr>
          <a:lstStyle/>
          <a:p>
            <a:r>
              <a:rPr lang="zh-CN" altLang="en-US" sz="2400" b="1" dirty="0" smtClean="0"/>
              <a:t>产品展示厅</a:t>
            </a:r>
            <a:endParaRPr lang="en-US" sz="24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0764380" y="6356350"/>
            <a:ext cx="818019" cy="365125"/>
          </a:xfrm>
          <a:prstGeom prst="rect">
            <a:avLst/>
          </a:prstGeom>
        </p:spPr>
        <p:txBody>
          <a:bodyPr/>
          <a:lstStyle/>
          <a:p>
            <a:fld id="{D686FD15-AC48-EF46-9358-7D3A0A48BCF3}" type="slidenum">
              <a:rPr lang="nl-NL" smtClean="0"/>
              <a:pPr/>
              <a:t>23</a:t>
            </a:fld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69944"/>
            <a:ext cx="5319140" cy="40179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873" y="1369944"/>
            <a:ext cx="5357276" cy="401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95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3887" y="304801"/>
            <a:ext cx="10944225" cy="499872"/>
          </a:xfrm>
        </p:spPr>
        <p:txBody>
          <a:bodyPr>
            <a:noAutofit/>
          </a:bodyPr>
          <a:lstStyle/>
          <a:p>
            <a:r>
              <a:rPr lang="zh-CN" altLang="en-US" sz="2400" b="1" dirty="0" smtClean="0"/>
              <a:t>产品展示厅</a:t>
            </a:r>
            <a:endParaRPr lang="en-US" sz="24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0764380" y="6356350"/>
            <a:ext cx="818019" cy="365125"/>
          </a:xfrm>
          <a:prstGeom prst="rect">
            <a:avLst/>
          </a:prstGeom>
        </p:spPr>
        <p:txBody>
          <a:bodyPr/>
          <a:lstStyle/>
          <a:p>
            <a:fld id="{D686FD15-AC48-EF46-9358-7D3A0A48BCF3}" type="slidenum">
              <a:rPr lang="nl-NL" smtClean="0"/>
              <a:pPr/>
              <a:t>24</a:t>
            </a:fld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" y="1859429"/>
            <a:ext cx="5039162" cy="37793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176" y="1859429"/>
            <a:ext cx="5172635" cy="387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2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/>
          <p:nvPr/>
        </p:nvSpPr>
        <p:spPr>
          <a:xfrm>
            <a:off x="440529" y="248022"/>
            <a:ext cx="11104880" cy="5801360"/>
          </a:xfrm>
          <a:prstGeom prst="rect">
            <a:avLst/>
          </a:prstGeom>
          <a:solidFill>
            <a:srgbClr val="EAEA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/>
          <p:cNvSpPr/>
          <p:nvPr/>
        </p:nvSpPr>
        <p:spPr>
          <a:xfrm>
            <a:off x="2210108" y="706495"/>
            <a:ext cx="7759083" cy="881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nl-BE" sz="2800" dirty="0" smtClean="0">
                <a:solidFill>
                  <a:srgbClr val="003557"/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Expertise in woven &amp; knitted fabrics</a:t>
            </a:r>
          </a:p>
          <a:p>
            <a:pPr algn="ctr">
              <a:lnSpc>
                <a:spcPts val="3000"/>
              </a:lnSpc>
            </a:pPr>
            <a:r>
              <a:rPr lang="zh-CN" altLang="en-US" sz="2800" dirty="0">
                <a:solidFill>
                  <a:srgbClr val="003557"/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专</a:t>
            </a:r>
            <a:r>
              <a:rPr lang="zh-CN" altLang="en-US" sz="2800" dirty="0" smtClean="0">
                <a:solidFill>
                  <a:srgbClr val="003557"/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注生产针织和梭织面料</a:t>
            </a:r>
            <a:endParaRPr lang="nl-BE" sz="2800" dirty="0">
              <a:solidFill>
                <a:srgbClr val="003557"/>
              </a:solidFill>
              <a:latin typeface="Proxima Nova Lt" panose="02000506030000020004" pitchFamily="50" charset="0"/>
              <a:ea typeface="Proxima Nova Light" charset="0"/>
              <a:cs typeface="Proxima Nova Light" charset="0"/>
            </a:endParaRPr>
          </a:p>
        </p:txBody>
      </p:sp>
      <p:sp>
        <p:nvSpPr>
          <p:cNvPr id="10" name="Ovaal 12"/>
          <p:cNvSpPr/>
          <p:nvPr/>
        </p:nvSpPr>
        <p:spPr>
          <a:xfrm>
            <a:off x="5679440" y="5913120"/>
            <a:ext cx="833120" cy="833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mtClean="0"/>
              <a:t> </a:t>
            </a:r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094" y="5818124"/>
            <a:ext cx="1023112" cy="102311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443369" y="1683399"/>
            <a:ext cx="4134725" cy="4134725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Oval 8"/>
          <p:cNvSpPr/>
          <p:nvPr/>
        </p:nvSpPr>
        <p:spPr>
          <a:xfrm>
            <a:off x="6613906" y="1778395"/>
            <a:ext cx="4134725" cy="4134725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" r="-200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6478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/>
          <p:nvPr/>
        </p:nvSpPr>
        <p:spPr>
          <a:xfrm>
            <a:off x="576611" y="217457"/>
            <a:ext cx="11104880" cy="5801360"/>
          </a:xfrm>
          <a:prstGeom prst="rect">
            <a:avLst/>
          </a:prstGeom>
          <a:solidFill>
            <a:srgbClr val="EAEA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/>
          <p:cNvSpPr/>
          <p:nvPr/>
        </p:nvSpPr>
        <p:spPr>
          <a:xfrm>
            <a:off x="926308" y="538991"/>
            <a:ext cx="4651786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2800" dirty="0" smtClean="0">
                <a:solidFill>
                  <a:srgbClr val="003557"/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Design that matters</a:t>
            </a:r>
          </a:p>
          <a:p>
            <a:r>
              <a:rPr lang="zh-CN" altLang="en-US" sz="2400" dirty="0">
                <a:solidFill>
                  <a:srgbClr val="003557"/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设</a:t>
            </a:r>
            <a:r>
              <a:rPr lang="zh-CN" altLang="en-US" sz="2400" dirty="0" smtClean="0">
                <a:solidFill>
                  <a:srgbClr val="003557"/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计的重要</a:t>
            </a:r>
            <a:r>
              <a:rPr lang="nl-BE" sz="2400" dirty="0" smtClean="0">
                <a:solidFill>
                  <a:srgbClr val="003557"/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 </a:t>
            </a:r>
          </a:p>
          <a:p>
            <a:endParaRPr lang="nl-BE" sz="2400" dirty="0">
              <a:solidFill>
                <a:srgbClr val="003557"/>
              </a:solidFill>
              <a:latin typeface="Proxima Nova Lt" panose="02000506030000020004" pitchFamily="50" charset="0"/>
              <a:ea typeface="Proxima Nova Light" charset="0"/>
              <a:cs typeface="Proxima Nova Light" charset="0"/>
            </a:endParaRP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Four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key styles of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BekaertDeslee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 Collection mixed with emerging trends cover the world of different tastes. </a:t>
            </a:r>
            <a:endParaRPr lang="en-US" sz="1600" dirty="0" smtClean="0">
              <a:solidFill>
                <a:schemeClr val="bg1">
                  <a:lumMod val="50000"/>
                </a:schemeClr>
              </a:solidFill>
              <a:latin typeface="Proxima Nova Lt" panose="02000506030000020004" pitchFamily="50" charset="0"/>
              <a:ea typeface="Proxima Nova Light" charset="0"/>
              <a:cs typeface="Proxima Nova Light" charset="0"/>
            </a:endParaRPr>
          </a:p>
          <a:p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从世界各地搜罗最新潮流趋势并将之融合，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贝卡特德思丽旗</a:t>
            </a: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下主要有四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种设计风</a:t>
            </a: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格 。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Proxima Nova Lt" panose="02000506030000020004" pitchFamily="50" charset="0"/>
              <a:ea typeface="Proxima Nova Light" charset="0"/>
              <a:cs typeface="Proxima Nova Light" charset="0"/>
            </a:endParaRPr>
          </a:p>
          <a:p>
            <a:endParaRPr lang="en-US" sz="1600" dirty="0">
              <a:solidFill>
                <a:schemeClr val="bg1">
                  <a:lumMod val="50000"/>
                </a:schemeClr>
              </a:solidFill>
              <a:latin typeface="Proxima Nova Lt" panose="02000506030000020004" pitchFamily="50" charset="0"/>
              <a:ea typeface="Proxima Nova Light" charset="0"/>
              <a:cs typeface="Proxima Nova Light" charset="0"/>
            </a:endParaRP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Within each of these styles,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BekaertDeslee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 design team has developed several themes or stories that translate perfectly the hot trends of today and tomorrow and meet every customer or consumer in his own style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Proxima Nova Lt" panose="02000506030000020004" pitchFamily="50" charset="0"/>
              <a:ea typeface="Proxima Nova Light" charset="0"/>
              <a:cs typeface="Proxima Nova Light" charset="0"/>
            </a:endParaRPr>
          </a:p>
          <a:p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在每种风格下，我们的设计团队更细分了不同的侧重点，保证能满足不同客户的需求。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Proxima Nova Lt" panose="02000506030000020004" pitchFamily="50" charset="0"/>
              <a:ea typeface="Proxima Nova Light" charset="0"/>
              <a:cs typeface="Proxima Nova Light" charset="0"/>
            </a:endParaRPr>
          </a:p>
        </p:txBody>
      </p:sp>
      <p:sp>
        <p:nvSpPr>
          <p:cNvPr id="10" name="Ovaal 12"/>
          <p:cNvSpPr/>
          <p:nvPr/>
        </p:nvSpPr>
        <p:spPr>
          <a:xfrm>
            <a:off x="5679440" y="5913120"/>
            <a:ext cx="833120" cy="833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mtClean="0"/>
              <a:t> </a:t>
            </a:r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094" y="5818124"/>
            <a:ext cx="1023112" cy="1023112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908" y="1183286"/>
            <a:ext cx="1800000" cy="18000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677" y="1183286"/>
            <a:ext cx="1800000" cy="180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677" y="3181693"/>
            <a:ext cx="1800000" cy="180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908" y="3181693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5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0045" y="1314031"/>
            <a:ext cx="2104258" cy="2215742"/>
          </a:xfrm>
        </p:spPr>
        <p:txBody>
          <a:bodyPr/>
          <a:lstStyle/>
          <a:p>
            <a:pPr algn="ctr"/>
            <a:r>
              <a:rPr lang="nl-BE" dirty="0" smtClean="0">
                <a:latin typeface="Foco Light" panose="020B0304050202020203" pitchFamily="34" charset="0"/>
              </a:rPr>
              <a:t>Pure</a:t>
            </a:r>
            <a:endParaRPr lang="nl-BE" dirty="0">
              <a:latin typeface="Foco Light" panose="020B0304050202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45" y="3529773"/>
            <a:ext cx="4320000" cy="22157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045" y="3529773"/>
            <a:ext cx="4320000" cy="22157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303" y="1314031"/>
            <a:ext cx="4320000" cy="22157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303" y="1314031"/>
            <a:ext cx="2215742" cy="2215742"/>
          </a:xfrm>
          <a:prstGeom prst="rect">
            <a:avLst/>
          </a:prstGeom>
        </p:spPr>
      </p:pic>
      <p:sp>
        <p:nvSpPr>
          <p:cNvPr id="14" name="Rechthoek 12"/>
          <p:cNvSpPr/>
          <p:nvPr/>
        </p:nvSpPr>
        <p:spPr>
          <a:xfrm>
            <a:off x="2216459" y="412225"/>
            <a:ext cx="7759083" cy="497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nl-BE" sz="3600" dirty="0" smtClean="0">
                <a:solidFill>
                  <a:srgbClr val="003557"/>
                </a:solidFill>
                <a:latin typeface="Proxima Nova Rg" panose="02000506030000020004" pitchFamily="50" charset="0"/>
                <a:ea typeface="Proxima Nova Light" charset="0"/>
                <a:cs typeface="Proxima Nova Light" charset="0"/>
              </a:rPr>
              <a:t>Styles</a:t>
            </a:r>
            <a:endParaRPr lang="nl-BE" sz="3600" dirty="0">
              <a:solidFill>
                <a:srgbClr val="003557"/>
              </a:solidFill>
              <a:latin typeface="Proxima Nova Rg" panose="02000506030000020004" pitchFamily="50" charset="0"/>
              <a:ea typeface="Proxima Nova Light" charset="0"/>
              <a:cs typeface="Proxima Nova Light" charset="0"/>
            </a:endParaRPr>
          </a:p>
        </p:txBody>
      </p:sp>
      <p:sp>
        <p:nvSpPr>
          <p:cNvPr id="8" name="Ovaal 10"/>
          <p:cNvSpPr/>
          <p:nvPr/>
        </p:nvSpPr>
        <p:spPr>
          <a:xfrm>
            <a:off x="5679440" y="5913120"/>
            <a:ext cx="833120" cy="833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mtClean="0"/>
              <a:t> </a:t>
            </a:r>
            <a:endParaRPr lang="nl-NL"/>
          </a:p>
        </p:txBody>
      </p:sp>
      <p:pic>
        <p:nvPicPr>
          <p:cNvPr id="10" name="Afbeelding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094" y="5818124"/>
            <a:ext cx="1023112" cy="102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8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076" y="1293961"/>
            <a:ext cx="1800000" cy="2215741"/>
          </a:xfrm>
        </p:spPr>
        <p:txBody>
          <a:bodyPr>
            <a:normAutofit/>
          </a:bodyPr>
          <a:lstStyle/>
          <a:p>
            <a:pPr algn="ctr"/>
            <a:r>
              <a:rPr lang="nl-BE" dirty="0" smtClean="0">
                <a:latin typeface="Foco Light" panose="020B0304050202020203" pitchFamily="34" charset="0"/>
              </a:rPr>
              <a:t>Fusion</a:t>
            </a:r>
            <a:endParaRPr lang="nl-BE" dirty="0">
              <a:latin typeface="Foco Light" panose="020B0304050202020203" pitchFamily="34" charset="0"/>
            </a:endParaRPr>
          </a:p>
        </p:txBody>
      </p:sp>
      <p:sp>
        <p:nvSpPr>
          <p:cNvPr id="14" name="Rechthoek 12"/>
          <p:cNvSpPr/>
          <p:nvPr/>
        </p:nvSpPr>
        <p:spPr>
          <a:xfrm>
            <a:off x="2216459" y="412225"/>
            <a:ext cx="7759083" cy="497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nl-BE" sz="3600" dirty="0" smtClean="0">
                <a:solidFill>
                  <a:srgbClr val="003557"/>
                </a:solidFill>
                <a:latin typeface="Proxima Nova Rg" panose="02000506030000020004" pitchFamily="50" charset="0"/>
                <a:ea typeface="Proxima Nova Light" charset="0"/>
                <a:cs typeface="Proxima Nova Light" charset="0"/>
              </a:rPr>
              <a:t>Styles</a:t>
            </a:r>
            <a:endParaRPr lang="nl-BE" sz="3600" dirty="0">
              <a:solidFill>
                <a:srgbClr val="003557"/>
              </a:solidFill>
              <a:latin typeface="Proxima Nova Rg" panose="02000506030000020004" pitchFamily="50" charset="0"/>
              <a:ea typeface="Proxima Nova Light" charset="0"/>
              <a:cs typeface="Proxima Nova Light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076" y="3509703"/>
            <a:ext cx="4320000" cy="22157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076" y="1293962"/>
            <a:ext cx="4320000" cy="22157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0" r="18286"/>
          <a:stretch/>
        </p:blipFill>
        <p:spPr>
          <a:xfrm>
            <a:off x="9424076" y="3509702"/>
            <a:ext cx="2131621" cy="2215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76" y="3509704"/>
            <a:ext cx="4320000" cy="22157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076" y="1293962"/>
            <a:ext cx="4320000" cy="2215742"/>
          </a:xfrm>
          <a:prstGeom prst="rect">
            <a:avLst/>
          </a:prstGeom>
        </p:spPr>
      </p:pic>
      <p:sp>
        <p:nvSpPr>
          <p:cNvPr id="9" name="Ovaal 10"/>
          <p:cNvSpPr/>
          <p:nvPr/>
        </p:nvSpPr>
        <p:spPr>
          <a:xfrm>
            <a:off x="5679440" y="5913120"/>
            <a:ext cx="833120" cy="833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mtClean="0"/>
              <a:t> </a:t>
            </a:r>
            <a:endParaRPr lang="nl-NL"/>
          </a:p>
        </p:txBody>
      </p:sp>
      <p:pic>
        <p:nvPicPr>
          <p:cNvPr id="10" name="Afbeelding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094" y="5818124"/>
            <a:ext cx="1023112" cy="102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3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729" y="1196629"/>
            <a:ext cx="2083744" cy="4437778"/>
          </a:xfrm>
        </p:spPr>
        <p:txBody>
          <a:bodyPr>
            <a:normAutofit/>
          </a:bodyPr>
          <a:lstStyle/>
          <a:p>
            <a:pPr algn="ctr"/>
            <a:r>
              <a:rPr lang="nl-BE" dirty="0" smtClean="0">
                <a:latin typeface="Foco Light" panose="020B0304050202020203" pitchFamily="34" charset="0"/>
              </a:rPr>
              <a:t>Nuance</a:t>
            </a:r>
            <a:endParaRPr lang="nl-BE" dirty="0">
              <a:latin typeface="Foco Light" panose="020B0304050202020203" pitchFamily="34" charset="0"/>
            </a:endParaRPr>
          </a:p>
        </p:txBody>
      </p:sp>
      <p:sp>
        <p:nvSpPr>
          <p:cNvPr id="14" name="Rechthoek 12"/>
          <p:cNvSpPr/>
          <p:nvPr/>
        </p:nvSpPr>
        <p:spPr>
          <a:xfrm>
            <a:off x="2216459" y="412225"/>
            <a:ext cx="7759083" cy="497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nl-BE" sz="3600" dirty="0" smtClean="0">
                <a:solidFill>
                  <a:srgbClr val="003557"/>
                </a:solidFill>
                <a:latin typeface="Proxima Nova Rg" panose="02000506030000020004" pitchFamily="50" charset="0"/>
                <a:ea typeface="Proxima Nova Light" charset="0"/>
                <a:cs typeface="Proxima Nova Light" charset="0"/>
              </a:rPr>
              <a:t>Styles</a:t>
            </a:r>
            <a:endParaRPr lang="nl-BE" sz="3600" dirty="0">
              <a:solidFill>
                <a:srgbClr val="003557"/>
              </a:solidFill>
              <a:latin typeface="Proxima Nova Rg" panose="02000506030000020004" pitchFamily="50" charset="0"/>
              <a:ea typeface="Proxima Nova Light" charset="0"/>
              <a:cs typeface="Proxima Nova Light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472" y="3418665"/>
            <a:ext cx="4320000" cy="22157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472" y="1199776"/>
            <a:ext cx="4320000" cy="22157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472" y="3418665"/>
            <a:ext cx="4320000" cy="22157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472" y="1199776"/>
            <a:ext cx="4320000" cy="2215742"/>
          </a:xfrm>
          <a:prstGeom prst="rect">
            <a:avLst/>
          </a:prstGeom>
        </p:spPr>
      </p:pic>
      <p:sp>
        <p:nvSpPr>
          <p:cNvPr id="8" name="Ovaal 10"/>
          <p:cNvSpPr/>
          <p:nvPr/>
        </p:nvSpPr>
        <p:spPr>
          <a:xfrm>
            <a:off x="5679440" y="5913120"/>
            <a:ext cx="833120" cy="833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mtClean="0"/>
              <a:t> </a:t>
            </a:r>
            <a:endParaRPr lang="nl-NL"/>
          </a:p>
        </p:txBody>
      </p:sp>
      <p:pic>
        <p:nvPicPr>
          <p:cNvPr id="9" name="Afbeelding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094" y="5818124"/>
            <a:ext cx="1023112" cy="102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2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686FD15-AC48-EF46-9358-7D3A0A48BCF3}" type="slidenum">
              <a:rPr lang="nl-NL" smtClean="0"/>
              <a:pPr/>
              <a:t>3</a:t>
            </a:fld>
            <a:endParaRPr lang="nl-NL" dirty="0"/>
          </a:p>
        </p:txBody>
      </p:sp>
      <p:sp>
        <p:nvSpPr>
          <p:cNvPr id="4" name="Rounded Rectangle 11"/>
          <p:cNvSpPr>
            <a:spLocks noChangeArrowheads="1"/>
          </p:cNvSpPr>
          <p:nvPr/>
        </p:nvSpPr>
        <p:spPr bwMode="auto">
          <a:xfrm>
            <a:off x="904875" y="1522413"/>
            <a:ext cx="7273925" cy="749300"/>
          </a:xfrm>
          <a:prstGeom prst="roundRect">
            <a:avLst>
              <a:gd name="adj" fmla="val 12977"/>
            </a:avLst>
          </a:prstGeom>
          <a:noFill/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30" tIns="0" rIns="82030" bIns="0" anchor="ctr"/>
          <a:lstStyle/>
          <a:p>
            <a:pPr marL="401638" indent="-401638" defTabSz="912813">
              <a:buFont typeface="Wingdings" pitchFamily="2" charset="2"/>
              <a:buChar char="Ø"/>
            </a:pPr>
            <a:r>
              <a:rPr lang="en-US" altLang="zh-CN" sz="2400" b="1" dirty="0" err="1" smtClean="0">
                <a:solidFill>
                  <a:schemeClr val="tx1"/>
                </a:solidFill>
                <a:ea typeface="宋体" pitchFamily="2" charset="-122"/>
                <a:cs typeface="Arial" pitchFamily="34" charset="0"/>
              </a:rPr>
              <a:t>BekaertDeslee</a:t>
            </a:r>
            <a:r>
              <a:rPr lang="en-US" altLang="zh-CN" sz="2400" b="1" dirty="0" smtClean="0">
                <a:solidFill>
                  <a:schemeClr val="tx1"/>
                </a:solidFill>
                <a:ea typeface="宋体" pitchFamily="2" charset="-122"/>
                <a:cs typeface="Arial" pitchFamily="34" charset="0"/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  <a:ea typeface="宋体" pitchFamily="2" charset="-122"/>
                <a:cs typeface="Arial" pitchFamily="34" charset="0"/>
              </a:rPr>
              <a:t>Overview</a:t>
            </a:r>
          </a:p>
        </p:txBody>
      </p:sp>
      <p:sp>
        <p:nvSpPr>
          <p:cNvPr id="6" name="Rounded Rectangle 11"/>
          <p:cNvSpPr>
            <a:spLocks noChangeArrowheads="1"/>
          </p:cNvSpPr>
          <p:nvPr/>
        </p:nvSpPr>
        <p:spPr bwMode="auto">
          <a:xfrm>
            <a:off x="898525" y="2721168"/>
            <a:ext cx="7280275" cy="798513"/>
          </a:xfrm>
          <a:prstGeom prst="roundRect">
            <a:avLst>
              <a:gd name="adj" fmla="val 12977"/>
            </a:avLst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30" tIns="0" rIns="82030" bIns="0" anchor="ctr"/>
          <a:lstStyle/>
          <a:p>
            <a:pPr marL="401638" indent="-401638" defTabSz="912813">
              <a:buFont typeface="Wingdings" pitchFamily="2" charset="2"/>
              <a:buChar char="Ø"/>
            </a:pPr>
            <a:r>
              <a:rPr lang="en-US" altLang="zh-CN" sz="2400" b="1" dirty="0" smtClean="0">
                <a:ea typeface="宋体" pitchFamily="2" charset="-122"/>
                <a:cs typeface="Arial" pitchFamily="34" charset="0"/>
              </a:rPr>
              <a:t>BD </a:t>
            </a:r>
            <a:r>
              <a:rPr lang="en-US" altLang="zh-CN" sz="2400" b="1" dirty="0">
                <a:ea typeface="宋体" pitchFamily="2" charset="-122"/>
                <a:cs typeface="Arial" pitchFamily="34" charset="0"/>
              </a:rPr>
              <a:t>Hiring </a:t>
            </a:r>
            <a:r>
              <a:rPr lang="en-US" altLang="zh-CN" sz="2400" b="1" dirty="0" smtClean="0">
                <a:ea typeface="宋体" pitchFamily="2" charset="-122"/>
                <a:cs typeface="Arial" pitchFamily="34" charset="0"/>
              </a:rPr>
              <a:t>Program</a:t>
            </a:r>
            <a:endParaRPr lang="en-US" altLang="zh-CN" sz="2400" b="1" dirty="0">
              <a:ea typeface="宋体" pitchFamily="2" charset="-122"/>
              <a:cs typeface="Arial" pitchFamily="34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662174" y="213520"/>
            <a:ext cx="7370762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625" rIns="91248" bIns="45625"/>
          <a:lstStyle/>
          <a:p>
            <a:pPr defTabSz="912813" eaLnBrk="0" hangingPunct="0"/>
            <a:r>
              <a:rPr lang="en-US" altLang="zh-CN" sz="3200" b="1" dirty="0">
                <a:ea typeface="黑体" pitchFamily="2" charset="-122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55807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2"/>
          <p:cNvSpPr/>
          <p:nvPr/>
        </p:nvSpPr>
        <p:spPr>
          <a:xfrm>
            <a:off x="2216459" y="412225"/>
            <a:ext cx="7759083" cy="497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nl-BE" sz="3600" dirty="0" smtClean="0">
                <a:solidFill>
                  <a:srgbClr val="003557"/>
                </a:solidFill>
                <a:latin typeface="Proxima Nova Rg" panose="02000506030000020004" pitchFamily="50" charset="0"/>
                <a:ea typeface="Proxima Nova Light" charset="0"/>
                <a:cs typeface="Proxima Nova Light" charset="0"/>
              </a:rPr>
              <a:t>Styles</a:t>
            </a:r>
            <a:endParaRPr lang="nl-BE" sz="3600" dirty="0">
              <a:solidFill>
                <a:srgbClr val="003557"/>
              </a:solidFill>
              <a:latin typeface="Proxima Nova Rg" panose="02000506030000020004" pitchFamily="50" charset="0"/>
              <a:ea typeface="Proxima Nova Light" charset="0"/>
              <a:cs typeface="Proxima Nova Light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88" y="3714841"/>
            <a:ext cx="4320000" cy="22157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594" y="1499099"/>
            <a:ext cx="4320000" cy="22157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388" y="3714841"/>
            <a:ext cx="4320000" cy="22157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94" y="1499099"/>
            <a:ext cx="4320000" cy="22157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6" r="17266"/>
          <a:stretch/>
        </p:blipFill>
        <p:spPr>
          <a:xfrm>
            <a:off x="9070388" y="3714841"/>
            <a:ext cx="2828206" cy="2215742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500332" y="1499099"/>
            <a:ext cx="2758262" cy="2215742"/>
          </a:xfrm>
        </p:spPr>
        <p:txBody>
          <a:bodyPr>
            <a:normAutofit/>
          </a:bodyPr>
          <a:lstStyle/>
          <a:p>
            <a:pPr algn="ctr"/>
            <a:r>
              <a:rPr lang="nl-BE" dirty="0" smtClean="0">
                <a:latin typeface="Foco Light" panose="020B0304050202020203" pitchFamily="34" charset="0"/>
              </a:rPr>
              <a:t>Classic</a:t>
            </a:r>
            <a:endParaRPr lang="nl-BE" dirty="0">
              <a:latin typeface="Foco Light" panose="020B0304050202020203" pitchFamily="34" charset="0"/>
            </a:endParaRPr>
          </a:p>
        </p:txBody>
      </p:sp>
      <p:sp>
        <p:nvSpPr>
          <p:cNvPr id="9" name="Ovaal 10"/>
          <p:cNvSpPr/>
          <p:nvPr/>
        </p:nvSpPr>
        <p:spPr>
          <a:xfrm>
            <a:off x="5679440" y="5913120"/>
            <a:ext cx="833120" cy="833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mtClean="0"/>
              <a:t> </a:t>
            </a:r>
            <a:endParaRPr lang="nl-NL"/>
          </a:p>
        </p:txBody>
      </p:sp>
      <p:pic>
        <p:nvPicPr>
          <p:cNvPr id="11" name="Afbeelding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094" y="5818124"/>
            <a:ext cx="1023112" cy="102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9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378" y="3459231"/>
            <a:ext cx="1315993" cy="380860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 smtClean="0">
                <a:latin typeface="Foco Light" panose="020B0304050202020203" pitchFamily="34" charset="0"/>
              </a:rPr>
              <a:t>Plus</a:t>
            </a:r>
            <a:endParaRPr lang="nl-BE" dirty="0">
              <a:latin typeface="Foco Light" panose="020B0304050202020203" pitchFamily="34" charset="0"/>
            </a:endParaRPr>
          </a:p>
        </p:txBody>
      </p:sp>
      <p:sp>
        <p:nvSpPr>
          <p:cNvPr id="14" name="Rechthoek 12"/>
          <p:cNvSpPr/>
          <p:nvPr/>
        </p:nvSpPr>
        <p:spPr>
          <a:xfrm>
            <a:off x="2216459" y="412225"/>
            <a:ext cx="7759083" cy="497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nl-BE" sz="3600" dirty="0" smtClean="0">
                <a:solidFill>
                  <a:srgbClr val="003557"/>
                </a:solidFill>
                <a:latin typeface="Proxima Nova Rg" panose="02000506030000020004" pitchFamily="50" charset="0"/>
                <a:ea typeface="Proxima Nova Light" charset="0"/>
                <a:cs typeface="Proxima Nova Light" charset="0"/>
              </a:rPr>
              <a:t>Styles</a:t>
            </a:r>
            <a:endParaRPr lang="nl-BE" sz="3600" dirty="0">
              <a:solidFill>
                <a:srgbClr val="003557"/>
              </a:solidFill>
              <a:latin typeface="Proxima Nova Rg" panose="02000506030000020004" pitchFamily="50" charset="0"/>
              <a:ea typeface="Proxima Nova Light" charset="0"/>
              <a:cs typeface="Proxima Nova Light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78" y="3840091"/>
            <a:ext cx="4320000" cy="22157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371" y="3840091"/>
            <a:ext cx="4320000" cy="22157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371" y="1243489"/>
            <a:ext cx="4320000" cy="22157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78" y="1243489"/>
            <a:ext cx="4320000" cy="2215742"/>
          </a:xfrm>
          <a:prstGeom prst="rect">
            <a:avLst/>
          </a:prstGeom>
        </p:spPr>
      </p:pic>
      <p:sp>
        <p:nvSpPr>
          <p:cNvPr id="8" name="Ovaal 10"/>
          <p:cNvSpPr/>
          <p:nvPr/>
        </p:nvSpPr>
        <p:spPr>
          <a:xfrm>
            <a:off x="5679440" y="5913120"/>
            <a:ext cx="833120" cy="833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mtClean="0"/>
              <a:t> </a:t>
            </a:r>
            <a:endParaRPr lang="nl-NL"/>
          </a:p>
        </p:txBody>
      </p:sp>
      <p:pic>
        <p:nvPicPr>
          <p:cNvPr id="9" name="Afbeelding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094" y="5818124"/>
            <a:ext cx="1023112" cy="102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2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/>
          <p:nvPr/>
        </p:nvSpPr>
        <p:spPr>
          <a:xfrm>
            <a:off x="765849" y="259597"/>
            <a:ext cx="5400000" cy="5801360"/>
          </a:xfrm>
          <a:prstGeom prst="rect">
            <a:avLst/>
          </a:prstGeom>
          <a:solidFill>
            <a:srgbClr val="EAEA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Ovaal 10"/>
          <p:cNvSpPr/>
          <p:nvPr/>
        </p:nvSpPr>
        <p:spPr>
          <a:xfrm>
            <a:off x="5679440" y="5913120"/>
            <a:ext cx="833120" cy="833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mtClean="0"/>
              <a:t> </a:t>
            </a:r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094" y="5818124"/>
            <a:ext cx="1023112" cy="1023112"/>
          </a:xfrm>
          <a:prstGeom prst="rect">
            <a:avLst/>
          </a:prstGeom>
        </p:spPr>
      </p:pic>
      <p:sp>
        <p:nvSpPr>
          <p:cNvPr id="7" name="Oval 6"/>
          <p:cNvSpPr>
            <a:spLocks noChangeAspect="1"/>
          </p:cNvSpPr>
          <p:nvPr/>
        </p:nvSpPr>
        <p:spPr>
          <a:xfrm>
            <a:off x="7136322" y="259597"/>
            <a:ext cx="1800000" cy="1800000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9954471" y="259597"/>
            <a:ext cx="1800000" cy="1800000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7136322" y="2243845"/>
            <a:ext cx="1800000" cy="1800000"/>
          </a:xfrm>
          <a:prstGeom prst="ellipse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9954471" y="2243845"/>
            <a:ext cx="1800000" cy="1800000"/>
          </a:xfrm>
          <a:prstGeom prst="ellipse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7136322" y="4228093"/>
            <a:ext cx="1800000" cy="1800000"/>
          </a:xfrm>
          <a:prstGeom prst="ellipse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9954471" y="4228093"/>
            <a:ext cx="1800000" cy="1800000"/>
          </a:xfrm>
          <a:prstGeom prst="ellipse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Rechthoek 3"/>
          <p:cNvSpPr/>
          <p:nvPr/>
        </p:nvSpPr>
        <p:spPr>
          <a:xfrm>
            <a:off x="1001541" y="1088772"/>
            <a:ext cx="492861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2800" dirty="0" smtClean="0">
                <a:solidFill>
                  <a:srgbClr val="003557"/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BekaertDeslee</a:t>
            </a:r>
          </a:p>
          <a:p>
            <a:pPr algn="ctr"/>
            <a:r>
              <a:rPr lang="nl-BE" sz="2800" dirty="0" smtClean="0">
                <a:solidFill>
                  <a:srgbClr val="003557"/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SleepDimensions</a:t>
            </a:r>
          </a:p>
          <a:p>
            <a:pPr algn="ctr"/>
            <a:r>
              <a:rPr lang="zh-CN" altLang="en-US" sz="2800" dirty="0">
                <a:solidFill>
                  <a:srgbClr val="003557"/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贝卡</a:t>
            </a:r>
            <a:r>
              <a:rPr lang="zh-CN" altLang="en-US" sz="2800" dirty="0" smtClean="0">
                <a:solidFill>
                  <a:srgbClr val="003557"/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特德思丽睡眠解决方案</a:t>
            </a:r>
            <a:endParaRPr lang="nl-BE" sz="2800" dirty="0">
              <a:solidFill>
                <a:srgbClr val="003557"/>
              </a:solidFill>
              <a:latin typeface="Proxima Nova Lt" panose="02000506030000020004" pitchFamily="50" charset="0"/>
              <a:ea typeface="Proxima Nova Light" charset="0"/>
              <a:cs typeface="Proxima Nova Light" charset="0"/>
            </a:endParaRPr>
          </a:p>
          <a:p>
            <a:pPr fontAlgn="t"/>
            <a:endParaRPr lang="en-US" sz="1400" dirty="0" smtClean="0">
              <a:solidFill>
                <a:schemeClr val="bg1">
                  <a:lumMod val="50000"/>
                </a:schemeClr>
              </a:solidFill>
              <a:latin typeface="Proxima Nova Lt" panose="02000506030000020004" pitchFamily="50" charset="0"/>
              <a:ea typeface="Proxima Nova Light" charset="0"/>
              <a:cs typeface="Proxima Nova Light" charset="0"/>
            </a:endParaRP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altLang="nl-BE" sz="1600" dirty="0">
                <a:solidFill>
                  <a:schemeClr val="accent1">
                    <a:lumMod val="50000"/>
                  </a:schemeClr>
                </a:solidFill>
                <a:latin typeface="Proxima Nova Lt" panose="02000506030000020004" pitchFamily="50" charset="0"/>
                <a:ea typeface="Proxima Nova Light"/>
                <a:cs typeface="Proxima Nova Light"/>
              </a:rPr>
              <a:t>6 brand dimensions full of </a:t>
            </a:r>
            <a:r>
              <a:rPr lang="en-US" altLang="nl-BE" sz="1600" dirty="0" smtClean="0">
                <a:solidFill>
                  <a:schemeClr val="accent1">
                    <a:lumMod val="50000"/>
                  </a:schemeClr>
                </a:solidFill>
                <a:latin typeface="Proxima Nova Lt" panose="02000506030000020004" pitchFamily="50" charset="0"/>
                <a:ea typeface="Proxima Nova Light"/>
                <a:cs typeface="Proxima Nova Light"/>
              </a:rPr>
              <a:t>solutions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altLang="nl-BE" sz="1600" dirty="0" smtClean="0">
                <a:solidFill>
                  <a:schemeClr val="accent1">
                    <a:lumMod val="50000"/>
                  </a:schemeClr>
                </a:solidFill>
                <a:latin typeface="Proxima Nova Lt" panose="02000506030000020004" pitchFamily="50" charset="0"/>
                <a:ea typeface="Proxima Nova Light"/>
                <a:cs typeface="Proxima Nova Light"/>
              </a:rPr>
              <a:t>for </a:t>
            </a:r>
            <a:r>
              <a:rPr lang="en-US" altLang="nl-BE" sz="1600" dirty="0">
                <a:solidFill>
                  <a:schemeClr val="accent1">
                    <a:lumMod val="50000"/>
                  </a:schemeClr>
                </a:solidFill>
                <a:latin typeface="Proxima Nova Lt" panose="02000506030000020004" pitchFamily="50" charset="0"/>
                <a:ea typeface="Proxima Nova Light"/>
                <a:cs typeface="Proxima Nova Light"/>
              </a:rPr>
              <a:t>your customer’s specific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altLang="nl-BE" sz="1600" dirty="0">
                <a:solidFill>
                  <a:schemeClr val="accent1">
                    <a:lumMod val="50000"/>
                  </a:schemeClr>
                </a:solidFill>
                <a:latin typeface="Proxima Nova Lt" panose="02000506030000020004" pitchFamily="50" charset="0"/>
                <a:ea typeface="Proxima Nova Light"/>
                <a:cs typeface="Proxima Nova Light"/>
              </a:rPr>
              <a:t> </a:t>
            </a:r>
            <a:r>
              <a:rPr lang="en-US" altLang="nl-BE" sz="1600" dirty="0" smtClean="0">
                <a:solidFill>
                  <a:schemeClr val="accent1">
                    <a:lumMod val="50000"/>
                  </a:schemeClr>
                </a:solidFill>
                <a:latin typeface="Proxima Nova Lt" panose="02000506030000020004" pitchFamily="50" charset="0"/>
                <a:ea typeface="Proxima Nova Light"/>
                <a:cs typeface="Proxima Nova Light"/>
              </a:rPr>
              <a:t>sleeping </a:t>
            </a:r>
            <a:r>
              <a:rPr lang="en-US" altLang="nl-BE" sz="1600" dirty="0">
                <a:solidFill>
                  <a:schemeClr val="accent1">
                    <a:lumMod val="50000"/>
                  </a:schemeClr>
                </a:solidFill>
                <a:latin typeface="Proxima Nova Lt" panose="02000506030000020004" pitchFamily="50" charset="0"/>
                <a:ea typeface="Proxima Nova Light"/>
                <a:cs typeface="Proxima Nova Light"/>
              </a:rPr>
              <a:t>need.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zh-CN" altLang="en-US" sz="1600" dirty="0">
                <a:solidFill>
                  <a:schemeClr val="accent1">
                    <a:lumMod val="50000"/>
                  </a:schemeClr>
                </a:solidFill>
                <a:latin typeface="Proxima Nova Lt" panose="02000506030000020004" pitchFamily="50" charset="0"/>
                <a:ea typeface="Proxima Nova Light"/>
                <a:cs typeface="Proxima Nova Light"/>
              </a:rPr>
              <a:t>六大睡眠解决方案  满</a:t>
            </a:r>
            <a:r>
              <a:rPr lang="zh-CN" altLang="en-US" sz="1600" dirty="0" smtClean="0">
                <a:solidFill>
                  <a:schemeClr val="accent1">
                    <a:lumMod val="50000"/>
                  </a:schemeClr>
                </a:solidFill>
                <a:latin typeface="Proxima Nova Lt" panose="02000506030000020004" pitchFamily="50" charset="0"/>
                <a:ea typeface="Proxima Nova Light"/>
                <a:cs typeface="Proxima Nova Light"/>
              </a:rPr>
              <a:t>足客户不</a:t>
            </a:r>
            <a:r>
              <a:rPr lang="zh-CN" altLang="en-US" sz="1600" dirty="0">
                <a:solidFill>
                  <a:schemeClr val="accent1">
                    <a:lumMod val="50000"/>
                  </a:schemeClr>
                </a:solidFill>
                <a:latin typeface="Proxima Nova Lt" panose="02000506030000020004" pitchFamily="50" charset="0"/>
                <a:ea typeface="Proxima Nova Light"/>
                <a:cs typeface="Proxima Nova Light"/>
              </a:rPr>
              <a:t>同需求</a:t>
            </a:r>
            <a:endParaRPr lang="nl-BE" sz="1600" dirty="0">
              <a:solidFill>
                <a:schemeClr val="accent1">
                  <a:lumMod val="50000"/>
                </a:schemeClr>
              </a:solidFill>
              <a:latin typeface="Proxima Nova Lt" panose="02000506030000020004" pitchFamily="50" charset="0"/>
              <a:ea typeface="Proxima Nova Light" charset="0"/>
              <a:cs typeface="Proxima Nov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1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2221" y="272540"/>
            <a:ext cx="5676696" cy="58013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650" y="4821758"/>
            <a:ext cx="5677200" cy="1299642"/>
          </a:xfrm>
          <a:prstGeom prst="rect">
            <a:avLst/>
          </a:prstGeom>
        </p:spPr>
      </p:pic>
      <p:sp>
        <p:nvSpPr>
          <p:cNvPr id="9" name="Rectangle 3"/>
          <p:cNvSpPr/>
          <p:nvPr/>
        </p:nvSpPr>
        <p:spPr>
          <a:xfrm>
            <a:off x="528770" y="272542"/>
            <a:ext cx="5567230" cy="5801360"/>
          </a:xfrm>
          <a:prstGeom prst="rect">
            <a:avLst/>
          </a:prstGeom>
          <a:solidFill>
            <a:srgbClr val="EAEA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Ovaal 10"/>
          <p:cNvSpPr/>
          <p:nvPr/>
        </p:nvSpPr>
        <p:spPr>
          <a:xfrm>
            <a:off x="5679440" y="5913120"/>
            <a:ext cx="833120" cy="833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mtClean="0"/>
              <a:t> </a:t>
            </a:r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094" y="5818124"/>
            <a:ext cx="1023112" cy="1023112"/>
          </a:xfrm>
          <a:prstGeom prst="rect">
            <a:avLst/>
          </a:prstGeom>
        </p:spPr>
      </p:pic>
      <p:sp>
        <p:nvSpPr>
          <p:cNvPr id="14" name="Rechthoek 14"/>
          <p:cNvSpPr/>
          <p:nvPr/>
        </p:nvSpPr>
        <p:spPr>
          <a:xfrm>
            <a:off x="1105593" y="773111"/>
            <a:ext cx="4804755" cy="527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nl-BE" altLang="en-US" sz="2500" dirty="0" smtClean="0">
                <a:solidFill>
                  <a:srgbClr val="003557"/>
                </a:solidFill>
                <a:latin typeface="Proxima Nova Lt" panose="02000506030000020004" pitchFamily="50" charset="0"/>
                <a:ea typeface="Proxima Nova Light"/>
                <a:cs typeface="Proxima Nova Light"/>
              </a:rPr>
              <a:t>CLIMATE</a:t>
            </a:r>
            <a:endParaRPr lang="nl-BE" altLang="en-US" sz="2500" dirty="0">
              <a:solidFill>
                <a:srgbClr val="003557"/>
              </a:solidFill>
              <a:latin typeface="Proxima Nova Lt" panose="02000506030000020004" pitchFamily="50" charset="0"/>
              <a:ea typeface="Proxima Nova Light"/>
              <a:cs typeface="Proxima Nova Light"/>
            </a:endParaRP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nl-BE" altLang="en-US" sz="2500" dirty="0">
                <a:solidFill>
                  <a:srgbClr val="7F7F7F"/>
                </a:solidFill>
                <a:latin typeface="Proxima Nova Lt" panose="02000506030000020004" pitchFamily="50" charset="0"/>
                <a:ea typeface="Proxima Nova Light"/>
                <a:cs typeface="Proxima Nova Light"/>
              </a:rPr>
              <a:t>Sleep cool &amp; dry! 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zh-CN" altLang="en-US" sz="2500" dirty="0">
                <a:solidFill>
                  <a:srgbClr val="7F7F7F"/>
                </a:solidFill>
                <a:latin typeface="Proxima Nova Lt" panose="02000506030000020004" pitchFamily="50" charset="0"/>
                <a:ea typeface="Proxima Nova Light"/>
                <a:cs typeface="Proxima Nova Light"/>
              </a:rPr>
              <a:t>营造干爽凉快的睡眠</a:t>
            </a:r>
            <a:endParaRPr lang="nl-BE" altLang="en-US" sz="2500" dirty="0">
              <a:solidFill>
                <a:srgbClr val="7F7F7F"/>
              </a:solidFill>
              <a:latin typeface="Proxima Nova Lt" panose="02000506030000020004" pitchFamily="50" charset="0"/>
              <a:ea typeface="Proxima Nova Light"/>
              <a:cs typeface="Proxima Nova Light"/>
            </a:endParaRPr>
          </a:p>
          <a:p>
            <a:endParaRPr lang="en-US" sz="1400" dirty="0" smtClean="0">
              <a:solidFill>
                <a:schemeClr val="bg1">
                  <a:lumMod val="50000"/>
                </a:schemeClr>
              </a:solidFill>
              <a:latin typeface="Proxima Nova Lt" panose="02000506030000020004" pitchFamily="50" charset="0"/>
              <a:ea typeface="Proxima Nova Light" charset="0"/>
              <a:cs typeface="Proxima Nova Light" charset="0"/>
            </a:endParaRPr>
          </a:p>
          <a:p>
            <a:pPr algn="ctr"/>
            <a:r>
              <a:rPr lang="nl-BE" altLang="en-US" dirty="0">
                <a:solidFill>
                  <a:srgbClr val="7F7F7F"/>
                </a:solidFill>
                <a:latin typeface="Proxima Nova Lt" panose="02000506030000020004" pitchFamily="50" charset="0"/>
              </a:rPr>
              <a:t>Specifically engineered textiles optimize temperature and reduce humidity.</a:t>
            </a:r>
          </a:p>
          <a:p>
            <a:pPr algn="ctr"/>
            <a:endParaRPr lang="nl-BE" altLang="en-US" dirty="0">
              <a:solidFill>
                <a:srgbClr val="7F7F7F"/>
              </a:solidFill>
              <a:latin typeface="Proxima Nova Lt" panose="02000506030000020004" pitchFamily="50" charset="0"/>
            </a:endParaRPr>
          </a:p>
          <a:p>
            <a:pPr algn="ctr"/>
            <a:r>
              <a:rPr lang="zh-CN" altLang="en-US" dirty="0">
                <a:solidFill>
                  <a:srgbClr val="7F7F7F"/>
                </a:solidFill>
                <a:latin typeface="Proxima Nova Lt" panose="02000506030000020004" pitchFamily="50" charset="0"/>
                <a:cs typeface="华文楷体"/>
              </a:rPr>
              <a:t>独家定制面料  </a:t>
            </a:r>
            <a:endParaRPr lang="en-US" altLang="zh-CN" dirty="0">
              <a:solidFill>
                <a:srgbClr val="7F7F7F"/>
              </a:solidFill>
              <a:latin typeface="Proxima Nova Lt" panose="02000506030000020004" pitchFamily="50" charset="0"/>
              <a:cs typeface="华文楷体"/>
            </a:endParaRPr>
          </a:p>
          <a:p>
            <a:pPr algn="ctr"/>
            <a:r>
              <a:rPr lang="zh-CN" altLang="en-US" dirty="0">
                <a:solidFill>
                  <a:srgbClr val="7F7F7F"/>
                </a:solidFill>
                <a:latin typeface="Proxima Nova Lt" panose="02000506030000020004" pitchFamily="50" charset="0"/>
                <a:cs typeface="华文楷体"/>
              </a:rPr>
              <a:t>优化睡眠温度并减少湿</a:t>
            </a:r>
            <a:r>
              <a:rPr lang="zh-CN" altLang="en-US" dirty="0" smtClean="0">
                <a:solidFill>
                  <a:srgbClr val="7F7F7F"/>
                </a:solidFill>
                <a:latin typeface="Proxima Nova Lt" panose="02000506030000020004" pitchFamily="50" charset="0"/>
                <a:cs typeface="华文楷体"/>
              </a:rPr>
              <a:t>度</a:t>
            </a:r>
            <a:endParaRPr lang="en-US" altLang="zh-CN" dirty="0" smtClean="0">
              <a:solidFill>
                <a:srgbClr val="7F7F7F"/>
              </a:solidFill>
              <a:latin typeface="Proxima Nova Lt" panose="02000506030000020004" pitchFamily="50" charset="0"/>
              <a:cs typeface="华文楷体"/>
            </a:endParaRPr>
          </a:p>
          <a:p>
            <a:pPr algn="ctr"/>
            <a:endParaRPr lang="en-US" altLang="en-US" dirty="0">
              <a:solidFill>
                <a:srgbClr val="7F7F7F"/>
              </a:solidFill>
              <a:latin typeface="Proxima Nova Lt" panose="02000506030000020004" pitchFamily="50" charset="0"/>
            </a:endParaRPr>
          </a:p>
          <a:p>
            <a:pPr algn="ctr"/>
            <a:endParaRPr lang="en-US" altLang="en-US" dirty="0" smtClean="0">
              <a:solidFill>
                <a:srgbClr val="7F7F7F"/>
              </a:solidFill>
              <a:latin typeface="Proxima Nova Lt" panose="02000506030000020004" pitchFamily="50" charset="0"/>
            </a:endParaRPr>
          </a:p>
          <a:p>
            <a:pPr algn="ctr"/>
            <a:r>
              <a:rPr lang="zh-CN" altLang="en-US" dirty="0">
                <a:solidFill>
                  <a:srgbClr val="7F7F7F"/>
                </a:solidFill>
                <a:latin typeface="Proxima Nova Lt" panose="02000506030000020004" pitchFamily="50" charset="0"/>
              </a:rPr>
              <a:t>旗</a:t>
            </a:r>
            <a:r>
              <a:rPr lang="zh-CN" altLang="en-US" dirty="0" smtClean="0">
                <a:solidFill>
                  <a:srgbClr val="7F7F7F"/>
                </a:solidFill>
                <a:latin typeface="Proxima Nova Lt" panose="02000506030000020004" pitchFamily="50" charset="0"/>
              </a:rPr>
              <a:t>下品牌：</a:t>
            </a:r>
            <a:endParaRPr lang="en-US" altLang="zh-CN" dirty="0" smtClean="0">
              <a:solidFill>
                <a:srgbClr val="7F7F7F"/>
              </a:solidFill>
              <a:latin typeface="Proxima Nova Lt" panose="02000506030000020004" pitchFamily="50" charset="0"/>
            </a:endParaRPr>
          </a:p>
          <a:p>
            <a:pPr algn="ctr"/>
            <a:r>
              <a:rPr lang="en-US" altLang="en-US" dirty="0" smtClean="0">
                <a:solidFill>
                  <a:srgbClr val="7F7F7F"/>
                </a:solidFill>
                <a:latin typeface="Proxima Nova Lt" panose="02000506030000020004" pitchFamily="50" charset="0"/>
              </a:rPr>
              <a:t>A</a:t>
            </a:r>
            <a:r>
              <a:rPr lang="en-US" altLang="zh-CN" dirty="0" smtClean="0">
                <a:solidFill>
                  <a:srgbClr val="7F7F7F"/>
                </a:solidFill>
                <a:latin typeface="Proxima Nova Lt" panose="02000506030000020004" pitchFamily="50" charset="0"/>
              </a:rPr>
              <a:t>daptive</a:t>
            </a:r>
          </a:p>
          <a:p>
            <a:pPr algn="ctr"/>
            <a:r>
              <a:rPr lang="en-US" altLang="en-US" dirty="0" err="1" smtClean="0">
                <a:solidFill>
                  <a:srgbClr val="7F7F7F"/>
                </a:solidFill>
                <a:latin typeface="Proxima Nova Lt" panose="02000506030000020004" pitchFamily="50" charset="0"/>
              </a:rPr>
              <a:t>Tencel</a:t>
            </a:r>
            <a:endParaRPr lang="en-US" altLang="en-US" dirty="0" smtClean="0">
              <a:solidFill>
                <a:srgbClr val="7F7F7F"/>
              </a:solidFill>
              <a:latin typeface="Proxima Nova Lt" panose="02000506030000020004" pitchFamily="50" charset="0"/>
            </a:endParaRPr>
          </a:p>
          <a:p>
            <a:pPr algn="ctr"/>
            <a:r>
              <a:rPr lang="en-US" altLang="en-US" dirty="0" err="1" smtClean="0">
                <a:solidFill>
                  <a:srgbClr val="7F7F7F"/>
                </a:solidFill>
                <a:latin typeface="Proxima Nova Lt" panose="02000506030000020004" pitchFamily="50" charset="0"/>
              </a:rPr>
              <a:t>Cairfull</a:t>
            </a:r>
            <a:endParaRPr lang="en-US" altLang="en-US" dirty="0" smtClean="0">
              <a:solidFill>
                <a:srgbClr val="7F7F7F"/>
              </a:solidFill>
              <a:latin typeface="Proxima Nova Lt" panose="02000506030000020004" pitchFamily="50" charset="0"/>
            </a:endParaRPr>
          </a:p>
          <a:p>
            <a:pPr algn="ctr"/>
            <a:r>
              <a:rPr lang="en-US" altLang="en-US" dirty="0" err="1" smtClean="0">
                <a:solidFill>
                  <a:srgbClr val="7F7F7F"/>
                </a:solidFill>
                <a:latin typeface="Proxima Nova Lt" panose="02000506030000020004" pitchFamily="50" charset="0"/>
              </a:rPr>
              <a:t>SensIce</a:t>
            </a:r>
            <a:endParaRPr lang="en-US" altLang="en-US" dirty="0" smtClean="0">
              <a:solidFill>
                <a:srgbClr val="7F7F7F"/>
              </a:solidFill>
              <a:latin typeface="Proxima Nova Lt" panose="02000506030000020004" pitchFamily="50" charset="0"/>
            </a:endParaRPr>
          </a:p>
          <a:p>
            <a:pPr algn="ctr"/>
            <a:r>
              <a:rPr lang="zh-CN" altLang="en-US" dirty="0" smtClean="0">
                <a:solidFill>
                  <a:srgbClr val="7F7F7F"/>
                </a:solidFill>
                <a:latin typeface="Proxima Nova Lt" panose="02000506030000020004" pitchFamily="50" charset="0"/>
              </a:rPr>
              <a:t>等等</a:t>
            </a:r>
            <a:endParaRPr lang="en-US" altLang="en-US" dirty="0" smtClean="0">
              <a:solidFill>
                <a:srgbClr val="7F7F7F"/>
              </a:solidFill>
              <a:latin typeface="Proxima Nova Lt" panose="02000506030000020004" pitchFamily="50" charset="0"/>
            </a:endParaRPr>
          </a:p>
          <a:p>
            <a:pPr algn="ctr"/>
            <a:endParaRPr lang="nl-BE" altLang="en-US" sz="1400" dirty="0">
              <a:solidFill>
                <a:srgbClr val="7F7F7F"/>
              </a:solidFill>
              <a:latin typeface="Proxima Nova Lt" panose="02000506030000020004" pitchFamily="50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7461" y="272544"/>
            <a:ext cx="435057" cy="5801360"/>
          </a:xfrm>
          <a:prstGeom prst="rect">
            <a:avLst/>
          </a:prstGeom>
          <a:solidFill>
            <a:srgbClr val="6BB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extBox 9"/>
          <p:cNvSpPr txBox="1"/>
          <p:nvPr/>
        </p:nvSpPr>
        <p:spPr>
          <a:xfrm>
            <a:off x="9880600" y="6329680"/>
            <a:ext cx="2100943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nl-BE" dirty="0" smtClean="0">
                <a:solidFill>
                  <a:schemeClr val="bg1"/>
                </a:solidFill>
                <a:latin typeface="Proxima Nova"/>
              </a:rPr>
              <a:t>CLIMATE</a:t>
            </a:r>
          </a:p>
        </p:txBody>
      </p:sp>
    </p:spTree>
    <p:extLst>
      <p:ext uri="{BB962C8B-B14F-4D97-AF65-F5344CB8AC3E}">
        <p14:creationId xmlns:p14="http://schemas.microsoft.com/office/powerpoint/2010/main" val="325389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7236" y="253897"/>
            <a:ext cx="5713294" cy="5772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31391"/>
            <a:ext cx="5573042" cy="1335208"/>
          </a:xfrm>
          <a:prstGeom prst="rect">
            <a:avLst/>
          </a:prstGeom>
        </p:spPr>
      </p:pic>
      <p:sp>
        <p:nvSpPr>
          <p:cNvPr id="9" name="Rectangle 3"/>
          <p:cNvSpPr/>
          <p:nvPr/>
        </p:nvSpPr>
        <p:spPr>
          <a:xfrm>
            <a:off x="528770" y="272542"/>
            <a:ext cx="5567230" cy="5801360"/>
          </a:xfrm>
          <a:prstGeom prst="rect">
            <a:avLst/>
          </a:prstGeom>
          <a:solidFill>
            <a:srgbClr val="EAEA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Ovaal 10"/>
          <p:cNvSpPr/>
          <p:nvPr/>
        </p:nvSpPr>
        <p:spPr>
          <a:xfrm>
            <a:off x="5679440" y="5913120"/>
            <a:ext cx="833120" cy="833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mtClean="0"/>
              <a:t> </a:t>
            </a:r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094" y="5818124"/>
            <a:ext cx="1023112" cy="10231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80600" y="6329680"/>
            <a:ext cx="2100943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nl-BE" dirty="0" smtClean="0">
                <a:solidFill>
                  <a:schemeClr val="bg1"/>
                </a:solidFill>
                <a:latin typeface="Proxima Nova"/>
              </a:rPr>
              <a:t>CLEAN</a:t>
            </a:r>
          </a:p>
        </p:txBody>
      </p:sp>
      <p:sp>
        <p:nvSpPr>
          <p:cNvPr id="14" name="Rechthoek 14"/>
          <p:cNvSpPr/>
          <p:nvPr/>
        </p:nvSpPr>
        <p:spPr>
          <a:xfrm>
            <a:off x="1043864" y="581918"/>
            <a:ext cx="4893372" cy="561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nl-BE" altLang="en-US" sz="2500" dirty="0" smtClean="0">
                <a:solidFill>
                  <a:srgbClr val="003557"/>
                </a:solidFill>
                <a:latin typeface="Proxima Nova Lt" panose="02000506030000020004" pitchFamily="50" charset="0"/>
                <a:ea typeface="Proxima Nova Light"/>
                <a:cs typeface="Proxima Nova Light"/>
              </a:rPr>
              <a:t>CLEAN</a:t>
            </a:r>
            <a:endParaRPr lang="nl-BE" altLang="en-US" sz="2500" dirty="0">
              <a:solidFill>
                <a:srgbClr val="003557"/>
              </a:solidFill>
              <a:latin typeface="Proxima Nova Lt" panose="02000506030000020004" pitchFamily="50" charset="0"/>
              <a:ea typeface="Proxima Nova Light"/>
              <a:cs typeface="Proxima Nova Light"/>
            </a:endParaRP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nl-BE" altLang="en-US" sz="2500" dirty="0">
                <a:solidFill>
                  <a:srgbClr val="7F7F7F"/>
                </a:solidFill>
                <a:latin typeface="Proxima Nova Lt" panose="02000506030000020004" pitchFamily="50" charset="0"/>
                <a:ea typeface="Proxima Nova Light"/>
                <a:cs typeface="Proxima Nova Light"/>
              </a:rPr>
              <a:t>Sleep fresh &amp; clean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zh-CN" altLang="en-US" sz="2500" dirty="0">
                <a:solidFill>
                  <a:srgbClr val="7F7F7F"/>
                </a:solidFill>
                <a:latin typeface="Proxima Nova Lt" panose="02000506030000020004" pitchFamily="50" charset="0"/>
                <a:ea typeface="Proxima Nova Light"/>
                <a:cs typeface="Proxima Nova Light"/>
              </a:rPr>
              <a:t>打造清新洁净的睡眠</a:t>
            </a:r>
            <a:r>
              <a:rPr lang="nl-BE" altLang="en-US" sz="2500" dirty="0">
                <a:solidFill>
                  <a:srgbClr val="7F7F7F"/>
                </a:solidFill>
                <a:latin typeface="Proxima Nova Lt" panose="02000506030000020004" pitchFamily="50" charset="0"/>
                <a:ea typeface="Proxima Nova Light"/>
                <a:cs typeface="Proxima Nova Light"/>
              </a:rPr>
              <a:t> </a:t>
            </a:r>
            <a:endParaRPr lang="nl-BE" altLang="en-US" sz="2500" dirty="0">
              <a:solidFill>
                <a:srgbClr val="003557"/>
              </a:solidFill>
              <a:latin typeface="Proxima Nova Lt" panose="02000506030000020004" pitchFamily="50" charset="0"/>
              <a:ea typeface="Proxima Nova Light"/>
              <a:cs typeface="Proxima Nova Light"/>
            </a:endParaRPr>
          </a:p>
          <a:p>
            <a:pPr>
              <a:lnSpc>
                <a:spcPts val="3000"/>
              </a:lnSpc>
            </a:pPr>
            <a:endParaRPr lang="nl-BE" sz="1400" dirty="0">
              <a:solidFill>
                <a:schemeClr val="bg1">
                  <a:lumMod val="50000"/>
                </a:schemeClr>
              </a:solidFill>
              <a:latin typeface="Proxima Nova Lt" panose="02000506030000020004" pitchFamily="50" charset="0"/>
              <a:ea typeface="Proxima Nova Light" charset="0"/>
              <a:cs typeface="Proxima Nova Light" charset="0"/>
            </a:endParaRPr>
          </a:p>
          <a:p>
            <a:pPr algn="ctr">
              <a:spcBef>
                <a:spcPct val="0"/>
              </a:spcBef>
            </a:pPr>
            <a:r>
              <a:rPr lang="nl-BE" altLang="en-US" dirty="0">
                <a:solidFill>
                  <a:srgbClr val="7F7F7F"/>
                </a:solidFill>
                <a:latin typeface="Proxima Nova Lt" panose="02000506030000020004" pitchFamily="50" charset="0"/>
              </a:rPr>
              <a:t>Mattress textiles for a long lasting hygienic sleep environment.</a:t>
            </a:r>
          </a:p>
          <a:p>
            <a:pPr algn="ctr">
              <a:spcBef>
                <a:spcPct val="0"/>
              </a:spcBef>
            </a:pPr>
            <a:endParaRPr lang="nl-BE" altLang="en-US" dirty="0">
              <a:solidFill>
                <a:srgbClr val="7F7F7F"/>
              </a:solidFill>
              <a:latin typeface="Proxima Nova Lt" panose="02000506030000020004" pitchFamily="50" charset="0"/>
            </a:endParaRPr>
          </a:p>
          <a:p>
            <a:pPr algn="ctr">
              <a:spcBef>
                <a:spcPct val="0"/>
              </a:spcBef>
            </a:pPr>
            <a:r>
              <a:rPr lang="zh-CN" altLang="en-US" dirty="0">
                <a:solidFill>
                  <a:srgbClr val="7F7F7F"/>
                </a:solidFill>
                <a:latin typeface="Proxima Nova Lt" panose="02000506030000020004" pitchFamily="50" charset="0"/>
              </a:rPr>
              <a:t>全新的床垫纺织面料</a:t>
            </a:r>
            <a:endParaRPr lang="en-US" altLang="zh-CN" dirty="0">
              <a:solidFill>
                <a:srgbClr val="7F7F7F"/>
              </a:solidFill>
              <a:latin typeface="Proxima Nova Lt" panose="02000506030000020004" pitchFamily="50" charset="0"/>
            </a:endParaRPr>
          </a:p>
          <a:p>
            <a:pPr algn="ctr">
              <a:spcBef>
                <a:spcPct val="0"/>
              </a:spcBef>
            </a:pPr>
            <a:r>
              <a:rPr lang="zh-CN" altLang="en-US" dirty="0">
                <a:solidFill>
                  <a:srgbClr val="7F7F7F"/>
                </a:solidFill>
                <a:latin typeface="Proxima Nova Lt" panose="02000506030000020004" pitchFamily="50" charset="0"/>
              </a:rPr>
              <a:t>带来长效的洁净睡眠环</a:t>
            </a:r>
            <a:r>
              <a:rPr lang="zh-CN" altLang="en-US" dirty="0" smtClean="0">
                <a:solidFill>
                  <a:srgbClr val="7F7F7F"/>
                </a:solidFill>
                <a:latin typeface="Proxima Nova Lt" panose="02000506030000020004" pitchFamily="50" charset="0"/>
              </a:rPr>
              <a:t>境</a:t>
            </a:r>
            <a:endParaRPr lang="en-US" altLang="zh-CN" dirty="0" smtClean="0">
              <a:solidFill>
                <a:srgbClr val="7F7F7F"/>
              </a:solidFill>
              <a:latin typeface="Proxima Nova Lt" panose="02000506030000020004" pitchFamily="50" charset="0"/>
            </a:endParaRPr>
          </a:p>
          <a:p>
            <a:pPr algn="ctr">
              <a:spcBef>
                <a:spcPct val="0"/>
              </a:spcBef>
            </a:pPr>
            <a:endParaRPr lang="en-US" altLang="en-US" dirty="0">
              <a:solidFill>
                <a:srgbClr val="7F7F7F"/>
              </a:solidFill>
              <a:latin typeface="Proxima Nova Lt" panose="02000506030000020004" pitchFamily="50" charset="0"/>
            </a:endParaRPr>
          </a:p>
          <a:p>
            <a:pPr algn="ctr">
              <a:spcBef>
                <a:spcPct val="0"/>
              </a:spcBef>
            </a:pPr>
            <a:r>
              <a:rPr lang="zh-CN" altLang="en-US" dirty="0" smtClean="0">
                <a:solidFill>
                  <a:srgbClr val="7F7F7F"/>
                </a:solidFill>
                <a:latin typeface="Proxima Nova Lt" panose="02000506030000020004" pitchFamily="50" charset="0"/>
              </a:rPr>
              <a:t>旗下品牌：</a:t>
            </a:r>
            <a:endParaRPr lang="en-US" altLang="zh-CN" dirty="0" smtClean="0">
              <a:solidFill>
                <a:srgbClr val="7F7F7F"/>
              </a:solidFill>
              <a:latin typeface="Proxima Nova Lt" panose="02000506030000020004" pitchFamily="50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dirty="0" err="1" smtClean="0">
                <a:solidFill>
                  <a:srgbClr val="7F7F7F"/>
                </a:solidFill>
                <a:latin typeface="Proxima Nova Lt" panose="02000506030000020004" pitchFamily="50" charset="0"/>
              </a:rPr>
              <a:t>P</a:t>
            </a:r>
            <a:r>
              <a:rPr lang="en-US" altLang="zh-CN" dirty="0" err="1" smtClean="0">
                <a:solidFill>
                  <a:srgbClr val="7F7F7F"/>
                </a:solidFill>
                <a:latin typeface="Proxima Nova Lt" panose="02000506030000020004" pitchFamily="50" charset="0"/>
              </a:rPr>
              <a:t>urotex</a:t>
            </a:r>
            <a:endParaRPr lang="en-US" altLang="zh-CN" dirty="0" smtClean="0">
              <a:solidFill>
                <a:srgbClr val="7F7F7F"/>
              </a:solidFill>
              <a:latin typeface="Proxima Nova Lt" panose="02000506030000020004" pitchFamily="50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dirty="0" smtClean="0">
                <a:solidFill>
                  <a:srgbClr val="7F7F7F"/>
                </a:solidFill>
                <a:latin typeface="Proxima Nova Lt" panose="02000506030000020004" pitchFamily="50" charset="0"/>
              </a:rPr>
              <a:t>Lotus</a:t>
            </a:r>
          </a:p>
          <a:p>
            <a:pPr algn="ctr">
              <a:spcBef>
                <a:spcPct val="0"/>
              </a:spcBef>
            </a:pPr>
            <a:r>
              <a:rPr lang="en-US" altLang="en-US" dirty="0" err="1" smtClean="0">
                <a:solidFill>
                  <a:srgbClr val="7F7F7F"/>
                </a:solidFill>
                <a:latin typeface="Proxima Nova Lt" panose="02000506030000020004" pitchFamily="50" charset="0"/>
              </a:rPr>
              <a:t>Fresche</a:t>
            </a:r>
            <a:endParaRPr lang="en-US" altLang="en-US" dirty="0" smtClean="0">
              <a:solidFill>
                <a:srgbClr val="7F7F7F"/>
              </a:solidFill>
              <a:latin typeface="Proxima Nova Lt" panose="02000506030000020004" pitchFamily="50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dirty="0" err="1" smtClean="0">
                <a:solidFill>
                  <a:srgbClr val="7F7F7F"/>
                </a:solidFill>
                <a:latin typeface="Proxima Nova Lt" panose="02000506030000020004" pitchFamily="50" charset="0"/>
              </a:rPr>
              <a:t>Hycare</a:t>
            </a:r>
            <a:r>
              <a:rPr lang="en-US" altLang="en-US" dirty="0" smtClean="0">
                <a:solidFill>
                  <a:srgbClr val="7F7F7F"/>
                </a:solidFill>
                <a:latin typeface="Proxima Nova Lt" panose="02000506030000020004" pitchFamily="50" charset="0"/>
              </a:rPr>
              <a:t>/Sanitized</a:t>
            </a:r>
          </a:p>
          <a:p>
            <a:pPr algn="ctr">
              <a:spcBef>
                <a:spcPct val="0"/>
              </a:spcBef>
            </a:pPr>
            <a:r>
              <a:rPr lang="en-US" altLang="en-US" dirty="0" smtClean="0">
                <a:solidFill>
                  <a:srgbClr val="7F7F7F"/>
                </a:solidFill>
                <a:latin typeface="Proxima Nova Lt" panose="02000506030000020004" pitchFamily="50" charset="0"/>
              </a:rPr>
              <a:t>Argentum+</a:t>
            </a:r>
          </a:p>
          <a:p>
            <a:pPr algn="ctr">
              <a:spcBef>
                <a:spcPct val="0"/>
              </a:spcBef>
            </a:pPr>
            <a:r>
              <a:rPr lang="zh-CN" altLang="en-US" dirty="0" smtClean="0">
                <a:solidFill>
                  <a:srgbClr val="7F7F7F"/>
                </a:solidFill>
                <a:latin typeface="Proxima Nova Lt" panose="02000506030000020004" pitchFamily="50" charset="0"/>
              </a:rPr>
              <a:t>等等</a:t>
            </a:r>
            <a:endParaRPr lang="en-US" altLang="en-US" dirty="0">
              <a:solidFill>
                <a:srgbClr val="7F7F7F"/>
              </a:solidFill>
              <a:latin typeface="Proxima Nova Lt" panose="02000506030000020004" pitchFamily="50" charset="0"/>
            </a:endParaRPr>
          </a:p>
          <a:p>
            <a:pPr algn="ctr">
              <a:lnSpc>
                <a:spcPts val="3000"/>
              </a:lnSpc>
            </a:pPr>
            <a:endParaRPr lang="nl-BE" sz="2500" dirty="0">
              <a:solidFill>
                <a:srgbClr val="003557"/>
              </a:solidFill>
              <a:latin typeface="Proxima Nova Light" charset="0"/>
              <a:ea typeface="Proxima Nova Light" charset="0"/>
              <a:cs typeface="Proxima Nova Light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7461" y="272544"/>
            <a:ext cx="435057" cy="5801360"/>
          </a:xfrm>
          <a:prstGeom prst="rect">
            <a:avLst/>
          </a:prstGeom>
          <a:solidFill>
            <a:srgbClr val="00A5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496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711" y="4710848"/>
            <a:ext cx="5689266" cy="13630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862"/>
          <a:stretch/>
        </p:blipFill>
        <p:spPr>
          <a:xfrm>
            <a:off x="6023512" y="276045"/>
            <a:ext cx="5776465" cy="4448875"/>
          </a:xfrm>
          <a:prstGeom prst="rect">
            <a:avLst/>
          </a:prstGeom>
        </p:spPr>
      </p:pic>
      <p:sp>
        <p:nvSpPr>
          <p:cNvPr id="9" name="Rectangle 3"/>
          <p:cNvSpPr/>
          <p:nvPr/>
        </p:nvSpPr>
        <p:spPr>
          <a:xfrm>
            <a:off x="528861" y="272542"/>
            <a:ext cx="5581850" cy="5801360"/>
          </a:xfrm>
          <a:prstGeom prst="rect">
            <a:avLst/>
          </a:prstGeom>
          <a:solidFill>
            <a:srgbClr val="EAEA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Ovaal 10"/>
          <p:cNvSpPr/>
          <p:nvPr/>
        </p:nvSpPr>
        <p:spPr>
          <a:xfrm>
            <a:off x="5679440" y="5913120"/>
            <a:ext cx="833120" cy="833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mtClean="0"/>
              <a:t> </a:t>
            </a:r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094" y="5818124"/>
            <a:ext cx="1023112" cy="10231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80600" y="6329680"/>
            <a:ext cx="2100943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nl-BE" dirty="0" smtClean="0">
                <a:solidFill>
                  <a:schemeClr val="bg1"/>
                </a:solidFill>
                <a:latin typeface="Proxima Nova"/>
              </a:rPr>
              <a:t>REVIVE</a:t>
            </a:r>
          </a:p>
        </p:txBody>
      </p:sp>
      <p:sp>
        <p:nvSpPr>
          <p:cNvPr id="10" name="Rechthoek 14"/>
          <p:cNvSpPr/>
          <p:nvPr/>
        </p:nvSpPr>
        <p:spPr>
          <a:xfrm>
            <a:off x="1097835" y="459643"/>
            <a:ext cx="4746567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nl-BE" altLang="en-US" sz="2500" dirty="0" smtClean="0">
                <a:solidFill>
                  <a:srgbClr val="003557"/>
                </a:solidFill>
                <a:latin typeface="Proxima Nova Lt" panose="02000506030000020004" pitchFamily="50" charset="0"/>
                <a:ea typeface="Proxima Nova Light"/>
                <a:cs typeface="Proxima Nova Light"/>
              </a:rPr>
              <a:t>REVIVE</a:t>
            </a:r>
            <a:endParaRPr lang="nl-BE" altLang="en-US" sz="2500" dirty="0">
              <a:solidFill>
                <a:srgbClr val="003557"/>
              </a:solidFill>
              <a:latin typeface="Proxima Nova Lt" panose="02000506030000020004" pitchFamily="50" charset="0"/>
              <a:ea typeface="Proxima Nova Light"/>
              <a:cs typeface="Proxima Nova Light"/>
            </a:endParaRP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nl-BE" altLang="en-US" sz="2500" dirty="0">
                <a:solidFill>
                  <a:srgbClr val="7F7F7F"/>
                </a:solidFill>
                <a:latin typeface="Proxima Nova Lt" panose="02000506030000020004" pitchFamily="50" charset="0"/>
                <a:ea typeface="Proxima Nova Light"/>
                <a:cs typeface="Proxima Nova Light"/>
              </a:rPr>
              <a:t>Energize your body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zh-CN" altLang="en-US" sz="2500" dirty="0">
                <a:solidFill>
                  <a:srgbClr val="7F7F7F"/>
                </a:solidFill>
                <a:latin typeface="Proxima Nova Lt" panose="02000506030000020004" pitchFamily="50" charset="0"/>
                <a:ea typeface="Proxima Nova Light"/>
                <a:cs typeface="Proxima Nova Light"/>
              </a:rPr>
              <a:t>释放身体能量的睡</a:t>
            </a:r>
            <a:r>
              <a:rPr lang="zh-CN" altLang="en-US" sz="2500" dirty="0" smtClean="0">
                <a:solidFill>
                  <a:srgbClr val="7F7F7F"/>
                </a:solidFill>
                <a:latin typeface="Proxima Nova Lt" panose="02000506030000020004" pitchFamily="50" charset="0"/>
                <a:ea typeface="Proxima Nova Light"/>
                <a:cs typeface="Proxima Nova Light"/>
              </a:rPr>
              <a:t>眠</a:t>
            </a:r>
            <a:endParaRPr lang="nl-BE" altLang="zh-CN" sz="2500" dirty="0" smtClean="0">
              <a:solidFill>
                <a:srgbClr val="7F7F7F"/>
              </a:solidFill>
              <a:latin typeface="Proxima Nova Lt" panose="02000506030000020004" pitchFamily="50" charset="0"/>
              <a:ea typeface="Proxima Nova Light"/>
              <a:cs typeface="Proxima Nova Light"/>
            </a:endParaRPr>
          </a:p>
          <a:p>
            <a:pPr algn="ctr">
              <a:lnSpc>
                <a:spcPts val="3000"/>
              </a:lnSpc>
              <a:spcBef>
                <a:spcPct val="0"/>
              </a:spcBef>
            </a:pPr>
            <a:endParaRPr lang="en-US" sz="1400" dirty="0">
              <a:solidFill>
                <a:schemeClr val="bg1">
                  <a:lumMod val="50000"/>
                </a:schemeClr>
              </a:solidFill>
              <a:latin typeface="Proxima Nova Lt" panose="02000506030000020004" pitchFamily="50" charset="0"/>
              <a:ea typeface="Proxima Nova Light" charset="0"/>
              <a:cs typeface="Proxima Nova Light" charset="0"/>
            </a:endParaRPr>
          </a:p>
          <a:p>
            <a:pPr algn="ctr"/>
            <a:r>
              <a:rPr lang="nl-BE" altLang="en-US" dirty="0">
                <a:solidFill>
                  <a:srgbClr val="7F7F7F"/>
                </a:solidFill>
                <a:latin typeface="Proxima Nova Lt" panose="02000506030000020004" pitchFamily="50" charset="0"/>
              </a:rPr>
              <a:t>High-tech sleep surfaces that recharge your batteries for an active life.</a:t>
            </a:r>
          </a:p>
          <a:p>
            <a:pPr algn="ctr"/>
            <a:endParaRPr lang="nl-BE" altLang="en-US" dirty="0">
              <a:solidFill>
                <a:srgbClr val="7F7F7F"/>
              </a:solidFill>
              <a:latin typeface="Proxima Nova Lt" panose="02000506030000020004" pitchFamily="50" charset="0"/>
            </a:endParaRPr>
          </a:p>
          <a:p>
            <a:pPr algn="ctr"/>
            <a:r>
              <a:rPr lang="zh-CN" altLang="en-US" dirty="0">
                <a:solidFill>
                  <a:srgbClr val="7F7F7F"/>
                </a:solidFill>
                <a:latin typeface="Proxima Nova Lt" panose="02000506030000020004" pitchFamily="50" charset="0"/>
                <a:cs typeface="华文楷体"/>
              </a:rPr>
              <a:t>蕴含科技含量的床垫面料</a:t>
            </a:r>
            <a:endParaRPr lang="en-US" altLang="en-US" dirty="0">
              <a:solidFill>
                <a:srgbClr val="7F7F7F"/>
              </a:solidFill>
              <a:latin typeface="Proxima Nova Lt" panose="02000506030000020004" pitchFamily="50" charset="0"/>
              <a:cs typeface="华文楷体"/>
            </a:endParaRPr>
          </a:p>
          <a:p>
            <a:pPr algn="ctr"/>
            <a:r>
              <a:rPr lang="zh-CN" altLang="en-US" dirty="0">
                <a:solidFill>
                  <a:srgbClr val="7F7F7F"/>
                </a:solidFill>
                <a:latin typeface="Proxima Nova Lt" panose="02000506030000020004" pitchFamily="50" charset="0"/>
                <a:cs typeface="华文楷体"/>
              </a:rPr>
              <a:t>为多彩生活注入无限能量</a:t>
            </a:r>
            <a:endParaRPr lang="en-US" altLang="en-US" dirty="0">
              <a:solidFill>
                <a:srgbClr val="7F7F7F"/>
              </a:solidFill>
              <a:latin typeface="Proxima Nova Lt" panose="02000506030000020004" pitchFamily="50" charset="0"/>
              <a:cs typeface="华文楷体"/>
            </a:endParaRPr>
          </a:p>
          <a:p>
            <a:pPr algn="ctr">
              <a:lnSpc>
                <a:spcPts val="3000"/>
              </a:lnSpc>
            </a:pPr>
            <a:endParaRPr lang="nl-BE" dirty="0">
              <a:solidFill>
                <a:srgbClr val="7F7F7F"/>
              </a:solidFill>
              <a:latin typeface="Proxima Nova Lt" panose="02000506030000020004" pitchFamily="50" charset="0"/>
              <a:cs typeface="华文楷体"/>
            </a:endParaRPr>
          </a:p>
          <a:p>
            <a:pPr algn="ctr">
              <a:lnSpc>
                <a:spcPts val="3000"/>
              </a:lnSpc>
            </a:pPr>
            <a:r>
              <a:rPr lang="zh-CN" altLang="en-US" dirty="0">
                <a:solidFill>
                  <a:srgbClr val="7F7F7F"/>
                </a:solidFill>
                <a:latin typeface="Proxima Nova Lt" panose="02000506030000020004" pitchFamily="50" charset="0"/>
                <a:cs typeface="华文楷体"/>
              </a:rPr>
              <a:t>旗下品牌</a:t>
            </a:r>
            <a:r>
              <a:rPr lang="zh-CN" altLang="en-US" dirty="0" smtClean="0">
                <a:solidFill>
                  <a:srgbClr val="7F7F7F"/>
                </a:solidFill>
                <a:latin typeface="Proxima Nova Lt" panose="02000506030000020004" pitchFamily="50" charset="0"/>
                <a:cs typeface="华文楷体"/>
              </a:rPr>
              <a:t>：</a:t>
            </a:r>
            <a:endParaRPr lang="en-US" altLang="zh-CN" dirty="0" smtClean="0">
              <a:solidFill>
                <a:srgbClr val="7F7F7F"/>
              </a:solidFill>
              <a:latin typeface="Proxima Nova Lt" panose="02000506030000020004" pitchFamily="50" charset="0"/>
              <a:cs typeface="华文楷体"/>
            </a:endParaRPr>
          </a:p>
          <a:p>
            <a:pPr algn="ctr">
              <a:lnSpc>
                <a:spcPts val="3000"/>
              </a:lnSpc>
            </a:pPr>
            <a:r>
              <a:rPr lang="en-US" altLang="zh-CN" dirty="0" smtClean="0">
                <a:solidFill>
                  <a:srgbClr val="7F7F7F"/>
                </a:solidFill>
                <a:latin typeface="Proxima Nova Lt" panose="02000506030000020004" pitchFamily="50" charset="0"/>
                <a:cs typeface="华文楷体"/>
              </a:rPr>
              <a:t>Intense</a:t>
            </a:r>
          </a:p>
          <a:p>
            <a:pPr algn="ctr">
              <a:lnSpc>
                <a:spcPts val="3000"/>
              </a:lnSpc>
            </a:pPr>
            <a:r>
              <a:rPr lang="en-US" altLang="zh-CN" dirty="0" err="1" smtClean="0">
                <a:solidFill>
                  <a:srgbClr val="7F7F7F"/>
                </a:solidFill>
                <a:latin typeface="Proxima Nova Lt" panose="02000506030000020004" pitchFamily="50" charset="0"/>
                <a:cs typeface="华文楷体"/>
              </a:rPr>
              <a:t>Nanobionic</a:t>
            </a:r>
            <a:endParaRPr lang="en-US" altLang="zh-CN" dirty="0" smtClean="0">
              <a:solidFill>
                <a:srgbClr val="7F7F7F"/>
              </a:solidFill>
              <a:latin typeface="Proxima Nova Lt" panose="02000506030000020004" pitchFamily="50" charset="0"/>
              <a:cs typeface="华文楷体"/>
            </a:endParaRPr>
          </a:p>
          <a:p>
            <a:pPr algn="ctr">
              <a:lnSpc>
                <a:spcPts val="3000"/>
              </a:lnSpc>
            </a:pPr>
            <a:r>
              <a:rPr lang="en-US" altLang="zh-CN" dirty="0" err="1" smtClean="0">
                <a:solidFill>
                  <a:srgbClr val="7F7F7F"/>
                </a:solidFill>
                <a:latin typeface="Proxima Nova Lt" panose="02000506030000020004" pitchFamily="50" charset="0"/>
                <a:cs typeface="华文楷体"/>
              </a:rPr>
              <a:t>Celliant</a:t>
            </a:r>
            <a:endParaRPr lang="en-US" altLang="zh-CN" dirty="0" smtClean="0">
              <a:solidFill>
                <a:srgbClr val="7F7F7F"/>
              </a:solidFill>
              <a:latin typeface="Proxima Nova Lt" panose="02000506030000020004" pitchFamily="50" charset="0"/>
              <a:cs typeface="华文楷体"/>
            </a:endParaRPr>
          </a:p>
          <a:p>
            <a:pPr algn="ctr">
              <a:lnSpc>
                <a:spcPts val="3000"/>
              </a:lnSpc>
            </a:pPr>
            <a:r>
              <a:rPr lang="en-US" altLang="zh-CN" dirty="0" smtClean="0">
                <a:solidFill>
                  <a:srgbClr val="7F7F7F"/>
                </a:solidFill>
                <a:latin typeface="Proxima Nova Lt" panose="02000506030000020004" pitchFamily="50" charset="0"/>
                <a:cs typeface="华文楷体"/>
              </a:rPr>
              <a:t>SKIN</a:t>
            </a:r>
            <a:r>
              <a:rPr lang="en-US" altLang="zh-CN" dirty="0">
                <a:solidFill>
                  <a:srgbClr val="7F7F7F"/>
                </a:solidFill>
                <a:latin typeface="Proxima Nova Lt" panose="02000506030000020004" pitchFamily="50" charset="0"/>
                <a:cs typeface="华文楷体"/>
              </a:rPr>
              <a:t>+</a:t>
            </a:r>
          </a:p>
          <a:p>
            <a:pPr algn="ctr">
              <a:lnSpc>
                <a:spcPts val="3000"/>
              </a:lnSpc>
            </a:pPr>
            <a:r>
              <a:rPr lang="zh-CN" altLang="en-US" dirty="0">
                <a:solidFill>
                  <a:srgbClr val="7F7F7F"/>
                </a:solidFill>
                <a:latin typeface="Proxima Nova Lt" panose="02000506030000020004" pitchFamily="50" charset="0"/>
                <a:cs typeface="华文楷体"/>
              </a:rPr>
              <a:t>等等</a:t>
            </a:r>
            <a:endParaRPr lang="nl-BE" dirty="0">
              <a:solidFill>
                <a:srgbClr val="7F7F7F"/>
              </a:solidFill>
              <a:latin typeface="Proxima Nova Lt" panose="02000506030000020004" pitchFamily="50" charset="0"/>
              <a:cs typeface="华文楷体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7461" y="272544"/>
            <a:ext cx="435057" cy="5801360"/>
          </a:xfrm>
          <a:prstGeom prst="rect">
            <a:avLst/>
          </a:prstGeom>
          <a:solidFill>
            <a:srgbClr val="F39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1308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5"/>
          <a:stretch/>
        </p:blipFill>
        <p:spPr>
          <a:xfrm>
            <a:off x="6087979" y="243474"/>
            <a:ext cx="5775158" cy="57992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623" y="4689269"/>
            <a:ext cx="5787870" cy="1386677"/>
          </a:xfrm>
          <a:prstGeom prst="rect">
            <a:avLst/>
          </a:prstGeom>
        </p:spPr>
      </p:pic>
      <p:sp>
        <p:nvSpPr>
          <p:cNvPr id="9" name="Rectangle 3"/>
          <p:cNvSpPr/>
          <p:nvPr/>
        </p:nvSpPr>
        <p:spPr>
          <a:xfrm>
            <a:off x="518161" y="206040"/>
            <a:ext cx="5563462" cy="5801360"/>
          </a:xfrm>
          <a:prstGeom prst="rect">
            <a:avLst/>
          </a:prstGeom>
          <a:solidFill>
            <a:srgbClr val="EAEA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Ovaal 10"/>
          <p:cNvSpPr/>
          <p:nvPr/>
        </p:nvSpPr>
        <p:spPr>
          <a:xfrm>
            <a:off x="5679440" y="5913120"/>
            <a:ext cx="833120" cy="833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mtClean="0"/>
              <a:t> </a:t>
            </a:r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094" y="5818124"/>
            <a:ext cx="1023112" cy="10231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80600" y="6329680"/>
            <a:ext cx="2100943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nl-BE" dirty="0" smtClean="0">
                <a:solidFill>
                  <a:schemeClr val="bg1"/>
                </a:solidFill>
                <a:latin typeface="Proxima Nova"/>
              </a:rPr>
              <a:t>SENSES</a:t>
            </a:r>
          </a:p>
        </p:txBody>
      </p:sp>
      <p:sp>
        <p:nvSpPr>
          <p:cNvPr id="10" name="Rechthoek 14"/>
          <p:cNvSpPr/>
          <p:nvPr/>
        </p:nvSpPr>
        <p:spPr>
          <a:xfrm>
            <a:off x="1147156" y="739860"/>
            <a:ext cx="4532283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nl-BE" altLang="en-US" sz="2500" dirty="0" smtClean="0">
                <a:solidFill>
                  <a:srgbClr val="003557"/>
                </a:solidFill>
                <a:latin typeface="Proxima Nova Lt" panose="02000506030000020004" pitchFamily="50" charset="0"/>
                <a:ea typeface="Proxima Nova Light"/>
                <a:cs typeface="Proxima Nova Light"/>
              </a:rPr>
              <a:t>SENSES</a:t>
            </a:r>
            <a:endParaRPr lang="nl-BE" altLang="en-US" sz="2500" dirty="0">
              <a:solidFill>
                <a:srgbClr val="003557"/>
              </a:solidFill>
              <a:latin typeface="Proxima Nova Lt" panose="02000506030000020004" pitchFamily="50" charset="0"/>
              <a:ea typeface="Proxima Nova Light"/>
              <a:cs typeface="Proxima Nova Light"/>
            </a:endParaRP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nl-BE" altLang="en-US" sz="2500" dirty="0">
                <a:solidFill>
                  <a:srgbClr val="7F7F7F"/>
                </a:solidFill>
                <a:latin typeface="Proxima Nova Lt" panose="02000506030000020004" pitchFamily="50" charset="0"/>
                <a:ea typeface="Proxima Nova Light"/>
                <a:cs typeface="Proxima Nova Light"/>
              </a:rPr>
              <a:t>Awake your senses 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zh-CN" altLang="en-US" sz="2500" dirty="0">
                <a:solidFill>
                  <a:srgbClr val="7F7F7F"/>
                </a:solidFill>
                <a:latin typeface="Proxima Nova Lt" panose="02000506030000020004" pitchFamily="50" charset="0"/>
                <a:ea typeface="Proxima Nova Light"/>
                <a:cs typeface="Proxima Nova Light"/>
              </a:rPr>
              <a:t>唤醒愉悦感官的睡</a:t>
            </a:r>
            <a:r>
              <a:rPr lang="zh-CN" altLang="en-US" sz="2500" dirty="0" smtClean="0">
                <a:solidFill>
                  <a:srgbClr val="7F7F7F"/>
                </a:solidFill>
                <a:latin typeface="Proxima Nova Lt" panose="02000506030000020004" pitchFamily="50" charset="0"/>
                <a:ea typeface="Proxima Nova Light"/>
                <a:cs typeface="Proxima Nova Light"/>
              </a:rPr>
              <a:t>眠</a:t>
            </a:r>
            <a:endParaRPr lang="nl-BE" altLang="zh-CN" sz="2500" dirty="0" smtClean="0">
              <a:solidFill>
                <a:srgbClr val="7F7F7F"/>
              </a:solidFill>
              <a:latin typeface="Proxima Nova Lt" panose="02000506030000020004" pitchFamily="50" charset="0"/>
              <a:ea typeface="Proxima Nova Light"/>
              <a:cs typeface="Proxima Nova Light"/>
            </a:endParaRPr>
          </a:p>
          <a:p>
            <a:pPr algn="ctr">
              <a:lnSpc>
                <a:spcPts val="3000"/>
              </a:lnSpc>
              <a:spcBef>
                <a:spcPct val="0"/>
              </a:spcBef>
            </a:pPr>
            <a:endParaRPr lang="nl-BE" sz="1400" dirty="0">
              <a:solidFill>
                <a:schemeClr val="bg1">
                  <a:lumMod val="50000"/>
                </a:schemeClr>
              </a:solidFill>
              <a:latin typeface="Proxima Nova Lt" panose="02000506030000020004" pitchFamily="50" charset="0"/>
              <a:ea typeface="Proxima Nova Light" charset="0"/>
              <a:cs typeface="Proxima Nova Light" charset="0"/>
            </a:endParaRPr>
          </a:p>
          <a:p>
            <a:pPr algn="ctr">
              <a:spcBef>
                <a:spcPct val="0"/>
              </a:spcBef>
            </a:pPr>
            <a:r>
              <a:rPr lang="nl-BE" altLang="en-US" dirty="0">
                <a:solidFill>
                  <a:srgbClr val="7F7F7F"/>
                </a:solidFill>
                <a:latin typeface="Proxima Nova Lt" panose="02000506030000020004" pitchFamily="50" charset="0"/>
              </a:rPr>
              <a:t>Stylish, soft, scented textiles that trigger all your senses.</a:t>
            </a:r>
          </a:p>
          <a:p>
            <a:pPr algn="ctr">
              <a:spcBef>
                <a:spcPct val="0"/>
              </a:spcBef>
            </a:pPr>
            <a:endParaRPr lang="nl-BE" altLang="en-US" dirty="0">
              <a:solidFill>
                <a:srgbClr val="7F7F7F"/>
              </a:solidFill>
              <a:latin typeface="Proxima Nova Lt" panose="02000506030000020004" pitchFamily="50" charset="0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rgbClr val="7F7F7F"/>
                </a:solidFill>
                <a:latin typeface="Proxima Nova Lt" panose="02000506030000020004" pitchFamily="50" charset="0"/>
              </a:rPr>
              <a:t>独树一帜，柔软馨香的床垫面料</a:t>
            </a:r>
            <a:endParaRPr lang="en-US" altLang="en-US" dirty="0">
              <a:solidFill>
                <a:srgbClr val="7F7F7F"/>
              </a:solidFill>
              <a:latin typeface="Proxima Nova Lt" panose="02000506030000020004" pitchFamily="50" charset="0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rgbClr val="7F7F7F"/>
                </a:solidFill>
                <a:latin typeface="Proxima Nova Lt" panose="02000506030000020004" pitchFamily="50" charset="0"/>
              </a:rPr>
              <a:t>给您带来全新的感官享受</a:t>
            </a:r>
            <a:endParaRPr lang="en-US" altLang="en-US" dirty="0">
              <a:solidFill>
                <a:srgbClr val="7F7F7F"/>
              </a:solidFill>
              <a:latin typeface="Proxima Nova Lt" panose="02000506030000020004" pitchFamily="50" charset="0"/>
            </a:endParaRPr>
          </a:p>
          <a:p>
            <a:pPr algn="ctr">
              <a:lnSpc>
                <a:spcPts val="3000"/>
              </a:lnSpc>
            </a:pPr>
            <a:endParaRPr lang="nl-BE" dirty="0" smtClean="0">
              <a:solidFill>
                <a:srgbClr val="003557"/>
              </a:solidFill>
              <a:latin typeface="Proxima Nova Light" charset="0"/>
              <a:ea typeface="Proxima Nova Light" charset="0"/>
              <a:cs typeface="Proxima Nova Light" charset="0"/>
            </a:endParaRPr>
          </a:p>
          <a:p>
            <a:pPr algn="ctr">
              <a:lnSpc>
                <a:spcPts val="3000"/>
              </a:lnSpc>
            </a:pPr>
            <a:r>
              <a:rPr lang="zh-CN" altLang="en-US" dirty="0">
                <a:solidFill>
                  <a:srgbClr val="003557"/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旗</a:t>
            </a:r>
            <a:r>
              <a:rPr lang="zh-CN" altLang="en-US" dirty="0" smtClean="0">
                <a:solidFill>
                  <a:srgbClr val="003557"/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下品牌：</a:t>
            </a:r>
            <a:endParaRPr lang="en-US" altLang="zh-CN" dirty="0" smtClean="0">
              <a:solidFill>
                <a:srgbClr val="003557"/>
              </a:solidFill>
              <a:latin typeface="Proxima Nova Lt" panose="02000506030000020004" pitchFamily="50" charset="0"/>
              <a:ea typeface="Proxima Nova Light" charset="0"/>
              <a:cs typeface="Proxima Nova Light" charset="0"/>
            </a:endParaRPr>
          </a:p>
          <a:p>
            <a:pPr algn="ctr">
              <a:lnSpc>
                <a:spcPts val="3000"/>
              </a:lnSpc>
            </a:pPr>
            <a:r>
              <a:rPr lang="en-US" dirty="0" smtClean="0">
                <a:solidFill>
                  <a:srgbClr val="003557"/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R</a:t>
            </a:r>
            <a:r>
              <a:rPr lang="en-US" altLang="zh-CN" dirty="0" smtClean="0">
                <a:solidFill>
                  <a:srgbClr val="003557"/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eal Silk</a:t>
            </a:r>
          </a:p>
          <a:p>
            <a:pPr algn="ctr">
              <a:lnSpc>
                <a:spcPts val="3000"/>
              </a:lnSpc>
            </a:pPr>
            <a:r>
              <a:rPr lang="en-US" dirty="0" smtClean="0">
                <a:solidFill>
                  <a:srgbClr val="003557"/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Finesse</a:t>
            </a:r>
          </a:p>
          <a:p>
            <a:pPr algn="ctr">
              <a:lnSpc>
                <a:spcPts val="3000"/>
              </a:lnSpc>
            </a:pPr>
            <a:r>
              <a:rPr lang="en-US" dirty="0" err="1" smtClean="0">
                <a:solidFill>
                  <a:srgbClr val="003557"/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SensIce</a:t>
            </a:r>
            <a:endParaRPr lang="en-US" dirty="0" smtClean="0">
              <a:solidFill>
                <a:srgbClr val="003557"/>
              </a:solidFill>
              <a:latin typeface="Proxima Nova Lt" panose="02000506030000020004" pitchFamily="50" charset="0"/>
              <a:ea typeface="Proxima Nova Light" charset="0"/>
              <a:cs typeface="Proxima Nova Light" charset="0"/>
            </a:endParaRPr>
          </a:p>
          <a:p>
            <a:pPr algn="ctr">
              <a:lnSpc>
                <a:spcPts val="3000"/>
              </a:lnSpc>
            </a:pPr>
            <a:r>
              <a:rPr lang="en-US" dirty="0" smtClean="0">
                <a:solidFill>
                  <a:srgbClr val="003557"/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Cashmere</a:t>
            </a:r>
            <a:endParaRPr lang="nl-BE" dirty="0">
              <a:solidFill>
                <a:srgbClr val="003557"/>
              </a:solidFill>
              <a:latin typeface="Proxima Nova Lt" panose="02000506030000020004" pitchFamily="50" charset="0"/>
              <a:ea typeface="Proxima Nova Light" charset="0"/>
              <a:cs typeface="Proxima Nova Light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7461" y="272544"/>
            <a:ext cx="435057" cy="5801360"/>
          </a:xfrm>
          <a:prstGeom prst="rect">
            <a:avLst/>
          </a:prstGeom>
          <a:solidFill>
            <a:srgbClr val="E216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7796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059" b="-1"/>
          <a:stretch/>
        </p:blipFill>
        <p:spPr bwMode="auto">
          <a:xfrm>
            <a:off x="6096000" y="276045"/>
            <a:ext cx="5630780" cy="44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130" y="4722466"/>
            <a:ext cx="5634650" cy="1351436"/>
          </a:xfrm>
          <a:prstGeom prst="rect">
            <a:avLst/>
          </a:prstGeom>
        </p:spPr>
      </p:pic>
      <p:sp>
        <p:nvSpPr>
          <p:cNvPr id="9" name="Rectangle 3"/>
          <p:cNvSpPr/>
          <p:nvPr/>
        </p:nvSpPr>
        <p:spPr>
          <a:xfrm>
            <a:off x="518161" y="272542"/>
            <a:ext cx="5563462" cy="5801360"/>
          </a:xfrm>
          <a:prstGeom prst="rect">
            <a:avLst/>
          </a:prstGeom>
          <a:solidFill>
            <a:srgbClr val="EAEA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Ovaal 10"/>
          <p:cNvSpPr/>
          <p:nvPr/>
        </p:nvSpPr>
        <p:spPr>
          <a:xfrm>
            <a:off x="5679440" y="5913120"/>
            <a:ext cx="833120" cy="833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mtClean="0"/>
              <a:t> </a:t>
            </a:r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094" y="5818124"/>
            <a:ext cx="1023112" cy="10231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80600" y="6329680"/>
            <a:ext cx="2100943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nl-BE" dirty="0" smtClean="0">
                <a:solidFill>
                  <a:schemeClr val="bg1"/>
                </a:solidFill>
                <a:latin typeface="Proxima Nova"/>
              </a:rPr>
              <a:t>SUPPORT</a:t>
            </a:r>
          </a:p>
        </p:txBody>
      </p:sp>
      <p:sp>
        <p:nvSpPr>
          <p:cNvPr id="10" name="Rechthoek 14"/>
          <p:cNvSpPr/>
          <p:nvPr/>
        </p:nvSpPr>
        <p:spPr>
          <a:xfrm>
            <a:off x="1339025" y="587369"/>
            <a:ext cx="4340415" cy="515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nl-BE" altLang="en-US" sz="2500" dirty="0" smtClean="0">
                <a:solidFill>
                  <a:srgbClr val="003557"/>
                </a:solidFill>
                <a:latin typeface="Proxima Nova Lt" panose="02000506030000020004" pitchFamily="50" charset="0"/>
                <a:ea typeface="Proxima Nova Light"/>
                <a:cs typeface="Proxima Nova Light"/>
              </a:rPr>
              <a:t>SUPPORT</a:t>
            </a:r>
            <a:endParaRPr lang="nl-BE" altLang="en-US" sz="2500" dirty="0">
              <a:solidFill>
                <a:srgbClr val="003557"/>
              </a:solidFill>
              <a:latin typeface="Proxima Nova Lt" panose="02000506030000020004" pitchFamily="50" charset="0"/>
              <a:ea typeface="Proxima Nova Light"/>
              <a:cs typeface="Proxima Nova Light"/>
            </a:endParaRP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nl-BE" altLang="en-US" sz="2500" dirty="0">
                <a:solidFill>
                  <a:srgbClr val="7F7F7F"/>
                </a:solidFill>
                <a:latin typeface="Proxima Nova Lt" panose="02000506030000020004" pitchFamily="50" charset="0"/>
                <a:ea typeface="Proxima Nova Light"/>
                <a:cs typeface="Proxima Nova Light"/>
              </a:rPr>
              <a:t>Support your back 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nl-BE" altLang="en-US" sz="2500" dirty="0">
                <a:solidFill>
                  <a:srgbClr val="7F7F7F"/>
                </a:solidFill>
                <a:latin typeface="Proxima Nova Lt" panose="02000506030000020004" pitchFamily="50" charset="0"/>
                <a:ea typeface="Proxima Nova Light"/>
                <a:cs typeface="Proxima Nova Light"/>
              </a:rPr>
              <a:t> </a:t>
            </a:r>
            <a:r>
              <a:rPr lang="zh-CN" altLang="en-US" sz="2500" dirty="0">
                <a:solidFill>
                  <a:srgbClr val="7F7F7F"/>
                </a:solidFill>
                <a:latin typeface="Proxima Nova Lt" panose="02000506030000020004" pitchFamily="50" charset="0"/>
                <a:ea typeface="Proxima Nova Light"/>
                <a:cs typeface="Proxima Nova Light"/>
              </a:rPr>
              <a:t>提供有效承托的睡</a:t>
            </a:r>
            <a:r>
              <a:rPr lang="zh-CN" altLang="en-US" sz="2500" dirty="0" smtClean="0">
                <a:solidFill>
                  <a:srgbClr val="7F7F7F"/>
                </a:solidFill>
                <a:latin typeface="Proxima Nova Lt" panose="02000506030000020004" pitchFamily="50" charset="0"/>
                <a:ea typeface="Proxima Nova Light"/>
                <a:cs typeface="Proxima Nova Light"/>
              </a:rPr>
              <a:t>眠</a:t>
            </a:r>
            <a:endParaRPr lang="nl-BE" sz="2500" dirty="0">
              <a:solidFill>
                <a:srgbClr val="003557"/>
              </a:solidFill>
              <a:latin typeface="Proxima Nova Light" charset="0"/>
              <a:ea typeface="Proxima Nova Light" charset="0"/>
              <a:cs typeface="Proxima Nova Light" charset="0"/>
            </a:endParaRPr>
          </a:p>
          <a:p>
            <a:endParaRPr lang="en-US" sz="1400" dirty="0" smtClean="0">
              <a:solidFill>
                <a:schemeClr val="bg1">
                  <a:lumMod val="50000"/>
                </a:schemeClr>
              </a:solidFill>
              <a:latin typeface="Proxima Nova Lt" panose="02000506030000020004" pitchFamily="50" charset="0"/>
              <a:ea typeface="Proxima Nova Light" charset="0"/>
              <a:cs typeface="Proxima Nova Light" charset="0"/>
            </a:endParaRPr>
          </a:p>
          <a:p>
            <a:pPr algn="ctr"/>
            <a:r>
              <a:rPr lang="nl-BE" altLang="en-US" dirty="0">
                <a:solidFill>
                  <a:srgbClr val="7F7F7F"/>
                </a:solidFill>
                <a:latin typeface="Proxima Nova Lt" panose="02000506030000020004" pitchFamily="50" charset="0"/>
              </a:rPr>
              <a:t>Flexible textiles that adapt to the shape of your body.</a:t>
            </a:r>
          </a:p>
          <a:p>
            <a:pPr algn="ctr"/>
            <a:endParaRPr lang="nl-BE" altLang="en-US" dirty="0">
              <a:solidFill>
                <a:srgbClr val="7F7F7F"/>
              </a:solidFill>
              <a:latin typeface="Proxima Nova Lt" panose="02000506030000020004" pitchFamily="50" charset="0"/>
            </a:endParaRPr>
          </a:p>
          <a:p>
            <a:pPr algn="ctr"/>
            <a:r>
              <a:rPr lang="zh-CN" altLang="en-US" dirty="0">
                <a:solidFill>
                  <a:srgbClr val="7F7F7F"/>
                </a:solidFill>
                <a:latin typeface="Proxima Nova Lt" panose="02000506030000020004" pitchFamily="50" charset="0"/>
                <a:cs typeface="华文楷体"/>
              </a:rPr>
              <a:t>弹性卓越的床垫面料</a:t>
            </a:r>
            <a:endParaRPr lang="en-US" altLang="en-US" dirty="0">
              <a:solidFill>
                <a:srgbClr val="7F7F7F"/>
              </a:solidFill>
              <a:latin typeface="Proxima Nova Lt" panose="02000506030000020004" pitchFamily="50" charset="0"/>
            </a:endParaRPr>
          </a:p>
          <a:p>
            <a:pPr algn="ctr"/>
            <a:r>
              <a:rPr lang="zh-CN" altLang="en-US" dirty="0">
                <a:solidFill>
                  <a:srgbClr val="7F7F7F"/>
                </a:solidFill>
                <a:latin typeface="Proxima Nova Lt" panose="02000506030000020004" pitchFamily="50" charset="0"/>
                <a:cs typeface="华文楷体"/>
              </a:rPr>
              <a:t>为身体调节最合适的睡眠弧度</a:t>
            </a:r>
            <a:endParaRPr lang="en-US" altLang="en-US" dirty="0">
              <a:solidFill>
                <a:srgbClr val="7F7F7F"/>
              </a:solidFill>
              <a:latin typeface="Proxima Nova Lt" panose="02000506030000020004" pitchFamily="50" charset="0"/>
            </a:endParaRPr>
          </a:p>
          <a:p>
            <a:pPr algn="ctr">
              <a:lnSpc>
                <a:spcPts val="3000"/>
              </a:lnSpc>
            </a:pPr>
            <a:endParaRPr lang="nl-BE" dirty="0" smtClean="0">
              <a:solidFill>
                <a:srgbClr val="003557"/>
              </a:solidFill>
              <a:latin typeface="Proxima Nova Lt" panose="02000506030000020004" pitchFamily="50" charset="0"/>
              <a:ea typeface="Proxima Nova Light" charset="0"/>
              <a:cs typeface="Proxima Nova Light" charset="0"/>
            </a:endParaRPr>
          </a:p>
          <a:p>
            <a:pPr algn="ctr">
              <a:lnSpc>
                <a:spcPts val="3000"/>
              </a:lnSpc>
            </a:pPr>
            <a:r>
              <a:rPr lang="zh-CN" altLang="en-US" dirty="0" smtClean="0">
                <a:solidFill>
                  <a:srgbClr val="003557"/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旗下品牌：</a:t>
            </a:r>
            <a:endParaRPr lang="en-US" altLang="zh-CN" dirty="0" smtClean="0">
              <a:solidFill>
                <a:srgbClr val="003557"/>
              </a:solidFill>
              <a:latin typeface="Proxima Nova Lt" panose="02000506030000020004" pitchFamily="50" charset="0"/>
              <a:ea typeface="Proxima Nova Light" charset="0"/>
              <a:cs typeface="Proxima Nova Light" charset="0"/>
            </a:endParaRPr>
          </a:p>
          <a:p>
            <a:pPr algn="ctr">
              <a:lnSpc>
                <a:spcPts val="3000"/>
              </a:lnSpc>
            </a:pPr>
            <a:r>
              <a:rPr lang="en-US" dirty="0" err="1" smtClean="0">
                <a:solidFill>
                  <a:srgbClr val="003557"/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B</a:t>
            </a:r>
            <a:r>
              <a:rPr lang="en-US" altLang="zh-CN" dirty="0" err="1" smtClean="0">
                <a:solidFill>
                  <a:srgbClr val="003557"/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odyfit</a:t>
            </a:r>
            <a:endParaRPr lang="en-US" altLang="zh-CN" dirty="0" smtClean="0">
              <a:solidFill>
                <a:srgbClr val="003557"/>
              </a:solidFill>
              <a:latin typeface="Proxima Nova Lt" panose="02000506030000020004" pitchFamily="50" charset="0"/>
              <a:ea typeface="Proxima Nova Light" charset="0"/>
              <a:cs typeface="Proxima Nova Light" charset="0"/>
            </a:endParaRPr>
          </a:p>
          <a:p>
            <a:pPr algn="ctr">
              <a:lnSpc>
                <a:spcPts val="3000"/>
              </a:lnSpc>
            </a:pPr>
            <a:r>
              <a:rPr lang="en-US" dirty="0" err="1" smtClean="0">
                <a:solidFill>
                  <a:srgbClr val="003557"/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Cairfull</a:t>
            </a:r>
            <a:endParaRPr lang="en-US" dirty="0" smtClean="0">
              <a:solidFill>
                <a:srgbClr val="003557"/>
              </a:solidFill>
              <a:latin typeface="Proxima Nova Lt" panose="02000506030000020004" pitchFamily="50" charset="0"/>
              <a:ea typeface="Proxima Nova Light" charset="0"/>
              <a:cs typeface="Proxima Nova Light" charset="0"/>
            </a:endParaRPr>
          </a:p>
          <a:p>
            <a:pPr algn="ctr">
              <a:lnSpc>
                <a:spcPts val="3000"/>
              </a:lnSpc>
            </a:pPr>
            <a:r>
              <a:rPr lang="en-US" dirty="0" smtClean="0">
                <a:solidFill>
                  <a:srgbClr val="003557"/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Biaxial</a:t>
            </a:r>
          </a:p>
          <a:p>
            <a:pPr algn="ctr">
              <a:lnSpc>
                <a:spcPts val="3000"/>
              </a:lnSpc>
            </a:pPr>
            <a:r>
              <a:rPr lang="zh-CN" altLang="en-US" dirty="0" smtClean="0">
                <a:solidFill>
                  <a:srgbClr val="003557"/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等等</a:t>
            </a:r>
            <a:r>
              <a:rPr lang="nl-BE" dirty="0" smtClean="0">
                <a:solidFill>
                  <a:srgbClr val="003557"/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 </a:t>
            </a:r>
            <a:endParaRPr lang="nl-BE" dirty="0">
              <a:solidFill>
                <a:srgbClr val="003557"/>
              </a:solidFill>
              <a:latin typeface="Proxima Nova Lt" panose="02000506030000020004" pitchFamily="50" charset="0"/>
              <a:ea typeface="Proxima Nova Light" charset="0"/>
              <a:cs typeface="Proxima Nova Light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7461" y="272544"/>
            <a:ext cx="435057" cy="5801360"/>
          </a:xfrm>
          <a:prstGeom prst="rect">
            <a:avLst/>
          </a:prstGeom>
          <a:solidFill>
            <a:srgbClr val="AF83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997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219359" y="243475"/>
            <a:ext cx="7427209" cy="57971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623" y="4740634"/>
            <a:ext cx="5564945" cy="1333268"/>
          </a:xfrm>
          <a:prstGeom prst="rect">
            <a:avLst/>
          </a:prstGeom>
        </p:spPr>
      </p:pic>
      <p:sp>
        <p:nvSpPr>
          <p:cNvPr id="9" name="Rectangle 3"/>
          <p:cNvSpPr/>
          <p:nvPr/>
        </p:nvSpPr>
        <p:spPr>
          <a:xfrm>
            <a:off x="518161" y="272542"/>
            <a:ext cx="5563462" cy="5801360"/>
          </a:xfrm>
          <a:prstGeom prst="rect">
            <a:avLst/>
          </a:prstGeom>
          <a:solidFill>
            <a:srgbClr val="EAEA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Ovaal 10"/>
          <p:cNvSpPr/>
          <p:nvPr/>
        </p:nvSpPr>
        <p:spPr>
          <a:xfrm>
            <a:off x="5679440" y="5913120"/>
            <a:ext cx="833120" cy="833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mtClean="0"/>
              <a:t> </a:t>
            </a:r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094" y="5818124"/>
            <a:ext cx="1023112" cy="1023112"/>
          </a:xfrm>
          <a:prstGeom prst="rect">
            <a:avLst/>
          </a:prstGeom>
        </p:spPr>
      </p:pic>
      <p:sp>
        <p:nvSpPr>
          <p:cNvPr id="10" name="Rechthoek 14"/>
          <p:cNvSpPr/>
          <p:nvPr/>
        </p:nvSpPr>
        <p:spPr>
          <a:xfrm>
            <a:off x="1330037" y="545805"/>
            <a:ext cx="4248058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nl-BE" altLang="en-US" sz="2500" dirty="0">
                <a:solidFill>
                  <a:srgbClr val="003557"/>
                </a:solidFill>
                <a:latin typeface="Proxima Nova Lt" panose="02000506030000020004" pitchFamily="50" charset="0"/>
                <a:ea typeface="Proxima Nova Light"/>
                <a:cs typeface="Proxima Nova Light"/>
              </a:rPr>
              <a:t>FIT FOR </a:t>
            </a:r>
            <a:r>
              <a:rPr lang="nl-BE" altLang="en-US" sz="2500" dirty="0" smtClean="0">
                <a:solidFill>
                  <a:srgbClr val="003557"/>
                </a:solidFill>
                <a:latin typeface="Proxima Nova Lt" panose="02000506030000020004" pitchFamily="50" charset="0"/>
                <a:ea typeface="Proxima Nova Light"/>
                <a:cs typeface="Proxima Nova Light"/>
              </a:rPr>
              <a:t>FUNCTION</a:t>
            </a:r>
            <a:endParaRPr lang="nl-BE" altLang="en-US" sz="2500" dirty="0">
              <a:solidFill>
                <a:srgbClr val="003557"/>
              </a:solidFill>
              <a:latin typeface="Proxima Nova Lt" panose="02000506030000020004" pitchFamily="50" charset="0"/>
              <a:ea typeface="Proxima Nova Light"/>
              <a:cs typeface="Proxima Nova Light"/>
            </a:endParaRP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nl-BE" altLang="en-US" sz="2500" dirty="0">
                <a:solidFill>
                  <a:srgbClr val="7F7F7F"/>
                </a:solidFill>
                <a:latin typeface="Proxima Nova Lt" panose="02000506030000020004" pitchFamily="50" charset="0"/>
                <a:ea typeface="Proxima Nova Light"/>
                <a:cs typeface="Proxima Nova Light"/>
              </a:rPr>
              <a:t>Try our clever solutions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zh-CN" altLang="en-US" sz="2500" dirty="0">
                <a:solidFill>
                  <a:srgbClr val="7F7F7F"/>
                </a:solidFill>
                <a:latin typeface="Proxima Nova Lt" panose="02000506030000020004" pitchFamily="50" charset="0"/>
                <a:ea typeface="Proxima Nova Light"/>
                <a:cs typeface="Proxima Nova Light"/>
              </a:rPr>
              <a:t>定制集约高效的睡眠</a:t>
            </a:r>
            <a:endParaRPr lang="nl-BE" altLang="en-US" sz="2500" dirty="0">
              <a:solidFill>
                <a:srgbClr val="7F7F7F"/>
              </a:solidFill>
              <a:latin typeface="Proxima Nova Lt" panose="02000506030000020004" pitchFamily="50" charset="0"/>
              <a:ea typeface="Proxima Nova Light"/>
              <a:cs typeface="Proxima Nova Light"/>
            </a:endParaRPr>
          </a:p>
          <a:p>
            <a:pPr algn="ctr">
              <a:lnSpc>
                <a:spcPts val="3000"/>
              </a:lnSpc>
            </a:pPr>
            <a:endParaRPr lang="nl-BE" sz="2500" dirty="0">
              <a:solidFill>
                <a:srgbClr val="003557"/>
              </a:solidFill>
              <a:latin typeface="Proxima Nova Light" charset="0"/>
              <a:ea typeface="Proxima Nova Light" charset="0"/>
              <a:cs typeface="Proxima Nova Light" charset="0"/>
            </a:endParaRPr>
          </a:p>
          <a:p>
            <a:pPr algn="ctr"/>
            <a:r>
              <a:rPr lang="nl-BE" altLang="en-US" dirty="0">
                <a:solidFill>
                  <a:srgbClr val="7F7F7F"/>
                </a:solidFill>
                <a:latin typeface="Proxima Nova Lt" panose="02000506030000020004" pitchFamily="50" charset="0"/>
              </a:rPr>
              <a:t>We offer B2B expertise through customized technologies.</a:t>
            </a:r>
          </a:p>
          <a:p>
            <a:pPr algn="ctr"/>
            <a:endParaRPr lang="nl-BE" altLang="en-US" dirty="0">
              <a:solidFill>
                <a:srgbClr val="7F7F7F"/>
              </a:solidFill>
              <a:latin typeface="Proxima Nova Lt" panose="02000506030000020004" pitchFamily="50" charset="0"/>
            </a:endParaRPr>
          </a:p>
          <a:p>
            <a:pPr algn="ctr"/>
            <a:r>
              <a:rPr lang="zh-CN" altLang="en-US" dirty="0">
                <a:solidFill>
                  <a:srgbClr val="7F7F7F"/>
                </a:solidFill>
                <a:latin typeface="Proxima Nova Lt" panose="02000506030000020004" pitchFamily="50" charset="0"/>
                <a:cs typeface="华文楷体"/>
              </a:rPr>
              <a:t>运用独家定制科技</a:t>
            </a:r>
            <a:endParaRPr lang="en-US" altLang="zh-CN" dirty="0">
              <a:solidFill>
                <a:srgbClr val="7F7F7F"/>
              </a:solidFill>
              <a:latin typeface="Proxima Nova Lt" panose="02000506030000020004" pitchFamily="50" charset="0"/>
              <a:cs typeface="华文楷体"/>
            </a:endParaRPr>
          </a:p>
          <a:p>
            <a:pPr algn="ctr"/>
            <a:r>
              <a:rPr lang="zh-CN" altLang="en-US" dirty="0">
                <a:solidFill>
                  <a:srgbClr val="7F7F7F"/>
                </a:solidFill>
                <a:latin typeface="Proxima Nova Lt" panose="02000506030000020004" pitchFamily="50" charset="0"/>
                <a:cs typeface="华文楷体"/>
              </a:rPr>
              <a:t>为</a:t>
            </a:r>
            <a:r>
              <a:rPr lang="en-US" altLang="zh-CN" dirty="0">
                <a:solidFill>
                  <a:srgbClr val="7F7F7F"/>
                </a:solidFill>
                <a:latin typeface="Proxima Nova Lt" panose="02000506030000020004" pitchFamily="50" charset="0"/>
                <a:cs typeface="华文楷体"/>
              </a:rPr>
              <a:t>B2B</a:t>
            </a:r>
            <a:r>
              <a:rPr lang="zh-CN" altLang="en-US" dirty="0">
                <a:solidFill>
                  <a:srgbClr val="7F7F7F"/>
                </a:solidFill>
                <a:latin typeface="Proxima Nova Lt" panose="02000506030000020004" pitchFamily="50" charset="0"/>
                <a:cs typeface="华文楷体"/>
              </a:rPr>
              <a:t>提供最专业的解决方案</a:t>
            </a:r>
            <a:endParaRPr lang="nl-BE" altLang="en-US" dirty="0">
              <a:solidFill>
                <a:srgbClr val="7F7F7F"/>
              </a:solidFill>
              <a:latin typeface="Proxima Nova Lt" panose="02000506030000020004" pitchFamily="50" charset="0"/>
            </a:endParaRPr>
          </a:p>
          <a:p>
            <a:pPr algn="ctr">
              <a:lnSpc>
                <a:spcPts val="3000"/>
              </a:lnSpc>
            </a:pPr>
            <a:endParaRPr lang="nl-BE" sz="2500" dirty="0" smtClean="0">
              <a:solidFill>
                <a:srgbClr val="003557"/>
              </a:solidFill>
              <a:latin typeface="Proxima Nova Light" charset="0"/>
              <a:ea typeface="Proxima Nova Light" charset="0"/>
              <a:cs typeface="Proxima Nova Light" charset="0"/>
            </a:endParaRPr>
          </a:p>
          <a:p>
            <a:pPr algn="ctr">
              <a:lnSpc>
                <a:spcPts val="3000"/>
              </a:lnSpc>
            </a:pPr>
            <a:r>
              <a:rPr lang="zh-CN" altLang="en-US" dirty="0">
                <a:solidFill>
                  <a:srgbClr val="003557"/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旗</a:t>
            </a:r>
            <a:r>
              <a:rPr lang="zh-CN" altLang="en-US" dirty="0" smtClean="0">
                <a:solidFill>
                  <a:srgbClr val="003557"/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下品牌：</a:t>
            </a:r>
            <a:endParaRPr lang="en-US" altLang="zh-CN" dirty="0" smtClean="0">
              <a:solidFill>
                <a:srgbClr val="003557"/>
              </a:solidFill>
              <a:latin typeface="Proxima Nova Lt" panose="02000506030000020004" pitchFamily="50" charset="0"/>
              <a:ea typeface="Proxima Nova Light" charset="0"/>
              <a:cs typeface="Proxima Nova Light" charset="0"/>
            </a:endParaRPr>
          </a:p>
          <a:p>
            <a:pPr algn="ctr">
              <a:lnSpc>
                <a:spcPts val="3000"/>
              </a:lnSpc>
            </a:pPr>
            <a:r>
              <a:rPr lang="en-US" dirty="0" err="1" smtClean="0">
                <a:solidFill>
                  <a:srgbClr val="003557"/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AntiSlip</a:t>
            </a:r>
            <a:endParaRPr lang="en-US" dirty="0" smtClean="0">
              <a:solidFill>
                <a:srgbClr val="003557"/>
              </a:solidFill>
              <a:latin typeface="Proxima Nova Lt" panose="02000506030000020004" pitchFamily="50" charset="0"/>
              <a:ea typeface="Proxima Nova Light" charset="0"/>
              <a:cs typeface="Proxima Nova Light" charset="0"/>
            </a:endParaRPr>
          </a:p>
          <a:p>
            <a:pPr algn="ctr">
              <a:lnSpc>
                <a:spcPts val="3000"/>
              </a:lnSpc>
            </a:pPr>
            <a:r>
              <a:rPr lang="en-US" dirty="0" smtClean="0">
                <a:solidFill>
                  <a:srgbClr val="003557"/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Fire Safety</a:t>
            </a:r>
          </a:p>
          <a:p>
            <a:pPr algn="ctr">
              <a:lnSpc>
                <a:spcPts val="3000"/>
              </a:lnSpc>
            </a:pPr>
            <a:r>
              <a:rPr lang="en-US" dirty="0" smtClean="0">
                <a:solidFill>
                  <a:srgbClr val="003557"/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PILLINGPROOF</a:t>
            </a:r>
            <a:endParaRPr lang="nl-BE" dirty="0">
              <a:solidFill>
                <a:srgbClr val="003557"/>
              </a:solidFill>
              <a:latin typeface="Proxima Nova Lt" panose="02000506030000020004" pitchFamily="50" charset="0"/>
              <a:ea typeface="Proxima Nova Light" charset="0"/>
              <a:cs typeface="Proxima Nova Light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7461" y="272544"/>
            <a:ext cx="435057" cy="5801360"/>
          </a:xfrm>
          <a:prstGeom prst="rect">
            <a:avLst/>
          </a:prstGeom>
          <a:solidFill>
            <a:srgbClr val="B4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TextBox 18"/>
          <p:cNvSpPr txBox="1"/>
          <p:nvPr/>
        </p:nvSpPr>
        <p:spPr>
          <a:xfrm>
            <a:off x="9391136" y="6329680"/>
            <a:ext cx="2590408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nl-BE" dirty="0" smtClean="0">
                <a:solidFill>
                  <a:schemeClr val="bg1"/>
                </a:solidFill>
                <a:latin typeface="Proxima Nova"/>
              </a:rPr>
              <a:t>FIT FOR FUNCTION</a:t>
            </a:r>
          </a:p>
        </p:txBody>
      </p:sp>
    </p:spTree>
    <p:extLst>
      <p:ext uri="{BB962C8B-B14F-4D97-AF65-F5344CB8AC3E}">
        <p14:creationId xmlns:p14="http://schemas.microsoft.com/office/powerpoint/2010/main" val="65213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686FD15-AC48-EF46-9358-7D3A0A48BCF3}" type="slidenum">
              <a:rPr lang="nl-NL" smtClean="0"/>
              <a:pPr/>
              <a:t>39</a:t>
            </a:fld>
            <a:endParaRPr lang="nl-NL" dirty="0"/>
          </a:p>
        </p:txBody>
      </p:sp>
      <p:sp>
        <p:nvSpPr>
          <p:cNvPr id="4" name="Rounded Rectangle 11"/>
          <p:cNvSpPr>
            <a:spLocks noChangeArrowheads="1"/>
          </p:cNvSpPr>
          <p:nvPr/>
        </p:nvSpPr>
        <p:spPr bwMode="auto">
          <a:xfrm>
            <a:off x="904875" y="1522413"/>
            <a:ext cx="7273925" cy="749300"/>
          </a:xfrm>
          <a:prstGeom prst="roundRect">
            <a:avLst>
              <a:gd name="adj" fmla="val 12977"/>
            </a:avLst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30" tIns="0" rIns="82030" bIns="0" anchor="ctr"/>
          <a:lstStyle/>
          <a:p>
            <a:pPr marL="401638" indent="-401638" defTabSz="912813">
              <a:buFont typeface="Wingdings" pitchFamily="2" charset="2"/>
              <a:buChar char="Ø"/>
            </a:pPr>
            <a:r>
              <a:rPr lang="en-US" altLang="zh-CN" sz="2400" b="1" dirty="0" err="1" smtClean="0">
                <a:ea typeface="宋体" pitchFamily="2" charset="-122"/>
                <a:cs typeface="Arial" pitchFamily="34" charset="0"/>
              </a:rPr>
              <a:t>BekaertDeslee</a:t>
            </a:r>
            <a:r>
              <a:rPr lang="en-US" altLang="zh-CN" sz="2400" b="1" dirty="0" smtClean="0">
                <a:ea typeface="宋体" pitchFamily="2" charset="-122"/>
                <a:cs typeface="Arial" pitchFamily="34" charset="0"/>
              </a:rPr>
              <a:t> </a:t>
            </a:r>
            <a:r>
              <a:rPr lang="en-US" altLang="zh-CN" sz="2400" b="1" dirty="0">
                <a:ea typeface="宋体" pitchFamily="2" charset="-122"/>
                <a:cs typeface="Arial" pitchFamily="34" charset="0"/>
              </a:rPr>
              <a:t>Overview</a:t>
            </a:r>
          </a:p>
        </p:txBody>
      </p:sp>
      <p:sp>
        <p:nvSpPr>
          <p:cNvPr id="6" name="Rounded Rectangle 11"/>
          <p:cNvSpPr>
            <a:spLocks noChangeArrowheads="1"/>
          </p:cNvSpPr>
          <p:nvPr/>
        </p:nvSpPr>
        <p:spPr bwMode="auto">
          <a:xfrm>
            <a:off x="898525" y="2721168"/>
            <a:ext cx="7280275" cy="798513"/>
          </a:xfrm>
          <a:prstGeom prst="roundRect">
            <a:avLst>
              <a:gd name="adj" fmla="val 12977"/>
            </a:avLst>
          </a:prstGeom>
          <a:noFill/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30" tIns="0" rIns="82030" bIns="0" anchor="ctr"/>
          <a:lstStyle/>
          <a:p>
            <a:pPr marL="401638" indent="-401638" defTabSz="912813">
              <a:buFont typeface="Wingdings" pitchFamily="2" charset="2"/>
              <a:buChar char="Ø"/>
            </a:pPr>
            <a:r>
              <a:rPr lang="en-US" altLang="zh-CN" sz="2400" b="1" dirty="0" smtClean="0">
                <a:solidFill>
                  <a:schemeClr val="tx1"/>
                </a:solidFill>
                <a:ea typeface="宋体" pitchFamily="2" charset="-122"/>
                <a:cs typeface="Arial" pitchFamily="34" charset="0"/>
              </a:rPr>
              <a:t>BD </a:t>
            </a:r>
            <a:r>
              <a:rPr lang="en-US" altLang="zh-CN" sz="2400" b="1" dirty="0">
                <a:solidFill>
                  <a:schemeClr val="tx1"/>
                </a:solidFill>
                <a:ea typeface="宋体" pitchFamily="2" charset="-122"/>
                <a:cs typeface="Arial" pitchFamily="34" charset="0"/>
              </a:rPr>
              <a:t>Fresh Graduate</a:t>
            </a:r>
            <a:r>
              <a:rPr lang="en-US" altLang="zh-CN" sz="2400" b="1" dirty="0" smtClean="0">
                <a:solidFill>
                  <a:schemeClr val="tx1"/>
                </a:solidFill>
                <a:ea typeface="宋体" pitchFamily="2" charset="-122"/>
                <a:cs typeface="Arial" pitchFamily="34" charset="0"/>
              </a:rPr>
              <a:t> Program</a:t>
            </a:r>
            <a:endParaRPr lang="en-US" altLang="zh-CN" sz="2400" b="1" dirty="0">
              <a:solidFill>
                <a:schemeClr val="tx1"/>
              </a:solidFill>
              <a:ea typeface="宋体" pitchFamily="2" charset="-122"/>
              <a:cs typeface="Arial" pitchFamily="34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662174" y="213520"/>
            <a:ext cx="7370762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625" rIns="91248" bIns="45625"/>
          <a:lstStyle/>
          <a:p>
            <a:pPr defTabSz="912813" eaLnBrk="0" hangingPunct="0"/>
            <a:r>
              <a:rPr lang="en-US" altLang="zh-CN" sz="3200" b="1" dirty="0">
                <a:ea typeface="黑体" pitchFamily="2" charset="-122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70443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3887" y="240633"/>
            <a:ext cx="10944225" cy="564040"/>
          </a:xfrm>
        </p:spPr>
        <p:txBody>
          <a:bodyPr>
            <a:noAutofit/>
          </a:bodyPr>
          <a:lstStyle/>
          <a:p>
            <a:pPr defTabSz="912813"/>
            <a:r>
              <a:rPr lang="en-US" altLang="zh-CN" sz="2400" b="1" dirty="0" err="1">
                <a:solidFill>
                  <a:schemeClr val="tx1"/>
                </a:solidFill>
                <a:ea typeface="宋体" pitchFamily="2" charset="-122"/>
                <a:cs typeface="Arial" pitchFamily="34" charset="0"/>
              </a:rPr>
              <a:t>BekaertDeslee</a:t>
            </a:r>
            <a:r>
              <a:rPr lang="en-US" altLang="zh-CN" sz="2400" b="1" dirty="0">
                <a:solidFill>
                  <a:schemeClr val="tx1"/>
                </a:solidFill>
                <a:ea typeface="宋体" pitchFamily="2" charset="-122"/>
                <a:cs typeface="Arial" pitchFamily="34" charset="0"/>
              </a:rPr>
              <a:t>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0764380" y="6356350"/>
            <a:ext cx="818019" cy="365125"/>
          </a:xfrm>
          <a:prstGeom prst="rect">
            <a:avLst/>
          </a:prstGeom>
        </p:spPr>
        <p:txBody>
          <a:bodyPr/>
          <a:lstStyle/>
          <a:p>
            <a:fld id="{D686FD15-AC48-EF46-9358-7D3A0A48BCF3}" type="slidenum">
              <a:rPr lang="nl-NL" smtClean="0"/>
              <a:pPr/>
              <a:t>4</a:t>
            </a:fld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3"/>
          </p:nvPr>
        </p:nvSpPr>
        <p:spPr>
          <a:xfrm>
            <a:off x="623887" y="986589"/>
            <a:ext cx="10958512" cy="5197643"/>
          </a:xfrm>
        </p:spPr>
        <p:txBody>
          <a:bodyPr>
            <a:normAutofit/>
          </a:bodyPr>
          <a:lstStyle/>
          <a:p>
            <a:pPr marL="363538" lvl="1" indent="0">
              <a:buNone/>
            </a:pPr>
            <a:endParaRPr lang="en-US" altLang="zh-CN" sz="2800" dirty="0"/>
          </a:p>
          <a:p>
            <a:pPr lvl="1"/>
            <a:r>
              <a:rPr lang="zh-CN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贝卡特德思丽公司介绍</a:t>
            </a:r>
            <a:endParaRPr lang="en-US" altLang="zh-CN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538" lvl="1" indent="0">
              <a:buNone/>
            </a:pPr>
            <a:endParaRPr lang="en-US" altLang="zh-CN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zh-CN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贝卡特德思丽床垫面料工艺流程</a:t>
            </a:r>
            <a:endParaRPr lang="en-US" altLang="zh-CN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贝卡</a:t>
            </a:r>
            <a:r>
              <a:rPr lang="zh-CN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特德思丽设计</a:t>
            </a:r>
            <a:endParaRPr lang="en-US" altLang="zh-CN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538" lvl="1" indent="0">
              <a:buNone/>
            </a:pPr>
            <a:endParaRPr lang="en-US" altLang="zh-CN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贝卡</a:t>
            </a:r>
            <a:r>
              <a:rPr lang="zh-CN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特德思丽睡眠方案</a:t>
            </a:r>
            <a:endParaRPr lang="en-US" altLang="zh-CN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538" lvl="1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91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686FD15-AC48-EF46-9358-7D3A0A48BCF3}" type="slidenum">
              <a:rPr lang="nl-NL" smtClean="0"/>
              <a:pPr/>
              <a:t>40</a:t>
            </a:fld>
            <a:endParaRPr lang="nl-N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6789"/>
          <a:stretch/>
        </p:blipFill>
        <p:spPr>
          <a:xfrm>
            <a:off x="4217073" y="2377351"/>
            <a:ext cx="3633572" cy="2539329"/>
          </a:xfrm>
          <a:prstGeom prst="rect">
            <a:avLst/>
          </a:prstGeom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662174" y="213520"/>
            <a:ext cx="7370762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625" rIns="91248" bIns="45625"/>
          <a:lstStyle/>
          <a:p>
            <a:pPr defTabSz="912813" eaLnBrk="0" hangingPunct="0"/>
            <a:r>
              <a:rPr lang="en-US" altLang="zh-CN" sz="3200" b="1" dirty="0" smtClean="0">
                <a:ea typeface="黑体" pitchFamily="2" charset="-122"/>
              </a:rPr>
              <a:t>What is BDCN </a:t>
            </a:r>
            <a:r>
              <a:rPr lang="en-US" altLang="zh-CN" sz="3200" b="1" dirty="0">
                <a:ea typeface="宋体" pitchFamily="2" charset="-122"/>
                <a:cs typeface="Arial" pitchFamily="34" charset="0"/>
              </a:rPr>
              <a:t>Fresh Graduate</a:t>
            </a:r>
            <a:r>
              <a:rPr lang="en-US" altLang="zh-CN" sz="3200" b="1" dirty="0" smtClean="0">
                <a:ea typeface="黑体" pitchFamily="2" charset="-122"/>
              </a:rPr>
              <a:t> Plan?</a:t>
            </a:r>
            <a:endParaRPr lang="en-US" altLang="zh-CN" sz="3200" b="1" dirty="0">
              <a:ea typeface="黑体" pitchFamily="2" charset="-122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07195782"/>
              </p:ext>
            </p:extLst>
          </p:nvPr>
        </p:nvGraphicFramePr>
        <p:xfrm>
          <a:off x="1523104" y="845450"/>
          <a:ext cx="862284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0278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686FD15-AC48-EF46-9358-7D3A0A48BCF3}" type="slidenum">
              <a:rPr lang="nl-NL" smtClean="0"/>
              <a:pPr/>
              <a:t>41</a:t>
            </a:fld>
            <a:endParaRPr lang="nl-NL" dirty="0"/>
          </a:p>
        </p:txBody>
      </p:sp>
      <p:grpSp>
        <p:nvGrpSpPr>
          <p:cNvPr id="4" name="Group 3"/>
          <p:cNvGrpSpPr/>
          <p:nvPr/>
        </p:nvGrpSpPr>
        <p:grpSpPr>
          <a:xfrm>
            <a:off x="1241290" y="1286345"/>
            <a:ext cx="8748713" cy="4252137"/>
            <a:chOff x="180975" y="1700688"/>
            <a:chExt cx="8748713" cy="3803438"/>
          </a:xfrm>
        </p:grpSpPr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5727700" y="1700688"/>
              <a:ext cx="3201988" cy="1365250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91429" tIns="45714" rIns="91429" bIns="45714"/>
            <a:lstStyle/>
            <a:p>
              <a:pPr marL="285750" indent="-285750" latinLnBrk="1">
                <a:lnSpc>
                  <a:spcPct val="90000"/>
                </a:lnSpc>
                <a:spcBef>
                  <a:spcPct val="10000"/>
                </a:spcBef>
                <a:buClr>
                  <a:srgbClr val="00B0F0"/>
                </a:buClr>
                <a:buSzPct val="75000"/>
                <a:buFont typeface="Wingdings" panose="05000000000000000000" pitchFamily="2" charset="2"/>
                <a:buChar char="q"/>
              </a:pPr>
              <a:r>
                <a:rPr kumimoji="1" lang="en-US" altLang="ko-KR" b="1" dirty="0">
                  <a:ea typeface="Gulim" pitchFamily="34" charset="-127"/>
                </a:rPr>
                <a:t>Assignments</a:t>
              </a:r>
            </a:p>
            <a:p>
              <a:pPr marL="285750" indent="-285750" latinLnBrk="1">
                <a:lnSpc>
                  <a:spcPct val="90000"/>
                </a:lnSpc>
                <a:spcBef>
                  <a:spcPct val="10000"/>
                </a:spcBef>
                <a:buClr>
                  <a:srgbClr val="00B0F0"/>
                </a:buClr>
                <a:buSzPct val="75000"/>
                <a:buFont typeface="Wingdings" panose="05000000000000000000" pitchFamily="2" charset="2"/>
                <a:buChar char="q"/>
              </a:pPr>
              <a:r>
                <a:rPr kumimoji="1" lang="en-US" altLang="ko-KR" b="1" dirty="0">
                  <a:ea typeface="Gulim" pitchFamily="34" charset="-127"/>
                </a:rPr>
                <a:t>Special Projects</a:t>
              </a:r>
            </a:p>
            <a:p>
              <a:pPr marL="285750" indent="-285750" latinLnBrk="1">
                <a:lnSpc>
                  <a:spcPct val="90000"/>
                </a:lnSpc>
                <a:spcBef>
                  <a:spcPct val="10000"/>
                </a:spcBef>
                <a:buClr>
                  <a:srgbClr val="00B0F0"/>
                </a:buClr>
                <a:buSzPct val="75000"/>
                <a:buFont typeface="Wingdings" panose="05000000000000000000" pitchFamily="2" charset="2"/>
                <a:buChar char="q"/>
              </a:pPr>
              <a:r>
                <a:rPr kumimoji="1" lang="en-US" altLang="ko-KR" b="1" dirty="0">
                  <a:ea typeface="Gulim" pitchFamily="34" charset="-127"/>
                </a:rPr>
                <a:t>Task Forces</a:t>
              </a:r>
            </a:p>
            <a:p>
              <a:pPr marL="285750" indent="-285750" latinLnBrk="1">
                <a:lnSpc>
                  <a:spcPct val="90000"/>
                </a:lnSpc>
                <a:spcBef>
                  <a:spcPct val="10000"/>
                </a:spcBef>
                <a:buClr>
                  <a:srgbClr val="00B0F0"/>
                </a:buClr>
                <a:buSzPct val="75000"/>
                <a:buFont typeface="Wingdings" panose="05000000000000000000" pitchFamily="2" charset="2"/>
                <a:buChar char="q"/>
              </a:pPr>
              <a:r>
                <a:rPr kumimoji="1" lang="en-US" altLang="ko-KR" b="1" dirty="0">
                  <a:ea typeface="Gulim" pitchFamily="34" charset="-127"/>
                </a:rPr>
                <a:t>Delegated Work</a:t>
              </a:r>
            </a:p>
            <a:p>
              <a:pPr marL="285750" indent="-285750" latinLnBrk="1">
                <a:lnSpc>
                  <a:spcPct val="90000"/>
                </a:lnSpc>
                <a:spcBef>
                  <a:spcPct val="10000"/>
                </a:spcBef>
                <a:buClr>
                  <a:srgbClr val="00B0F0"/>
                </a:buClr>
                <a:buSzPct val="75000"/>
                <a:buFont typeface="Wingdings" panose="05000000000000000000" pitchFamily="2" charset="2"/>
                <a:buChar char="q"/>
              </a:pPr>
              <a:r>
                <a:rPr kumimoji="1" lang="en-US" altLang="ko-KR" b="1" dirty="0">
                  <a:ea typeface="Gulim" pitchFamily="34" charset="-127"/>
                </a:rPr>
                <a:t>Work in Untested Areas</a:t>
              </a: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5727700" y="3226276"/>
              <a:ext cx="3201988" cy="1365250"/>
            </a:xfrm>
            <a:prstGeom prst="rect">
              <a:avLst/>
            </a:prstGeom>
            <a:ln/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91429" tIns="45714" rIns="91429" bIns="45714"/>
            <a:lstStyle/>
            <a:p>
              <a:pPr marL="285750" indent="-285750" latinLnBrk="1">
                <a:lnSpc>
                  <a:spcPct val="90000"/>
                </a:lnSpc>
                <a:spcBef>
                  <a:spcPct val="10000"/>
                </a:spcBef>
                <a:buClr>
                  <a:srgbClr val="92D050"/>
                </a:buClr>
                <a:buSzPct val="75000"/>
                <a:buFont typeface="Wingdings" panose="05000000000000000000" pitchFamily="2" charset="2"/>
                <a:buChar char="q"/>
              </a:pPr>
              <a:r>
                <a:rPr kumimoji="1" lang="en-US" altLang="ko-KR" b="1" dirty="0">
                  <a:ea typeface="Gulim" pitchFamily="34" charset="-127"/>
                </a:rPr>
                <a:t>Feedback</a:t>
              </a:r>
            </a:p>
            <a:p>
              <a:pPr marL="285750" indent="-285750" latinLnBrk="1">
                <a:lnSpc>
                  <a:spcPct val="90000"/>
                </a:lnSpc>
                <a:spcBef>
                  <a:spcPct val="10000"/>
                </a:spcBef>
                <a:buClr>
                  <a:srgbClr val="92D050"/>
                </a:buClr>
                <a:buSzPct val="75000"/>
                <a:buFont typeface="Wingdings" panose="05000000000000000000" pitchFamily="2" charset="2"/>
                <a:buChar char="q"/>
              </a:pPr>
              <a:r>
                <a:rPr kumimoji="1" lang="en-US" altLang="ko-KR" b="1" dirty="0">
                  <a:ea typeface="Gulim" pitchFamily="34" charset="-127"/>
                </a:rPr>
                <a:t>Coaching</a:t>
              </a:r>
            </a:p>
            <a:p>
              <a:pPr marL="285750" indent="-285750" latinLnBrk="1">
                <a:lnSpc>
                  <a:spcPct val="90000"/>
                </a:lnSpc>
                <a:spcBef>
                  <a:spcPct val="10000"/>
                </a:spcBef>
                <a:buClr>
                  <a:srgbClr val="92D050"/>
                </a:buClr>
                <a:buSzPct val="75000"/>
                <a:buFont typeface="Wingdings" panose="05000000000000000000" pitchFamily="2" charset="2"/>
                <a:buChar char="q"/>
              </a:pPr>
              <a:r>
                <a:rPr kumimoji="1" lang="en-US" altLang="ko-KR" b="1" dirty="0">
                  <a:ea typeface="Gulim" pitchFamily="34" charset="-127"/>
                </a:rPr>
                <a:t>Mentoring</a:t>
              </a:r>
            </a:p>
            <a:p>
              <a:pPr marL="285750" indent="-285750" latinLnBrk="1">
                <a:lnSpc>
                  <a:spcPct val="90000"/>
                </a:lnSpc>
                <a:spcBef>
                  <a:spcPct val="10000"/>
                </a:spcBef>
                <a:buClr>
                  <a:srgbClr val="92D050"/>
                </a:buClr>
                <a:buSzPct val="75000"/>
                <a:buFont typeface="Wingdings" panose="05000000000000000000" pitchFamily="2" charset="2"/>
                <a:buChar char="q"/>
              </a:pPr>
              <a:r>
                <a:rPr kumimoji="1" lang="en-US" altLang="ko-KR" b="1" dirty="0">
                  <a:ea typeface="Gulim" pitchFamily="34" charset="-127"/>
                </a:rPr>
                <a:t>Observation of Others</a:t>
              </a:r>
            </a:p>
            <a:p>
              <a:pPr marL="285750" indent="-285750" latinLnBrk="1">
                <a:lnSpc>
                  <a:spcPct val="90000"/>
                </a:lnSpc>
                <a:spcBef>
                  <a:spcPct val="10000"/>
                </a:spcBef>
                <a:buClr>
                  <a:srgbClr val="92D050"/>
                </a:buClr>
                <a:buSzPct val="75000"/>
                <a:buFont typeface="Wingdings" panose="05000000000000000000" pitchFamily="2" charset="2"/>
                <a:buChar char="q"/>
              </a:pPr>
              <a:r>
                <a:rPr kumimoji="1" lang="en-US" altLang="ko-KR" b="1" dirty="0">
                  <a:ea typeface="Gulim" pitchFamily="34" charset="-127"/>
                </a:rPr>
                <a:t>Role Models</a:t>
              </a: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5729288" y="4751863"/>
              <a:ext cx="3200400" cy="682625"/>
            </a:xfrm>
            <a:prstGeom prst="rect">
              <a:avLst/>
            </a:prstGeom>
            <a:ln/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91429" tIns="45714" rIns="91429" bIns="45714"/>
            <a:lstStyle/>
            <a:p>
              <a:pPr marL="342900" indent="-342900" latinLnBrk="1">
                <a:lnSpc>
                  <a:spcPct val="90000"/>
                </a:lnSpc>
                <a:spcBef>
                  <a:spcPct val="10000"/>
                </a:spcBef>
                <a:buClr>
                  <a:srgbClr val="FFC000"/>
                </a:buClr>
                <a:buSzPct val="75000"/>
                <a:buFont typeface="Wingdings" panose="05000000000000000000" pitchFamily="2" charset="2"/>
                <a:buChar char="q"/>
              </a:pPr>
              <a:r>
                <a:rPr kumimoji="1" lang="en-US" altLang="ko-KR" b="1" dirty="0">
                  <a:ea typeface="Gulim" pitchFamily="34" charset="-127"/>
                </a:rPr>
                <a:t>Resources</a:t>
              </a:r>
            </a:p>
            <a:p>
              <a:pPr marL="342900" indent="-342900" latinLnBrk="1">
                <a:lnSpc>
                  <a:spcPct val="90000"/>
                </a:lnSpc>
                <a:spcBef>
                  <a:spcPct val="10000"/>
                </a:spcBef>
                <a:buClr>
                  <a:srgbClr val="FFC000"/>
                </a:buClr>
                <a:buSzPct val="75000"/>
                <a:buFont typeface="Wingdings" panose="05000000000000000000" pitchFamily="2" charset="2"/>
                <a:buChar char="q"/>
              </a:pPr>
              <a:r>
                <a:rPr kumimoji="1" lang="en-US" altLang="ko-KR" b="1" dirty="0">
                  <a:ea typeface="Gulim" pitchFamily="34" charset="-127"/>
                </a:rPr>
                <a:t>Training Programs</a:t>
              </a:r>
            </a:p>
            <a:p>
              <a:pPr marL="342900" indent="-342900" latinLnBrk="1">
                <a:lnSpc>
                  <a:spcPct val="90000"/>
                </a:lnSpc>
                <a:spcBef>
                  <a:spcPct val="10000"/>
                </a:spcBef>
                <a:buClr>
                  <a:srgbClr val="FFC000"/>
                </a:buClr>
                <a:buSzPct val="75000"/>
                <a:buFont typeface="Wingdings" panose="05000000000000000000" pitchFamily="2" charset="2"/>
                <a:buChar char="q"/>
              </a:pPr>
              <a:endParaRPr kumimoji="1" lang="en-US" altLang="ko-KR" b="1" dirty="0">
                <a:ea typeface="Gulim" pitchFamily="34" charset="-127"/>
              </a:endParaRPr>
            </a:p>
          </p:txBody>
        </p:sp>
        <p:graphicFrame>
          <p:nvGraphicFramePr>
            <p:cNvPr id="10" name="Diagram 9"/>
            <p:cNvGraphicFramePr/>
            <p:nvPr>
              <p:extLst>
                <p:ext uri="{D42A27DB-BD31-4B8C-83A1-F6EECF244321}">
                  <p14:modId xmlns:p14="http://schemas.microsoft.com/office/powerpoint/2010/main" val="3090995963"/>
                </p:ext>
              </p:extLst>
            </p:nvPr>
          </p:nvGraphicFramePr>
          <p:xfrm>
            <a:off x="180975" y="2000250"/>
            <a:ext cx="5429250" cy="350387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</p:grp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662174" y="213520"/>
            <a:ext cx="7370762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625" rIns="91248" bIns="45625"/>
          <a:lstStyle/>
          <a:p>
            <a:pPr defTabSz="912813" eaLnBrk="0" hangingPunct="0"/>
            <a:r>
              <a:rPr lang="en-US" altLang="zh-CN" sz="3200" b="1" dirty="0" smtClean="0">
                <a:ea typeface="黑体" pitchFamily="2" charset="-122"/>
              </a:rPr>
              <a:t>Development Module</a:t>
            </a:r>
            <a:endParaRPr lang="en-US" altLang="zh-CN" sz="3200" b="1" dirty="0"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656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686FD15-AC48-EF46-9358-7D3A0A48BCF3}" type="slidenum">
              <a:rPr lang="nl-NL" smtClean="0"/>
              <a:pPr/>
              <a:t>42</a:t>
            </a:fld>
            <a:endParaRPr lang="nl-NL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1229023" y="1494938"/>
            <a:ext cx="2973327" cy="1021647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lnSpc>
                <a:spcPct val="150000"/>
              </a:lnSpc>
              <a:defRPr/>
            </a:pPr>
            <a:r>
              <a:rPr lang="en-US" sz="2000" b="1" u="sng" dirty="0" smtClean="0">
                <a:solidFill>
                  <a:schemeClr val="bg1"/>
                </a:solidFill>
                <a:latin typeface="Arial" charset="0"/>
              </a:rPr>
              <a:t>Stage </a:t>
            </a:r>
            <a:r>
              <a:rPr lang="en-US" sz="2000" b="1" u="sng" dirty="0">
                <a:solidFill>
                  <a:schemeClr val="bg1"/>
                </a:solidFill>
                <a:latin typeface="Arial" charset="0"/>
              </a:rPr>
              <a:t>1</a:t>
            </a:r>
          </a:p>
          <a:p>
            <a:pPr algn="ctr" defTabSz="914400">
              <a:lnSpc>
                <a:spcPct val="150000"/>
              </a:lnSpc>
              <a:defRPr/>
            </a:pPr>
            <a:r>
              <a:rPr lang="en-US" altLang="zh-CN" sz="2000" b="1" dirty="0" smtClean="0">
                <a:solidFill>
                  <a:schemeClr val="bg1"/>
                </a:solidFill>
                <a:latin typeface="Arial" charset="0"/>
              </a:rPr>
              <a:t>Fit In</a:t>
            </a:r>
            <a:endParaRPr lang="en-US" sz="20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1229023" y="2927766"/>
            <a:ext cx="2973327" cy="1021647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lnSpc>
                <a:spcPct val="150000"/>
              </a:lnSpc>
            </a:pPr>
            <a:r>
              <a:rPr lang="en-US" sz="2000" b="1" u="sng" dirty="0" smtClean="0">
                <a:solidFill>
                  <a:schemeClr val="bg1"/>
                </a:solidFill>
                <a:latin typeface="Arial" charset="0"/>
              </a:rPr>
              <a:t>Stage</a:t>
            </a:r>
            <a:r>
              <a:rPr lang="en-US" sz="2000" b="1" u="sng" dirty="0" smtClean="0">
                <a:solidFill>
                  <a:schemeClr val="bg1"/>
                </a:solidFill>
                <a:latin typeface="Arial" charset="0"/>
                <a:ea typeface="+mn-ea"/>
              </a:rPr>
              <a:t> </a:t>
            </a:r>
            <a:r>
              <a:rPr lang="en-US" sz="2000" b="1" u="sng" dirty="0">
                <a:solidFill>
                  <a:schemeClr val="bg1"/>
                </a:solidFill>
                <a:latin typeface="Arial" charset="0"/>
                <a:ea typeface="+mn-ea"/>
              </a:rPr>
              <a:t>2</a:t>
            </a:r>
          </a:p>
          <a:p>
            <a:pPr algn="ctr" defTabSz="914400"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Arial" charset="0"/>
                <a:ea typeface="+mn-ea"/>
              </a:rPr>
              <a:t>Independent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1229023" y="4306002"/>
            <a:ext cx="2973327" cy="102164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lnSpc>
                <a:spcPct val="150000"/>
              </a:lnSpc>
            </a:pPr>
            <a:r>
              <a:rPr lang="en-US" sz="2000" b="1" u="sng" dirty="0" smtClean="0">
                <a:solidFill>
                  <a:schemeClr val="bg1"/>
                </a:solidFill>
                <a:latin typeface="Arial" charset="0"/>
              </a:rPr>
              <a:t>Stage</a:t>
            </a:r>
            <a:r>
              <a:rPr lang="en-US" sz="2000" b="1" u="sng" dirty="0" smtClean="0">
                <a:solidFill>
                  <a:schemeClr val="bg1"/>
                </a:solidFill>
                <a:latin typeface="Arial" charset="0"/>
                <a:ea typeface="+mn-ea"/>
              </a:rPr>
              <a:t> </a:t>
            </a:r>
            <a:r>
              <a:rPr lang="en-US" sz="2000" b="1" u="sng" dirty="0">
                <a:solidFill>
                  <a:schemeClr val="bg1"/>
                </a:solidFill>
                <a:latin typeface="Arial" charset="0"/>
                <a:ea typeface="+mn-ea"/>
              </a:rPr>
              <a:t>3</a:t>
            </a:r>
          </a:p>
          <a:p>
            <a:pPr algn="ctr" defTabSz="914400"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Arial" charset="0"/>
                <a:ea typeface="+mn-ea"/>
              </a:rPr>
              <a:t>Stand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+mn-ea"/>
              </a:rPr>
              <a:t>Out</a:t>
            </a:r>
            <a:endParaRPr lang="en-US" sz="2000" b="1" dirty="0">
              <a:solidFill>
                <a:schemeClr val="bg1"/>
              </a:solidFill>
              <a:latin typeface="Arial" charset="0"/>
              <a:ea typeface="+mn-ea"/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918390097"/>
              </p:ext>
            </p:extLst>
          </p:nvPr>
        </p:nvGraphicFramePr>
        <p:xfrm>
          <a:off x="5006081" y="1439778"/>
          <a:ext cx="5470607" cy="4367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227651" y="2864750"/>
            <a:ext cx="1663429" cy="127458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en-US" dirty="0" smtClean="0"/>
              <a:t>Solid training and development plan</a:t>
            </a: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662174" y="213520"/>
            <a:ext cx="7370762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625" rIns="91248" bIns="45625"/>
          <a:lstStyle/>
          <a:p>
            <a:pPr defTabSz="912813" eaLnBrk="0" hangingPunct="0"/>
            <a:r>
              <a:rPr lang="en-US" altLang="zh-CN" sz="3200" b="1" dirty="0" smtClean="0">
                <a:ea typeface="黑体" pitchFamily="2" charset="-122"/>
              </a:rPr>
              <a:t>BDCN </a:t>
            </a:r>
            <a:r>
              <a:rPr lang="en-US" altLang="zh-CN" sz="3200" b="1" dirty="0">
                <a:ea typeface="宋体" pitchFamily="2" charset="-122"/>
                <a:cs typeface="Arial" pitchFamily="34" charset="0"/>
              </a:rPr>
              <a:t>Fresh Graduate</a:t>
            </a:r>
            <a:r>
              <a:rPr lang="en-US" altLang="zh-CN" sz="3200" b="1" dirty="0" smtClean="0">
                <a:ea typeface="黑体" pitchFamily="2" charset="-122"/>
              </a:rPr>
              <a:t> Plan</a:t>
            </a:r>
            <a:endParaRPr lang="en-US" altLang="zh-CN" sz="3200" b="1" dirty="0"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4800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686FD15-AC48-EF46-9358-7D3A0A48BCF3}" type="slidenum">
              <a:rPr lang="nl-NL" smtClean="0"/>
              <a:pPr/>
              <a:t>43</a:t>
            </a:fld>
            <a:endParaRPr lang="nl-NL" dirty="0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662174" y="213520"/>
            <a:ext cx="7370762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625" rIns="91248" bIns="45625"/>
          <a:lstStyle/>
          <a:p>
            <a:pPr defTabSz="912813" eaLnBrk="0" hangingPunct="0"/>
            <a:r>
              <a:rPr lang="en-US" altLang="zh-CN" sz="3200" b="1" dirty="0" smtClean="0">
                <a:ea typeface="黑体" pitchFamily="2" charset="-122"/>
              </a:rPr>
              <a:t>Talent Management Process</a:t>
            </a:r>
            <a:endParaRPr lang="en-US" altLang="zh-CN" sz="3200" b="1" dirty="0">
              <a:ea typeface="黑体" pitchFamily="2" charset="-122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480118256"/>
              </p:ext>
            </p:extLst>
          </p:nvPr>
        </p:nvGraphicFramePr>
        <p:xfrm>
          <a:off x="2032000" y="1215957"/>
          <a:ext cx="7413557" cy="4922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2488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686FD15-AC48-EF46-9358-7D3A0A48BCF3}" type="slidenum">
              <a:rPr lang="nl-NL" smtClean="0"/>
              <a:pPr/>
              <a:t>44</a:t>
            </a:fld>
            <a:endParaRPr lang="nl-NL" dirty="0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662174" y="213520"/>
            <a:ext cx="7370762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625" rIns="91248" bIns="45625"/>
          <a:lstStyle/>
          <a:p>
            <a:pPr defTabSz="912813" eaLnBrk="0" hangingPunct="0"/>
            <a:r>
              <a:rPr lang="en-US" altLang="zh-CN" sz="3200" b="1" dirty="0" smtClean="0">
                <a:ea typeface="黑体" pitchFamily="2" charset="-122"/>
              </a:rPr>
              <a:t>Life in BDCN</a:t>
            </a:r>
            <a:endParaRPr lang="en-US" altLang="zh-CN" sz="3200" b="1" dirty="0">
              <a:ea typeface="黑体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61" y="1162728"/>
            <a:ext cx="2333333" cy="21904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2776" y="2365828"/>
            <a:ext cx="2415526" cy="13186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6767" y="479204"/>
            <a:ext cx="2501322" cy="17935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r="10815"/>
          <a:stretch/>
        </p:blipFill>
        <p:spPr>
          <a:xfrm>
            <a:off x="5990154" y="655638"/>
            <a:ext cx="2195425" cy="1602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9710" y="426281"/>
            <a:ext cx="2783978" cy="2114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4271" y="2470924"/>
            <a:ext cx="1854753" cy="17645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47555" y="4037293"/>
            <a:ext cx="3301531" cy="1999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646" y="3893549"/>
            <a:ext cx="3961270" cy="20277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54994" y="3012374"/>
            <a:ext cx="1703053" cy="2429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21124" y="3684458"/>
            <a:ext cx="2086511" cy="24459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0493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662174" y="213520"/>
            <a:ext cx="7370762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625" rIns="91248" bIns="45625"/>
          <a:lstStyle/>
          <a:p>
            <a:pPr defTabSz="912813" eaLnBrk="0" hangingPunct="0"/>
            <a:r>
              <a:rPr lang="en-US" altLang="zh-CN" sz="3200" b="1" dirty="0" smtClean="0">
                <a:ea typeface="黑体" pitchFamily="2" charset="-122"/>
              </a:rPr>
              <a:t>C&amp;B</a:t>
            </a:r>
            <a:endParaRPr lang="en-US" altLang="zh-CN" sz="3200" b="1" dirty="0">
              <a:ea typeface="黑体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14129" y="1408983"/>
            <a:ext cx="8612372" cy="41573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no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生</a:t>
            </a:r>
            <a:r>
              <a:rPr lang="zh-CN" altLang="en-US" dirty="0" smtClean="0"/>
              <a:t>活</a:t>
            </a:r>
            <a:r>
              <a:rPr lang="zh-CN" altLang="en-US" dirty="0"/>
              <a:t>补</a:t>
            </a:r>
            <a:r>
              <a:rPr lang="zh-CN" altLang="en-US" dirty="0" smtClean="0"/>
              <a:t>助，</a:t>
            </a:r>
            <a:r>
              <a:rPr lang="zh-CN" altLang="en-US" dirty="0"/>
              <a:t>实</a:t>
            </a:r>
            <a:r>
              <a:rPr lang="zh-CN" altLang="en-US" dirty="0" smtClean="0"/>
              <a:t>习</a:t>
            </a:r>
            <a:r>
              <a:rPr lang="zh-CN" altLang="en-US" dirty="0"/>
              <a:t>阶</a:t>
            </a:r>
            <a:r>
              <a:rPr lang="zh-CN" altLang="en-US" dirty="0" smtClean="0"/>
              <a:t>段</a:t>
            </a:r>
            <a:endParaRPr lang="en-US" altLang="zh-CN" dirty="0" smtClean="0"/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dirty="0" smtClean="0"/>
              <a:t>免费工作餐</a:t>
            </a:r>
            <a:endParaRPr lang="en-US" altLang="zh-CN" dirty="0" smtClean="0"/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dirty="0" smtClean="0"/>
              <a:t>交通</a:t>
            </a:r>
            <a:r>
              <a:rPr lang="zh-CN" altLang="en-US" dirty="0"/>
              <a:t>补</a:t>
            </a:r>
            <a:r>
              <a:rPr lang="zh-CN" altLang="en-US" dirty="0" smtClean="0"/>
              <a:t>助</a:t>
            </a:r>
            <a:endParaRPr lang="en-US" altLang="zh-CN" dirty="0" smtClean="0"/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健</a:t>
            </a:r>
            <a:r>
              <a:rPr lang="zh-CN" altLang="en-US" dirty="0" smtClean="0"/>
              <a:t>康体检</a:t>
            </a:r>
            <a:endParaRPr lang="en-US" altLang="zh-CN" dirty="0" smtClean="0"/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dirty="0" smtClean="0"/>
              <a:t>团队活动</a:t>
            </a:r>
            <a:endParaRPr lang="en-US" altLang="zh-CN" dirty="0" smtClean="0"/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节</a:t>
            </a:r>
            <a:r>
              <a:rPr lang="zh-CN" altLang="en-US" dirty="0" smtClean="0"/>
              <a:t>日礼金</a:t>
            </a:r>
            <a:endParaRPr lang="en-US" altLang="zh-CN" dirty="0" smtClean="0"/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商</a:t>
            </a:r>
            <a:r>
              <a:rPr lang="zh-CN" altLang="en-US" dirty="0" smtClean="0"/>
              <a:t>业保险</a:t>
            </a: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255" y="1823565"/>
            <a:ext cx="4391246" cy="374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8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686FD15-AC48-EF46-9358-7D3A0A48BCF3}" type="slidenum">
              <a:rPr lang="nl-NL" smtClean="0"/>
              <a:pPr/>
              <a:t>46</a:t>
            </a:fld>
            <a:endParaRPr lang="nl-NL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446442"/>
              </p:ext>
            </p:extLst>
          </p:nvPr>
        </p:nvGraphicFramePr>
        <p:xfrm>
          <a:off x="2153771" y="1583952"/>
          <a:ext cx="5972630" cy="1822868"/>
        </p:xfrm>
        <a:graphic>
          <a:graphicData uri="http://schemas.openxmlformats.org/drawingml/2006/table">
            <a:tbl>
              <a:tblPr/>
              <a:tblGrid>
                <a:gridCol w="435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76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23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06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78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97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2459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宋体"/>
                        </a:rPr>
                        <a:t>编号</a:t>
                      </a:r>
                    </a:p>
                  </a:txBody>
                  <a:tcPr marL="6974" marR="6974" marT="697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宋体"/>
                        </a:rPr>
                        <a:t>岗位名称</a:t>
                      </a:r>
                    </a:p>
                  </a:txBody>
                  <a:tcPr marL="6974" marR="6974" marT="6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宋体"/>
                        </a:rPr>
                        <a:t>部门</a:t>
                      </a:r>
                    </a:p>
                  </a:txBody>
                  <a:tcPr marL="6974" marR="6974" marT="6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宋体"/>
                        </a:rPr>
                        <a:t>专业要求</a:t>
                      </a:r>
                    </a:p>
                  </a:txBody>
                  <a:tcPr marL="6974" marR="6974" marT="6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宋体"/>
                        </a:rPr>
                        <a:t>学历要求</a:t>
                      </a:r>
                    </a:p>
                  </a:txBody>
                  <a:tcPr marL="6974" marR="6974" marT="6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宋体"/>
                        </a:rPr>
                        <a:t>职位需求</a:t>
                      </a:r>
                    </a:p>
                  </a:txBody>
                  <a:tcPr marL="6974" marR="6974" marT="6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宋体"/>
                        </a:rPr>
                        <a:t>工作地点</a:t>
                      </a:r>
                    </a:p>
                  </a:txBody>
                  <a:tcPr marL="6974" marR="6974" marT="6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96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effectLst/>
                          <a:latin typeface="宋体"/>
                        </a:rPr>
                        <a:t>1</a:t>
                      </a:r>
                      <a:endParaRPr lang="en-US" altLang="zh-CN" sz="1200" b="0" i="0" u="none" strike="noStrike" dirty="0">
                        <a:effectLst/>
                        <a:latin typeface="宋体"/>
                      </a:endParaRPr>
                    </a:p>
                  </a:txBody>
                  <a:tcPr marL="6974" marR="6974" marT="697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effectLst/>
                          <a:latin typeface="宋体"/>
                        </a:rPr>
                        <a:t>纺织工程师</a:t>
                      </a:r>
                      <a:endParaRPr lang="zh-CN" altLang="en-US" sz="1200" b="0" i="0" u="none" strike="noStrike" dirty="0">
                        <a:effectLst/>
                        <a:latin typeface="宋体"/>
                      </a:endParaRPr>
                    </a:p>
                  </a:txBody>
                  <a:tcPr marL="6974" marR="6974" marT="6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effectLst/>
                          <a:latin typeface="宋体"/>
                        </a:rPr>
                        <a:t>运营</a:t>
                      </a:r>
                      <a:endParaRPr lang="zh-CN" altLang="en-US" sz="1200" b="0" i="0" u="none" strike="noStrike" dirty="0">
                        <a:effectLst/>
                        <a:latin typeface="宋体"/>
                      </a:endParaRPr>
                    </a:p>
                  </a:txBody>
                  <a:tcPr marL="6974" marR="6974" marT="6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effectLst/>
                          <a:latin typeface="宋体"/>
                        </a:rPr>
                        <a:t>纺织工程</a:t>
                      </a:r>
                      <a:endParaRPr lang="zh-CN" altLang="en-US" sz="1200" b="0" i="0" u="none" strike="noStrike" dirty="0">
                        <a:effectLst/>
                        <a:latin typeface="宋体"/>
                      </a:endParaRPr>
                    </a:p>
                  </a:txBody>
                  <a:tcPr marL="6974" marR="6974" marT="6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effectLst/>
                          <a:latin typeface="宋体"/>
                        </a:rPr>
                        <a:t>本科</a:t>
                      </a:r>
                      <a:endParaRPr lang="zh-CN" altLang="en-US" sz="1200" b="0" i="0" u="none" strike="noStrike" dirty="0">
                        <a:effectLst/>
                        <a:latin typeface="宋体"/>
                      </a:endParaRPr>
                    </a:p>
                  </a:txBody>
                  <a:tcPr marL="6974" marR="6974" marT="6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effectLst/>
                          <a:latin typeface="宋体"/>
                        </a:rPr>
                        <a:t>3</a:t>
                      </a:r>
                      <a:endParaRPr lang="en-US" altLang="zh-CN" sz="1200" b="0" i="0" u="none" strike="noStrike" dirty="0">
                        <a:effectLst/>
                        <a:latin typeface="宋体"/>
                      </a:endParaRPr>
                    </a:p>
                  </a:txBody>
                  <a:tcPr marL="6974" marR="6974" marT="6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effectLst/>
                          <a:latin typeface="宋体"/>
                        </a:rPr>
                        <a:t>无锡</a:t>
                      </a:r>
                      <a:endParaRPr lang="zh-CN" altLang="en-US" sz="1200" b="0" i="0" u="none" strike="noStrike" dirty="0">
                        <a:effectLst/>
                        <a:latin typeface="宋体"/>
                      </a:endParaRPr>
                    </a:p>
                  </a:txBody>
                  <a:tcPr marL="6974" marR="6974" marT="6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80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effectLst/>
                          <a:latin typeface="宋体"/>
                        </a:rPr>
                        <a:t>2</a:t>
                      </a:r>
                      <a:endParaRPr lang="en-US" altLang="zh-CN" sz="1200" b="0" i="0" u="none" strike="noStrike" dirty="0">
                        <a:effectLst/>
                        <a:latin typeface="宋体"/>
                      </a:endParaRPr>
                    </a:p>
                  </a:txBody>
                  <a:tcPr marL="6974" marR="6974" marT="697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effectLst/>
                          <a:latin typeface="宋体"/>
                        </a:rPr>
                        <a:t>销售代表</a:t>
                      </a:r>
                      <a:endParaRPr lang="zh-CN" altLang="en-US" sz="1200" b="0" i="0" u="none" strike="noStrike" dirty="0">
                        <a:effectLst/>
                        <a:latin typeface="宋体"/>
                      </a:endParaRPr>
                    </a:p>
                  </a:txBody>
                  <a:tcPr marL="6974" marR="6974" marT="6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effectLst/>
                          <a:latin typeface="宋体"/>
                        </a:rPr>
                        <a:t>销售</a:t>
                      </a:r>
                      <a:endParaRPr lang="zh-CN" altLang="en-US" sz="1200" b="0" i="0" u="none" strike="noStrike" dirty="0">
                        <a:effectLst/>
                        <a:latin typeface="宋体"/>
                      </a:endParaRPr>
                    </a:p>
                  </a:txBody>
                  <a:tcPr marL="6974" marR="6974" marT="6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0" i="0" u="none" strike="noStrike" dirty="0" smtClean="0">
                          <a:effectLst/>
                          <a:latin typeface="宋体"/>
                        </a:rPr>
                        <a:t>纺织工程</a:t>
                      </a:r>
                    </a:p>
                  </a:txBody>
                  <a:tcPr marL="6974" marR="6974" marT="6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effectLst/>
                          <a:latin typeface="宋体"/>
                        </a:rPr>
                        <a:t>本</a:t>
                      </a:r>
                      <a:r>
                        <a:rPr lang="zh-CN" altLang="en-US" sz="1200" b="0" i="0" u="none" strike="noStrike" dirty="0" smtClean="0">
                          <a:effectLst/>
                          <a:latin typeface="宋体"/>
                        </a:rPr>
                        <a:t>科</a:t>
                      </a:r>
                      <a:endParaRPr lang="zh-CN" altLang="en-US" sz="1200" b="0" i="0" u="none" strike="noStrike" dirty="0">
                        <a:effectLst/>
                        <a:latin typeface="宋体"/>
                      </a:endParaRPr>
                    </a:p>
                  </a:txBody>
                  <a:tcPr marL="6974" marR="6974" marT="6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effectLst/>
                          <a:latin typeface="宋体"/>
                        </a:rPr>
                        <a:t>2</a:t>
                      </a:r>
                      <a:endParaRPr lang="en-US" altLang="zh-CN" sz="1200" b="0" i="0" u="none" strike="noStrike" dirty="0">
                        <a:effectLst/>
                        <a:latin typeface="宋体"/>
                      </a:endParaRPr>
                    </a:p>
                  </a:txBody>
                  <a:tcPr marL="6974" marR="6974" marT="6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effectLst/>
                          <a:latin typeface="宋体"/>
                        </a:rPr>
                        <a:t>无锡</a:t>
                      </a:r>
                      <a:endParaRPr lang="zh-CN" altLang="en-US" sz="1200" b="0" i="0" u="none" strike="noStrike" dirty="0">
                        <a:effectLst/>
                        <a:latin typeface="宋体"/>
                      </a:endParaRPr>
                    </a:p>
                  </a:txBody>
                  <a:tcPr marL="6974" marR="6974" marT="6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51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effectLst/>
                          <a:latin typeface="宋体"/>
                        </a:rPr>
                        <a:t>3</a:t>
                      </a:r>
                      <a:endParaRPr lang="en-US" altLang="zh-CN" sz="1200" b="0" i="0" u="none" strike="noStrike" dirty="0">
                        <a:effectLst/>
                        <a:latin typeface="宋体"/>
                      </a:endParaRPr>
                    </a:p>
                  </a:txBody>
                  <a:tcPr marL="6974" marR="6974" marT="697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effectLst/>
                          <a:latin typeface="宋体"/>
                        </a:rPr>
                        <a:t>面料设计师</a:t>
                      </a:r>
                      <a:endParaRPr lang="zh-CN" altLang="en-US" sz="1200" b="0" i="0" u="none" strike="noStrike" dirty="0">
                        <a:effectLst/>
                        <a:latin typeface="宋体"/>
                      </a:endParaRPr>
                    </a:p>
                  </a:txBody>
                  <a:tcPr marL="6974" marR="6974" marT="6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effectLst/>
                          <a:latin typeface="宋体"/>
                        </a:rPr>
                        <a:t>销售</a:t>
                      </a:r>
                      <a:endParaRPr lang="zh-CN" altLang="en-US" sz="1200" b="0" i="0" u="none" strike="noStrike" dirty="0">
                        <a:effectLst/>
                        <a:latin typeface="宋体"/>
                      </a:endParaRPr>
                    </a:p>
                  </a:txBody>
                  <a:tcPr marL="6974" marR="6974" marT="6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effectLst/>
                          <a:latin typeface="宋体"/>
                        </a:rPr>
                        <a:t>纺织设计</a:t>
                      </a:r>
                      <a:endParaRPr lang="zh-CN" altLang="en-US" sz="1200" b="0" i="0" u="none" strike="noStrike" dirty="0">
                        <a:effectLst/>
                        <a:latin typeface="宋体"/>
                      </a:endParaRPr>
                    </a:p>
                  </a:txBody>
                  <a:tcPr marL="6974" marR="6974" marT="6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effectLst/>
                          <a:latin typeface="宋体"/>
                        </a:rPr>
                        <a:t>本科</a:t>
                      </a:r>
                      <a:endParaRPr lang="zh-CN" altLang="en-US" sz="1200" b="0" i="0" u="none" strike="noStrike" dirty="0">
                        <a:effectLst/>
                        <a:latin typeface="宋体"/>
                      </a:endParaRPr>
                    </a:p>
                  </a:txBody>
                  <a:tcPr marL="6974" marR="6974" marT="6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effectLst/>
                          <a:latin typeface="宋体"/>
                        </a:rPr>
                        <a:t>1</a:t>
                      </a:r>
                      <a:endParaRPr lang="en-US" altLang="zh-CN" sz="1200" b="0" i="0" u="none" strike="noStrike" dirty="0">
                        <a:effectLst/>
                        <a:latin typeface="宋体"/>
                      </a:endParaRPr>
                    </a:p>
                  </a:txBody>
                  <a:tcPr marL="6974" marR="6974" marT="6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effectLst/>
                          <a:latin typeface="宋体"/>
                        </a:rPr>
                        <a:t>无锡</a:t>
                      </a:r>
                      <a:endParaRPr lang="zh-CN" altLang="en-US" sz="1200" b="0" i="0" u="none" strike="noStrike" dirty="0">
                        <a:effectLst/>
                        <a:latin typeface="宋体"/>
                      </a:endParaRPr>
                    </a:p>
                  </a:txBody>
                  <a:tcPr marL="6974" marR="6974" marT="6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662174" y="213520"/>
            <a:ext cx="7370762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625" rIns="91248" bIns="45625"/>
          <a:lstStyle/>
          <a:p>
            <a:pPr defTabSz="912813" eaLnBrk="0" hangingPunct="0"/>
            <a:r>
              <a:rPr lang="en-US" altLang="zh-CN" sz="3200" b="1" dirty="0" smtClean="0">
                <a:ea typeface="黑体" pitchFamily="2" charset="-122"/>
              </a:rPr>
              <a:t>Our Needs</a:t>
            </a:r>
            <a:endParaRPr lang="en-US" altLang="zh-CN" sz="3200" b="1" dirty="0"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175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5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2600" y="1461008"/>
            <a:ext cx="3599688" cy="3599688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2953004" y="5917417"/>
            <a:ext cx="627888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nl-BE" dirty="0" smtClean="0"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rPr>
              <a:t>www.bekaertdeslee.com</a:t>
            </a:r>
          </a:p>
        </p:txBody>
      </p:sp>
    </p:spTree>
    <p:extLst>
      <p:ext uri="{BB962C8B-B14F-4D97-AF65-F5344CB8AC3E}">
        <p14:creationId xmlns:p14="http://schemas.microsoft.com/office/powerpoint/2010/main" val="354448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/>
          <p:cNvSpPr/>
          <p:nvPr/>
        </p:nvSpPr>
        <p:spPr>
          <a:xfrm>
            <a:off x="543560" y="283381"/>
            <a:ext cx="11104880" cy="5801360"/>
          </a:xfrm>
          <a:prstGeom prst="rect">
            <a:avLst/>
          </a:prstGeom>
          <a:solidFill>
            <a:srgbClr val="EAEA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Ovaal 12"/>
          <p:cNvSpPr/>
          <p:nvPr/>
        </p:nvSpPr>
        <p:spPr>
          <a:xfrm>
            <a:off x="5679440" y="5913120"/>
            <a:ext cx="833120" cy="833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mtClean="0"/>
              <a:t> </a:t>
            </a:r>
            <a:endParaRPr lang="nl-NL"/>
          </a:p>
        </p:txBody>
      </p:sp>
      <p:sp>
        <p:nvSpPr>
          <p:cNvPr id="11" name="Tijdelijke aanduiding voor inhoud 4"/>
          <p:cNvSpPr>
            <a:spLocks noGrp="1"/>
          </p:cNvSpPr>
          <p:nvPr>
            <p:ph sz="quarter" idx="12"/>
          </p:nvPr>
        </p:nvSpPr>
        <p:spPr>
          <a:xfrm>
            <a:off x="4390780" y="462708"/>
            <a:ext cx="3410439" cy="5355416"/>
          </a:xfrm>
          <a:solidFill>
            <a:schemeClr val="bg2">
              <a:lumMod val="50000"/>
              <a:alpha val="2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         </a:t>
            </a:r>
            <a:br>
              <a:rPr lang="nl-NL" dirty="0" smtClean="0"/>
            </a:br>
            <a:r>
              <a:rPr lang="nl-NL" dirty="0" smtClean="0"/>
              <a:t>        </a:t>
            </a:r>
            <a:r>
              <a:rPr lang="nl-NL" sz="2800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BekaertDeslee</a:t>
            </a:r>
          </a:p>
          <a:p>
            <a:pPr marL="0" indent="0" algn="ctr">
              <a:buNone/>
            </a:pPr>
            <a:r>
              <a:rPr lang="zh-CN" altLang="en-US" sz="2800" dirty="0">
                <a:solidFill>
                  <a:srgbClr val="0D2E53"/>
                </a:solidFill>
                <a:latin typeface="Proxima Nova Lt" panose="02000506030000020004" pitchFamily="50" charset="0"/>
              </a:rPr>
              <a:t>贝卡</a:t>
            </a:r>
            <a:r>
              <a:rPr lang="zh-CN" altLang="en-US" sz="2800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特德思丽</a:t>
            </a:r>
            <a:endParaRPr lang="nl-NL" sz="2800" dirty="0" smtClean="0">
              <a:solidFill>
                <a:srgbClr val="0D2E53"/>
              </a:solidFill>
              <a:latin typeface="Proxima Nova Lt" panose="02000506030000020004" pitchFamily="50" charset="0"/>
            </a:endParaRPr>
          </a:p>
          <a:p>
            <a:pPr marL="0" indent="0">
              <a:buNone/>
            </a:pPr>
            <a:r>
              <a:rPr lang="nl-NL" sz="2800" dirty="0">
                <a:solidFill>
                  <a:srgbClr val="0D2E53"/>
                </a:solidFill>
                <a:latin typeface="Proxima Nova Lt" panose="02000506030000020004" pitchFamily="50" charset="0"/>
              </a:rPr>
              <a:t> </a:t>
            </a:r>
            <a:r>
              <a:rPr lang="nl-NL" sz="2800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           </a:t>
            </a:r>
            <a:r>
              <a:rPr lang="nl-NL" sz="1200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founded 1892</a:t>
            </a:r>
          </a:p>
          <a:p>
            <a:pPr marL="0" indent="0" algn="ctr">
              <a:buNone/>
            </a:pPr>
            <a:r>
              <a:rPr lang="nl-NL" sz="1200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1892</a:t>
            </a:r>
            <a:r>
              <a:rPr lang="zh-CN" altLang="en-US" sz="1200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年成立</a:t>
            </a:r>
            <a:endParaRPr lang="en-US" altLang="zh-CN" sz="1200" dirty="0" smtClean="0">
              <a:solidFill>
                <a:srgbClr val="0D2E53"/>
              </a:solidFill>
              <a:latin typeface="Proxima Nova Lt" panose="02000506030000020004" pitchFamily="50" charset="0"/>
            </a:endParaRPr>
          </a:p>
          <a:p>
            <a:pPr marL="0" indent="0" algn="ctr">
              <a:buNone/>
            </a:pPr>
            <a:endParaRPr lang="en-US" sz="1200" dirty="0">
              <a:solidFill>
                <a:srgbClr val="0D2E53"/>
              </a:solidFill>
              <a:latin typeface="Proxima Nova Lt" panose="02000506030000020004" pitchFamily="50" charset="0"/>
            </a:endParaRPr>
          </a:p>
          <a:p>
            <a:pPr marL="0" indent="0" algn="ctr">
              <a:buNone/>
            </a:pPr>
            <a:r>
              <a:rPr lang="nl-NL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mattress textiles</a:t>
            </a:r>
          </a:p>
          <a:p>
            <a:pPr marL="0" indent="0" algn="ctr">
              <a:buNone/>
            </a:pPr>
            <a:r>
              <a:rPr lang="nl-NL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mattress covers</a:t>
            </a:r>
            <a:br>
              <a:rPr lang="nl-NL" dirty="0" smtClean="0">
                <a:solidFill>
                  <a:srgbClr val="0D2E53"/>
                </a:solidFill>
                <a:latin typeface="Proxima Nova Lt" panose="02000506030000020004" pitchFamily="50" charset="0"/>
              </a:rPr>
            </a:br>
            <a:r>
              <a:rPr lang="nl-NL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      better </a:t>
            </a:r>
            <a:r>
              <a:rPr lang="nl-NL" dirty="0">
                <a:solidFill>
                  <a:srgbClr val="0D2E53"/>
                </a:solidFill>
                <a:latin typeface="Proxima Nova Lt" panose="02000506030000020004" pitchFamily="50" charset="0"/>
              </a:rPr>
              <a:t>sleep solutions  </a:t>
            </a:r>
            <a:br>
              <a:rPr lang="nl-NL" dirty="0">
                <a:solidFill>
                  <a:srgbClr val="0D2E53"/>
                </a:solidFill>
                <a:latin typeface="Proxima Nova Lt" panose="02000506030000020004" pitchFamily="50" charset="0"/>
              </a:rPr>
            </a:br>
            <a:endParaRPr lang="nl-NL" dirty="0" smtClean="0">
              <a:solidFill>
                <a:srgbClr val="0D2E53"/>
              </a:solidFill>
              <a:latin typeface="Proxima Nova Lt" panose="02000506030000020004" pitchFamily="50" charset="0"/>
            </a:endParaRPr>
          </a:p>
          <a:p>
            <a:pPr marL="0" indent="0" algn="ctr">
              <a:buNone/>
            </a:pPr>
            <a:r>
              <a:rPr lang="zh-CN" altLang="en-US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专</a:t>
            </a:r>
            <a:r>
              <a:rPr lang="zh-CN" altLang="en-US" dirty="0">
                <a:solidFill>
                  <a:srgbClr val="0D2E53"/>
                </a:solidFill>
                <a:latin typeface="Proxima Nova Lt" panose="02000506030000020004" pitchFamily="50" charset="0"/>
              </a:rPr>
              <a:t>注生产床垫面</a:t>
            </a:r>
            <a:r>
              <a:rPr lang="zh-CN" altLang="en-US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料</a:t>
            </a:r>
            <a:endParaRPr lang="en-US" altLang="zh-CN" dirty="0" smtClean="0">
              <a:solidFill>
                <a:srgbClr val="0D2E53"/>
              </a:solidFill>
              <a:latin typeface="Proxima Nova Lt" panose="02000506030000020004" pitchFamily="50" charset="0"/>
            </a:endParaRPr>
          </a:p>
          <a:p>
            <a:pPr marL="0" indent="0" algn="ctr">
              <a:buNone/>
            </a:pPr>
            <a:r>
              <a:rPr lang="zh-CN" altLang="en-US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床</a:t>
            </a:r>
            <a:r>
              <a:rPr lang="zh-CN" altLang="en-US" dirty="0">
                <a:solidFill>
                  <a:srgbClr val="0D2E53"/>
                </a:solidFill>
                <a:latin typeface="Proxima Nova Lt" panose="02000506030000020004" pitchFamily="50" charset="0"/>
              </a:rPr>
              <a:t>垫</a:t>
            </a:r>
            <a:r>
              <a:rPr lang="zh-CN" altLang="en-US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套</a:t>
            </a:r>
            <a:endParaRPr lang="en-US" altLang="zh-CN" dirty="0" smtClean="0">
              <a:solidFill>
                <a:srgbClr val="0D2E53"/>
              </a:solidFill>
              <a:latin typeface="Proxima Nova Lt" panose="02000506030000020004" pitchFamily="50" charset="0"/>
            </a:endParaRPr>
          </a:p>
          <a:p>
            <a:pPr marL="0" indent="0" algn="ctr">
              <a:buNone/>
            </a:pPr>
            <a:r>
              <a:rPr lang="zh-CN" altLang="en-US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全</a:t>
            </a:r>
            <a:r>
              <a:rPr lang="zh-CN" altLang="en-US" dirty="0">
                <a:solidFill>
                  <a:srgbClr val="0D2E53"/>
                </a:solidFill>
                <a:latin typeface="Proxima Nova Lt" panose="02000506030000020004" pitchFamily="50" charset="0"/>
              </a:rPr>
              <a:t>面的睡眠解决方案</a:t>
            </a:r>
            <a:r>
              <a:rPr lang="nl-NL" dirty="0">
                <a:solidFill>
                  <a:srgbClr val="0D2E53"/>
                </a:solidFill>
                <a:latin typeface="Proxima Nova Lt" panose="02000506030000020004" pitchFamily="50" charset="0"/>
              </a:rPr>
              <a:t/>
            </a:r>
            <a:br>
              <a:rPr lang="nl-NL" dirty="0">
                <a:solidFill>
                  <a:srgbClr val="0D2E53"/>
                </a:solidFill>
                <a:latin typeface="Proxima Nova Lt" panose="02000506030000020004" pitchFamily="50" charset="0"/>
              </a:rPr>
            </a:br>
            <a:r>
              <a:rPr lang="zh-CN" altLang="en-US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隶属德国</a:t>
            </a:r>
            <a:r>
              <a:rPr lang="en-US" altLang="zh-CN" dirty="0" err="1" smtClean="0">
                <a:solidFill>
                  <a:srgbClr val="0D2E53"/>
                </a:solidFill>
                <a:latin typeface="Proxima Nova Lt" panose="02000506030000020004" pitchFamily="50" charset="0"/>
              </a:rPr>
              <a:t>Haniel</a:t>
            </a:r>
            <a:r>
              <a:rPr lang="zh-CN" altLang="en-US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集团</a:t>
            </a:r>
            <a:endParaRPr lang="nl-NL" dirty="0">
              <a:solidFill>
                <a:srgbClr val="0D2E53"/>
              </a:solidFill>
              <a:latin typeface="Proxima Nova Lt" panose="02000506030000020004" pitchFamily="50" charset="0"/>
            </a:endParaRPr>
          </a:p>
        </p:txBody>
      </p:sp>
      <p:pic>
        <p:nvPicPr>
          <p:cNvPr id="12" name="Content Placeholder 6"/>
          <p:cNvPicPr>
            <a:picLocks noGrp="1" noChangeAspect="1"/>
          </p:cNvPicPr>
          <p:nvPr>
            <p:ph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714" y="4872433"/>
            <a:ext cx="1977872" cy="640966"/>
          </a:xfrm>
        </p:spPr>
      </p:pic>
      <p:sp>
        <p:nvSpPr>
          <p:cNvPr id="13" name="Tijdelijke aanduiding voor inhoud 4"/>
          <p:cNvSpPr>
            <a:spLocks noGrp="1"/>
          </p:cNvSpPr>
          <p:nvPr>
            <p:ph sz="quarter" idx="12"/>
          </p:nvPr>
        </p:nvSpPr>
        <p:spPr>
          <a:xfrm>
            <a:off x="865256" y="462708"/>
            <a:ext cx="3410439" cy="2481310"/>
          </a:xfrm>
          <a:solidFill>
            <a:schemeClr val="bg2">
              <a:lumMod val="50000"/>
              <a:alpha val="2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         </a:t>
            </a:r>
            <a:r>
              <a:rPr lang="nl-NL" sz="2800" dirty="0" smtClean="0">
                <a:solidFill>
                  <a:srgbClr val="0D2E53"/>
                </a:solidFill>
              </a:rPr>
              <a:t> </a:t>
            </a:r>
            <a:br>
              <a:rPr lang="nl-NL" sz="2800" dirty="0" smtClean="0">
                <a:solidFill>
                  <a:srgbClr val="0D2E53"/>
                </a:solidFill>
              </a:rPr>
            </a:br>
            <a:r>
              <a:rPr lang="nl-NL" sz="2000" dirty="0" smtClean="0"/>
              <a:t/>
            </a:r>
            <a:br>
              <a:rPr lang="nl-NL" sz="2000" dirty="0" smtClean="0"/>
            </a:br>
            <a:endParaRPr lang="nl-NL" sz="2000" dirty="0"/>
          </a:p>
        </p:txBody>
      </p:sp>
      <p:sp>
        <p:nvSpPr>
          <p:cNvPr id="16" name="Tijdelijke aanduiding voor inhoud 4"/>
          <p:cNvSpPr>
            <a:spLocks noGrp="1"/>
          </p:cNvSpPr>
          <p:nvPr>
            <p:ph sz="quarter" idx="12"/>
          </p:nvPr>
        </p:nvSpPr>
        <p:spPr>
          <a:xfrm>
            <a:off x="865255" y="3242752"/>
            <a:ext cx="3410439" cy="2557061"/>
          </a:xfrm>
          <a:solidFill>
            <a:schemeClr val="bg2">
              <a:lumMod val="50000"/>
              <a:alpha val="2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         </a:t>
            </a:r>
            <a:r>
              <a:rPr lang="nl-NL" sz="2800" dirty="0" smtClean="0">
                <a:solidFill>
                  <a:srgbClr val="0D2E53"/>
                </a:solidFill>
              </a:rPr>
              <a:t> </a:t>
            </a:r>
            <a:br>
              <a:rPr lang="nl-NL" sz="2800" dirty="0" smtClean="0">
                <a:solidFill>
                  <a:srgbClr val="0D2E53"/>
                </a:solidFill>
              </a:rPr>
            </a:br>
            <a:r>
              <a:rPr lang="nl-NL" sz="2000" dirty="0" smtClean="0"/>
              <a:t/>
            </a:r>
            <a:br>
              <a:rPr lang="nl-NL" sz="2000" dirty="0" smtClean="0"/>
            </a:br>
            <a:endParaRPr lang="nl-NL" sz="2000" dirty="0"/>
          </a:p>
        </p:txBody>
      </p:sp>
      <p:sp>
        <p:nvSpPr>
          <p:cNvPr id="17" name="Tijdelijke aanduiding voor inhoud 4"/>
          <p:cNvSpPr>
            <a:spLocks noGrp="1"/>
          </p:cNvSpPr>
          <p:nvPr>
            <p:ph sz="quarter" idx="12"/>
          </p:nvPr>
        </p:nvSpPr>
        <p:spPr>
          <a:xfrm>
            <a:off x="7916304" y="462708"/>
            <a:ext cx="3410439" cy="2481310"/>
          </a:xfrm>
          <a:solidFill>
            <a:schemeClr val="bg2">
              <a:lumMod val="50000"/>
              <a:alpha val="2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         </a:t>
            </a:r>
            <a:r>
              <a:rPr lang="nl-NL" sz="2800" dirty="0" smtClean="0">
                <a:solidFill>
                  <a:srgbClr val="0D2E53"/>
                </a:solidFill>
              </a:rPr>
              <a:t> </a:t>
            </a:r>
            <a:br>
              <a:rPr lang="nl-NL" sz="2800" dirty="0" smtClean="0">
                <a:solidFill>
                  <a:srgbClr val="0D2E53"/>
                </a:solidFill>
              </a:rPr>
            </a:br>
            <a:r>
              <a:rPr lang="nl-NL" sz="2000" dirty="0" smtClean="0"/>
              <a:t/>
            </a:r>
            <a:br>
              <a:rPr lang="nl-NL" sz="2000" dirty="0" smtClean="0"/>
            </a:br>
            <a:endParaRPr lang="nl-NL" sz="2000" dirty="0"/>
          </a:p>
        </p:txBody>
      </p:sp>
      <p:sp>
        <p:nvSpPr>
          <p:cNvPr id="18" name="Tijdelijke aanduiding voor inhoud 4"/>
          <p:cNvSpPr>
            <a:spLocks noGrp="1"/>
          </p:cNvSpPr>
          <p:nvPr>
            <p:ph sz="quarter" idx="12"/>
          </p:nvPr>
        </p:nvSpPr>
        <p:spPr>
          <a:xfrm>
            <a:off x="7916304" y="3242752"/>
            <a:ext cx="3410439" cy="2557061"/>
          </a:xfrm>
          <a:solidFill>
            <a:schemeClr val="bg2">
              <a:lumMod val="50000"/>
              <a:alpha val="2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         </a:t>
            </a:r>
            <a:r>
              <a:rPr lang="nl-NL" sz="2800" dirty="0" smtClean="0">
                <a:solidFill>
                  <a:srgbClr val="0D2E53"/>
                </a:solidFill>
              </a:rPr>
              <a:t> </a:t>
            </a:r>
            <a:br>
              <a:rPr lang="nl-NL" sz="2800" dirty="0" smtClean="0">
                <a:solidFill>
                  <a:srgbClr val="0D2E53"/>
                </a:solidFill>
              </a:rPr>
            </a:br>
            <a:r>
              <a:rPr lang="nl-NL" sz="2000" dirty="0" smtClean="0"/>
              <a:t/>
            </a:r>
            <a:br>
              <a:rPr lang="nl-NL" sz="2000" dirty="0" smtClean="0"/>
            </a:br>
            <a:endParaRPr lang="nl-NL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496791" y="1099316"/>
            <a:ext cx="1890964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2400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320+ </a:t>
            </a:r>
            <a:r>
              <a:rPr lang="en-US" sz="2400" dirty="0">
                <a:solidFill>
                  <a:srgbClr val="0D2E53"/>
                </a:solidFill>
                <a:latin typeface="Proxima Nova Lt" panose="02000506030000020004" pitchFamily="50" charset="0"/>
              </a:rPr>
              <a:t>MIO </a:t>
            </a:r>
            <a:r>
              <a:rPr lang="en-US" sz="2400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€</a:t>
            </a:r>
            <a:br>
              <a:rPr lang="en-US" sz="2400" dirty="0" smtClean="0">
                <a:solidFill>
                  <a:srgbClr val="0D2E53"/>
                </a:solidFill>
                <a:latin typeface="Proxima Nova Lt" panose="02000506030000020004" pitchFamily="50" charset="0"/>
              </a:rPr>
            </a:br>
            <a:r>
              <a:rPr lang="en-US" sz="2400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turnover</a:t>
            </a:r>
          </a:p>
          <a:p>
            <a:r>
              <a:rPr lang="zh-CN" altLang="en-US" sz="2400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年收入</a:t>
            </a:r>
            <a:r>
              <a:rPr lang="en-US" altLang="zh-CN" sz="2400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3</a:t>
            </a:r>
            <a:r>
              <a:rPr lang="en-US" altLang="zh-CN" sz="2400" dirty="0">
                <a:solidFill>
                  <a:srgbClr val="0D2E53"/>
                </a:solidFill>
                <a:latin typeface="Proxima Nova Lt" panose="02000506030000020004" pitchFamily="50" charset="0"/>
              </a:rPr>
              <a:t>.</a:t>
            </a:r>
            <a:r>
              <a:rPr lang="en-US" altLang="zh-CN" sz="2400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2</a:t>
            </a:r>
            <a:r>
              <a:rPr lang="zh-CN" altLang="en-US" sz="2400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亿欧元</a:t>
            </a:r>
            <a:endParaRPr lang="en-US" sz="2400" dirty="0" smtClean="0">
              <a:solidFill>
                <a:srgbClr val="0D2E53"/>
              </a:solidFill>
              <a:latin typeface="Proxima Nova Lt" panose="02000506030000020004" pitchFamily="50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779347" y="938330"/>
            <a:ext cx="1890964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2400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2500+</a:t>
            </a:r>
            <a:br>
              <a:rPr lang="en-US" sz="2400" dirty="0" smtClean="0">
                <a:solidFill>
                  <a:srgbClr val="0D2E53"/>
                </a:solidFill>
                <a:latin typeface="Proxima Nova Lt" panose="02000506030000020004" pitchFamily="50" charset="0"/>
              </a:rPr>
            </a:br>
            <a:r>
              <a:rPr lang="en-US" sz="2400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employees</a:t>
            </a:r>
          </a:p>
          <a:p>
            <a:endParaRPr lang="en-US" sz="2400" dirty="0" smtClean="0">
              <a:solidFill>
                <a:srgbClr val="0D2E53"/>
              </a:solidFill>
              <a:latin typeface="Proxima Nova Lt" panose="02000506030000020004" pitchFamily="50" charset="0"/>
            </a:endParaRPr>
          </a:p>
          <a:p>
            <a:r>
              <a:rPr lang="en-US" sz="2400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2500+</a:t>
            </a:r>
            <a:r>
              <a:rPr lang="zh-CN" altLang="en-US" sz="2400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员工</a:t>
            </a:r>
            <a:r>
              <a:rPr lang="en-US" sz="2400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22914" y="3611582"/>
            <a:ext cx="2650702" cy="126085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2400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10 business units</a:t>
            </a:r>
          </a:p>
          <a:p>
            <a:r>
              <a:rPr lang="en-US" sz="2400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19 locations worldwide</a:t>
            </a:r>
          </a:p>
          <a:p>
            <a:endParaRPr lang="en-US" sz="2400" dirty="0" smtClean="0">
              <a:solidFill>
                <a:srgbClr val="0D2E53"/>
              </a:solidFill>
              <a:latin typeface="Proxima Nova Lt" panose="02000506030000020004" pitchFamily="50" charset="0"/>
            </a:endParaRPr>
          </a:p>
          <a:p>
            <a:r>
              <a:rPr lang="zh-CN" altLang="en-US" sz="2400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全球</a:t>
            </a:r>
            <a:r>
              <a:rPr lang="en-US" altLang="zh-CN" sz="2400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10</a:t>
            </a:r>
            <a:r>
              <a:rPr lang="zh-CN" altLang="en-US" sz="2400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个业务单元</a:t>
            </a:r>
            <a:endParaRPr lang="en-US" altLang="zh-CN" sz="2400" dirty="0" smtClean="0">
              <a:solidFill>
                <a:srgbClr val="0D2E53"/>
              </a:solidFill>
              <a:latin typeface="Proxima Nova Lt" panose="02000506030000020004" pitchFamily="50" charset="0"/>
            </a:endParaRPr>
          </a:p>
          <a:p>
            <a:r>
              <a:rPr lang="en-US" altLang="zh-CN" sz="2400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19</a:t>
            </a:r>
            <a:r>
              <a:rPr lang="zh-CN" altLang="en-US" sz="2400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个工厂</a:t>
            </a:r>
            <a:endParaRPr lang="en-US" sz="2400" dirty="0" smtClean="0">
              <a:solidFill>
                <a:srgbClr val="0D2E53"/>
              </a:solidFill>
              <a:latin typeface="Proxima Nova Lt" panose="02000506030000020004" pitchFamily="50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99495" y="3534294"/>
            <a:ext cx="2741958" cy="13381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600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Textiles for 110.000</a:t>
            </a:r>
            <a:br>
              <a:rPr lang="en-US" sz="1600" dirty="0" smtClean="0">
                <a:solidFill>
                  <a:srgbClr val="0D2E53"/>
                </a:solidFill>
                <a:latin typeface="Proxima Nova Lt" panose="02000506030000020004" pitchFamily="50" charset="0"/>
              </a:rPr>
            </a:br>
            <a:r>
              <a:rPr lang="en-US" sz="1600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mattresses per day.</a:t>
            </a:r>
            <a:br>
              <a:rPr lang="en-US" sz="1600" dirty="0" smtClean="0">
                <a:solidFill>
                  <a:srgbClr val="0D2E53"/>
                </a:solidFill>
                <a:latin typeface="Proxima Nova Lt" panose="02000506030000020004" pitchFamily="50" charset="0"/>
              </a:rPr>
            </a:br>
            <a:r>
              <a:rPr lang="en-US" sz="1600" dirty="0" err="1" smtClean="0">
                <a:solidFill>
                  <a:srgbClr val="0D2E53"/>
                </a:solidFill>
                <a:latin typeface="Proxima Nova Lt" panose="02000506030000020004" pitchFamily="50" charset="0"/>
              </a:rPr>
              <a:t>BekaertDeslee</a:t>
            </a:r>
            <a:endParaRPr lang="en-US" sz="1600" dirty="0" smtClean="0">
              <a:solidFill>
                <a:srgbClr val="0D2E53"/>
              </a:solidFill>
              <a:latin typeface="Proxima Nova Lt" panose="02000506030000020004" pitchFamily="50" charset="0"/>
            </a:endParaRPr>
          </a:p>
          <a:p>
            <a:r>
              <a:rPr lang="en-US" sz="1600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touches 600 million</a:t>
            </a:r>
            <a:br>
              <a:rPr lang="en-US" sz="1600" dirty="0" smtClean="0">
                <a:solidFill>
                  <a:srgbClr val="0D2E53"/>
                </a:solidFill>
                <a:latin typeface="Proxima Nova Lt" panose="02000506030000020004" pitchFamily="50" charset="0"/>
              </a:rPr>
            </a:br>
            <a:r>
              <a:rPr lang="en-US" sz="1600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people every night.</a:t>
            </a:r>
          </a:p>
          <a:p>
            <a:r>
              <a:rPr lang="zh-CN" altLang="en-US" sz="1600" dirty="0">
                <a:solidFill>
                  <a:srgbClr val="0D2E53"/>
                </a:solidFill>
                <a:latin typeface="Proxima Nova Lt" panose="02000506030000020004" pitchFamily="50" charset="0"/>
              </a:rPr>
              <a:t>每</a:t>
            </a:r>
            <a:r>
              <a:rPr lang="zh-CN" altLang="en-US" sz="1600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天生产的床垫面料可供</a:t>
            </a:r>
            <a:endParaRPr lang="en-US" altLang="zh-CN" sz="1600" dirty="0" smtClean="0">
              <a:solidFill>
                <a:srgbClr val="0D2E53"/>
              </a:solidFill>
              <a:latin typeface="Proxima Nova Lt" panose="02000506030000020004" pitchFamily="50" charset="0"/>
            </a:endParaRPr>
          </a:p>
          <a:p>
            <a:r>
              <a:rPr lang="en-US" altLang="zh-CN" sz="1600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11</a:t>
            </a:r>
            <a:r>
              <a:rPr lang="zh-CN" altLang="en-US" sz="1600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万张床垫使用</a:t>
            </a:r>
            <a:endParaRPr lang="en-US" altLang="zh-CN" sz="1600" dirty="0" smtClean="0">
              <a:solidFill>
                <a:srgbClr val="0D2E53"/>
              </a:solidFill>
              <a:latin typeface="Proxima Nova Lt" panose="02000506030000020004" pitchFamily="50" charset="0"/>
            </a:endParaRPr>
          </a:p>
          <a:p>
            <a:r>
              <a:rPr lang="zh-CN" altLang="en-US" sz="1600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为全球</a:t>
            </a:r>
            <a:r>
              <a:rPr lang="en-US" altLang="zh-CN" sz="1600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6</a:t>
            </a:r>
            <a:r>
              <a:rPr lang="zh-CN" altLang="en-US" sz="1600" dirty="0" smtClean="0">
                <a:solidFill>
                  <a:srgbClr val="0D2E53"/>
                </a:solidFill>
                <a:latin typeface="Proxima Nova Lt" panose="02000506030000020004" pitchFamily="50" charset="0"/>
              </a:rPr>
              <a:t>亿人提供安稳睡眠</a:t>
            </a:r>
            <a:endParaRPr lang="en-US" sz="1600" dirty="0" smtClean="0">
              <a:solidFill>
                <a:srgbClr val="0D2E53"/>
              </a:solidFill>
              <a:latin typeface="Proxima Nova Lt" panose="02000506030000020004" pitchFamily="50" charset="0"/>
            </a:endParaRP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094" y="5818124"/>
            <a:ext cx="1023112" cy="102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7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/>
          <p:nvPr/>
        </p:nvSpPr>
        <p:spPr>
          <a:xfrm>
            <a:off x="543560" y="111760"/>
            <a:ext cx="11104880" cy="5801360"/>
          </a:xfrm>
          <a:prstGeom prst="rect">
            <a:avLst/>
          </a:prstGeom>
          <a:solidFill>
            <a:srgbClr val="EAEA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Rechthoek 3"/>
          <p:cNvSpPr/>
          <p:nvPr/>
        </p:nvSpPr>
        <p:spPr>
          <a:xfrm>
            <a:off x="789993" y="1783588"/>
            <a:ext cx="10187189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Our passion is to develop tactile, stylish and smart sleep 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surfaces that </a:t>
            </a: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will inspire, </a:t>
            </a:r>
            <a:endParaRPr lang="nl-BE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Proxima Nova Lt" panose="02000506030000020004" pitchFamily="50" charset="0"/>
              <a:ea typeface="Proxima Nova Light" charset="0"/>
              <a:cs typeface="Proxima Nova Light" charset="0"/>
            </a:endParaRPr>
          </a:p>
          <a:p>
            <a:pPr algn="ctr">
              <a:lnSpc>
                <a:spcPts val="3000"/>
              </a:lnSpc>
            </a:pP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comfort and protect you during the night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.</a:t>
            </a:r>
          </a:p>
          <a:p>
            <a:pPr algn="ctr">
              <a:lnSpc>
                <a:spcPts val="3000"/>
              </a:lnSpc>
            </a:pPr>
            <a:endParaRPr lang="nl-BE" sz="2400" dirty="0">
              <a:solidFill>
                <a:schemeClr val="tx1">
                  <a:lumMod val="65000"/>
                  <a:lumOff val="35000"/>
                </a:schemeClr>
              </a:solidFill>
              <a:latin typeface="Proxima Nova Lt" panose="02000506030000020004" pitchFamily="50" charset="0"/>
              <a:ea typeface="Proxima Nova Light" charset="0"/>
              <a:cs typeface="Proxima Nova Light" charset="0"/>
            </a:endParaRPr>
          </a:p>
          <a:p>
            <a:pPr algn="ctr">
              <a:lnSpc>
                <a:spcPts val="3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贝卡特德思丽隶属于德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国哈尼尔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集团，拥有百年专业纺织制造技术和经验。我们致力于为客户提供最优质、不同种类的针织和梭织床垫面料。贝卡特德思丽足迹遍布全球，并在中国区拥有两个生产基地（无锡和东莞）。运用先进创新的科学技术，我们为客户提供最专业的睡眠解决方案，并将科技与舒适融入床垫面料中，为亿万消费者带来优质睡眠。秉承绝伦的设计风格，贝卡特德思丽为不同消费群体提供风格多样，独树一帜的床垫面料。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Proxima Nova Lt" panose="02000506030000020004" pitchFamily="50" charset="0"/>
              <a:ea typeface="Proxima Nova Light" charset="0"/>
              <a:cs typeface="Proxima Nova Light" charset="0"/>
            </a:endParaRPr>
          </a:p>
          <a:p>
            <a:pPr algn="ctr">
              <a:lnSpc>
                <a:spcPts val="3000"/>
              </a:lnSpc>
            </a:pPr>
            <a:endParaRPr lang="nl-BE" sz="2400" dirty="0">
              <a:solidFill>
                <a:schemeClr val="tx1">
                  <a:lumMod val="65000"/>
                  <a:lumOff val="35000"/>
                </a:schemeClr>
              </a:solidFill>
              <a:latin typeface="Proxima Nova Lt" panose="02000506030000020004" pitchFamily="50" charset="0"/>
              <a:ea typeface="Proxima Nova Light" charset="0"/>
              <a:cs typeface="Proxima Nova Light" charset="0"/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2835588" y="586637"/>
            <a:ext cx="6096000" cy="8819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</a:pPr>
            <a:r>
              <a:rPr lang="nl-BE" sz="3600" dirty="0" smtClean="0">
                <a:solidFill>
                  <a:srgbClr val="003557"/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Better sleep, better life</a:t>
            </a:r>
          </a:p>
          <a:p>
            <a:pPr algn="ctr">
              <a:lnSpc>
                <a:spcPts val="3000"/>
              </a:lnSpc>
            </a:pPr>
            <a:r>
              <a:rPr lang="zh-CN" altLang="en-US" sz="2400" dirty="0">
                <a:solidFill>
                  <a:srgbClr val="003557"/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更</a:t>
            </a:r>
            <a:r>
              <a:rPr lang="zh-CN" altLang="en-US" sz="2400" dirty="0" smtClean="0">
                <a:solidFill>
                  <a:srgbClr val="003557"/>
                </a:solidFill>
                <a:latin typeface="Proxima Nova Lt" panose="02000506030000020004" pitchFamily="50" charset="0"/>
                <a:ea typeface="Proxima Nova Light" charset="0"/>
                <a:cs typeface="Proxima Nova Light" charset="0"/>
              </a:rPr>
              <a:t>好的睡眠  更好的生活</a:t>
            </a:r>
            <a:endParaRPr lang="nl-BE" sz="2400" dirty="0">
              <a:solidFill>
                <a:srgbClr val="003557"/>
              </a:solidFill>
              <a:latin typeface="Proxima Nova Lt" panose="02000506030000020004" pitchFamily="50" charset="0"/>
              <a:ea typeface="Proxima Nova Light" charset="0"/>
              <a:cs typeface="Proxima Nova Light" charset="0"/>
            </a:endParaRPr>
          </a:p>
        </p:txBody>
      </p:sp>
      <p:sp>
        <p:nvSpPr>
          <p:cNvPr id="10" name="Ovaal 12"/>
          <p:cNvSpPr/>
          <p:nvPr/>
        </p:nvSpPr>
        <p:spPr>
          <a:xfrm>
            <a:off x="5679440" y="5913120"/>
            <a:ext cx="833120" cy="833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mtClean="0"/>
              <a:t> </a:t>
            </a:r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094" y="5818124"/>
            <a:ext cx="1023112" cy="102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8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2084"/>
          <a:stretch/>
        </p:blipFill>
        <p:spPr>
          <a:xfrm>
            <a:off x="540000" y="263955"/>
            <a:ext cx="11088000" cy="8229600"/>
          </a:xfrm>
        </p:spPr>
      </p:pic>
      <p:sp>
        <p:nvSpPr>
          <p:cNvPr id="13" name="Ovaal 12"/>
          <p:cNvSpPr/>
          <p:nvPr/>
        </p:nvSpPr>
        <p:spPr>
          <a:xfrm>
            <a:off x="5679440" y="5913120"/>
            <a:ext cx="833120" cy="833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mtClean="0"/>
              <a:t> </a:t>
            </a:r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094" y="5818124"/>
            <a:ext cx="1023112" cy="102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0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286" y="1100430"/>
            <a:ext cx="2748549" cy="16491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3888" y="228600"/>
            <a:ext cx="10958512" cy="926432"/>
          </a:xfrm>
        </p:spPr>
        <p:txBody>
          <a:bodyPr>
            <a:noAutofit/>
          </a:bodyPr>
          <a:lstStyle/>
          <a:p>
            <a:r>
              <a:rPr lang="en-US" altLang="zh-CN" sz="2400" b="1" dirty="0"/>
              <a:t/>
            </a:r>
            <a:br>
              <a:rPr lang="en-US" altLang="zh-CN" sz="2400" b="1" dirty="0"/>
            </a:br>
            <a:r>
              <a:rPr lang="zh-CN" altLang="en-US" sz="2400" b="1" dirty="0"/>
              <a:t>合作品</a:t>
            </a:r>
            <a:r>
              <a:rPr lang="zh-CN" altLang="en-US" sz="2400" b="1" dirty="0" smtClean="0"/>
              <a:t>牌</a:t>
            </a:r>
            <a:r>
              <a:rPr lang="en-US" altLang="zh-CN" sz="2400" b="1" dirty="0"/>
              <a:t/>
            </a:r>
            <a:br>
              <a:rPr lang="en-US" altLang="zh-CN" sz="2400" b="1" dirty="0"/>
            </a:br>
            <a:endParaRPr lang="en-US" sz="24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0764380" y="6356350"/>
            <a:ext cx="818019" cy="365125"/>
          </a:xfrm>
          <a:prstGeom prst="rect">
            <a:avLst/>
          </a:prstGeom>
        </p:spPr>
        <p:txBody>
          <a:bodyPr/>
          <a:lstStyle/>
          <a:p>
            <a:fld id="{D686FD15-AC48-EF46-9358-7D3A0A48BCF3}" type="slidenum">
              <a:rPr lang="nl-NL" smtClean="0"/>
              <a:pPr/>
              <a:t>8</a:t>
            </a:fld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426" y="4686866"/>
            <a:ext cx="2612344" cy="15702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20" y="2749559"/>
            <a:ext cx="2227233" cy="629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716" y="1119652"/>
            <a:ext cx="3841562" cy="31765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88" y="4946612"/>
            <a:ext cx="2182433" cy="7794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525" y="4261235"/>
            <a:ext cx="1715547" cy="17155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97" y="3438824"/>
            <a:ext cx="2316772" cy="14355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636" y="2887409"/>
            <a:ext cx="2003488" cy="123548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99" y="1169387"/>
            <a:ext cx="1571426" cy="15714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911" y="4931883"/>
            <a:ext cx="1899892" cy="104489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220" y="4285868"/>
            <a:ext cx="2974208" cy="68271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625" y="3527701"/>
            <a:ext cx="1999373" cy="10063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477" y="1253021"/>
            <a:ext cx="1622239" cy="1755209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836" y="3022559"/>
            <a:ext cx="1610381" cy="146544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998" y="4946612"/>
            <a:ext cx="1756119" cy="869568"/>
          </a:xfrm>
          <a:prstGeom prst="rect">
            <a:avLst/>
          </a:prstGeom>
        </p:spPr>
      </p:pic>
      <p:pic>
        <p:nvPicPr>
          <p:cNvPr id="2050" name="Picture 2" descr="https://timgsa.baidu.com/timg?image&amp;quality=80&amp;size=b9999_10000&amp;sec=1525684622791&amp;di=eea2e781787562a19e8ffeda2a86ff7a&amp;imgtype=0&amp;src=http%3A%2F%2Fimg1.cache.netease.com%2Fcatchpic%2F4%2F48%2F48949B04740AB8D5D6404586EDF8EB23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72" y="1155032"/>
            <a:ext cx="1954881" cy="133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6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"/>
            <a:ext cx="12192000" cy="68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0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kaertDeslee-Ppt">
  <a:themeElements>
    <a:clrScheme name="BekaertDeslee 1">
      <a:dk1>
        <a:srgbClr val="0D2E53"/>
      </a:dk1>
      <a:lt1>
        <a:sysClr val="window" lastClr="FFFFFF"/>
      </a:lt1>
      <a:dk2>
        <a:srgbClr val="0D2E53"/>
      </a:dk2>
      <a:lt2>
        <a:srgbClr val="E7E6E6"/>
      </a:lt2>
      <a:accent1>
        <a:srgbClr val="042D57"/>
      </a:accent1>
      <a:accent2>
        <a:srgbClr val="053763"/>
      </a:accent2>
      <a:accent3>
        <a:srgbClr val="34547E"/>
      </a:accent3>
      <a:accent4>
        <a:srgbClr val="64799D"/>
      </a:accent4>
      <a:accent5>
        <a:srgbClr val="7C8EB2"/>
      </a:accent5>
      <a:accent6>
        <a:srgbClr val="879BC4"/>
      </a:accent6>
      <a:hlink>
        <a:srgbClr val="CCCCCC"/>
      </a:hlink>
      <a:folHlink>
        <a:srgbClr val="B3B3B3"/>
      </a:folHlink>
    </a:clrScheme>
    <a:fontScheme name="Franklin Gothic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vert="horz" lIns="91440" tIns="45720" rIns="91440" bIns="45720" rtlCol="0" anchor="t">
        <a:no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ekaertDeslee-Ppt Template.pptx [Read-Only]" id="{DC817278-10A3-4555-925C-56E012AB80DF}" vid="{A15D5A29-315F-45DD-B025-29A3C69FF0BC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BekaertDeslee PowerPoint Template</Template>
  <TotalTime>376</TotalTime>
  <Words>1291</Words>
  <Application>Microsoft Office PowerPoint</Application>
  <PresentationFormat>Widescreen</PresentationFormat>
  <Paragraphs>341</Paragraphs>
  <Slides>47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5" baseType="lpstr">
      <vt:lpstr>Foco Light</vt:lpstr>
      <vt:lpstr>Gulim</vt:lpstr>
      <vt:lpstr>隶书</vt:lpstr>
      <vt:lpstr>Proxima Nova</vt:lpstr>
      <vt:lpstr>Proxima Nova Light</vt:lpstr>
      <vt:lpstr>黑体</vt:lpstr>
      <vt:lpstr>宋体</vt:lpstr>
      <vt:lpstr>华文楷体</vt:lpstr>
      <vt:lpstr>Arial</vt:lpstr>
      <vt:lpstr>Calibri</vt:lpstr>
      <vt:lpstr>Franklin Gothic Book</vt:lpstr>
      <vt:lpstr>Georgia</vt:lpstr>
      <vt:lpstr>Kalinga</vt:lpstr>
      <vt:lpstr>Proxima Nova Lt</vt:lpstr>
      <vt:lpstr>Proxima Nova Rg</vt:lpstr>
      <vt:lpstr>Times New Roman</vt:lpstr>
      <vt:lpstr>Wingdings</vt:lpstr>
      <vt:lpstr>BekaertDeslee-Ppt</vt:lpstr>
      <vt:lpstr>PowerPoint Presentation</vt:lpstr>
      <vt:lpstr>PowerPoint Presentation</vt:lpstr>
      <vt:lpstr>PowerPoint Presentation</vt:lpstr>
      <vt:lpstr>BekaertDeslee Overview</vt:lpstr>
      <vt:lpstr>PowerPoint Presentation</vt:lpstr>
      <vt:lpstr>PowerPoint Presentation</vt:lpstr>
      <vt:lpstr>PowerPoint Presentation</vt:lpstr>
      <vt:lpstr> 合作品牌 </vt:lpstr>
      <vt:lpstr>PowerPoint Presentation</vt:lpstr>
      <vt:lpstr>BEKAERTDESLEE CHINA - Facts &amp; figures</vt:lpstr>
      <vt:lpstr>无锡工厂</vt:lpstr>
      <vt:lpstr>东莞工厂</vt:lpstr>
      <vt:lpstr>贝卡特德思丽生产流程</vt:lpstr>
      <vt:lpstr>贝卡特德思丽生产流程</vt:lpstr>
      <vt:lpstr>贝卡特德思丽生产流程</vt:lpstr>
      <vt:lpstr>梭织</vt:lpstr>
      <vt:lpstr>针织</vt:lpstr>
      <vt:lpstr>半成品全检</vt:lpstr>
      <vt:lpstr>定型</vt:lpstr>
      <vt:lpstr>最后全检</vt:lpstr>
      <vt:lpstr>实验室</vt:lpstr>
      <vt:lpstr>实验室</vt:lpstr>
      <vt:lpstr>产品展示厅</vt:lpstr>
      <vt:lpstr>产品展示厅</vt:lpstr>
      <vt:lpstr>PowerPoint Presentation</vt:lpstr>
      <vt:lpstr>PowerPoint Presentation</vt:lpstr>
      <vt:lpstr>Pure</vt:lpstr>
      <vt:lpstr>Fusion</vt:lpstr>
      <vt:lpstr>Nuance</vt:lpstr>
      <vt:lpstr>Classic</vt:lpstr>
      <vt:lpstr>Plus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Winona Ma</dc:creator>
  <cp:lastModifiedBy>Winona Ma</cp:lastModifiedBy>
  <cp:revision>51</cp:revision>
  <dcterms:created xsi:type="dcterms:W3CDTF">2016-09-02T06:34:25Z</dcterms:created>
  <dcterms:modified xsi:type="dcterms:W3CDTF">2018-09-28T08:12:20Z</dcterms:modified>
</cp:coreProperties>
</file>