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  <p:sldMasterId id="2147483662" r:id="rId4"/>
  </p:sldMasterIdLst>
  <p:notesMasterIdLst>
    <p:notesMasterId r:id="rId7"/>
  </p:notesMasterIdLst>
  <p:sldIdLst>
    <p:sldId id="256" r:id="rId5"/>
    <p:sldId id="257" r:id="rId6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5" r:id="rId34"/>
    <p:sldId id="287" r:id="rId35"/>
    <p:sldId id="290" r:id="rId36"/>
    <p:sldId id="291" r:id="rId37"/>
    <p:sldId id="292" r:id="rId38"/>
    <p:sldId id="304" r:id="rId39"/>
  </p:sldIdLst>
  <p:sldSz cx="9144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932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932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>
            <a:lvl1pPr algn="l">
              <a:lnSpc>
                <a:spcPct val="100000"/>
              </a:lnSpc>
              <a:defRPr sz="12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Click to add text</a:t>
            </a:r>
            <a:endParaRPr lang="en-US" sz="1200" b="0" i="0" u="none" strike="noStrike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6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44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4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单击此处编辑母版标题样式</a:t>
            </a:r>
            <a:endParaRPr lang="en-US" sz="4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3" name="AutoShape 3"/>
          <p:cNvSpPr/>
          <p:nvPr>
            <p:ph type="body" sz="quarter" idx="7" hasCustomPrompt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ctr">
              <a:lnSpc>
                <a:spcPct val="100000"/>
              </a:lnSpc>
              <a:defRPr sz="32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ctr">
              <a:lnSpc>
                <a:spcPct val="100000"/>
              </a:lnSpc>
              <a:spcBef>
                <a:spcPct val="20000"/>
              </a:spcBef>
            </a:pPr>
            <a:r>
              <a:rPr lang="en-US" sz="3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单击此处编辑母版副标题样式</a:t>
            </a:r>
            <a:endParaRPr lang="en-US" sz="3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4" name="AutoShape 4"/>
          <p:cNvSpPr/>
          <p:nvPr>
            <p:ph type="body" sz="quarter" idx="8" hasCustomPrompt="1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l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>
            <p:ph type="body" sz="quarter" idx="9" hasCustomPrompt="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ct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10" hasCustomPrompt="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72ADBF3F-A663-4070-A2B8-B787E1A556F0}" type="slidenum">
              <a:rPr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11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44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4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单击此处编辑母版标题样式</a:t>
            </a:r>
            <a:endParaRPr lang="en-US" sz="4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3" name="AutoShape 3"/>
          <p:cNvSpPr/>
          <p:nvPr>
            <p:ph type="body" sz="quarter" idx="12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marL="749300" indent="-406400" algn="l">
              <a:lnSpc>
                <a:spcPct val="100000"/>
              </a:lnSpc>
              <a:defRPr sz="32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  <a:lvl2pPr marL="1098550" indent="-355600"/>
            <a:lvl3pPr marL="1447800" indent="-304800"/>
            <a:lvl4pPr marL="1854200" indent="-254000"/>
            <a:lvl5pPr marL="2311400" indent="-254000"/>
            <a:lvl6pPr marL="2768600" indent="-254000"/>
            <a:lvl7pPr marL="3225800" indent="-254000"/>
            <a:lvl8pPr marL="3683000" indent="-254000"/>
            <a:lvl9pPr marL="4140200" indent="-254000"/>
          </a:lstStyle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3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单击此处编辑母版文本样式</a:t>
            </a:r>
            <a:endParaRPr lang="en-US" sz="3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2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第二级</a:t>
            </a:r>
            <a:endParaRPr lang="en-US" sz="2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143000" lvl="2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第三级</a:t>
            </a:r>
            <a:endParaRPr lang="en-US" sz="2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600200" lvl="3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第四级</a:t>
            </a:r>
            <a:endParaRPr lang="en-US" sz="20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2057400" lvl="4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»"/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第五级</a:t>
            </a:r>
            <a:endParaRPr lang="en-US" sz="20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4" name="AutoShape 4"/>
          <p:cNvSpPr/>
          <p:nvPr>
            <p:ph type="body" sz="quarter" idx="13" hasCustomPrompt="1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l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>
            <p:ph type="body" sz="quarter" idx="14" hasCustomPrompt="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ct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15" hasCustomPrompt="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F7B02384-B1C7-402F-914F-4F1F9AB3F582}" type="slidenum">
              <a:rPr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16" hasCustomPrompt="1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l">
              <a:lnSpc>
                <a:spcPct val="100000"/>
              </a:lnSpc>
              <a:defRPr sz="4000" b="1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4000" b="1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单击此处编辑母版标题样式</a:t>
            </a:r>
            <a:endParaRPr lang="en-US" sz="4000" b="1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3" name="AutoShape 3"/>
          <p:cNvSpPr/>
          <p:nvPr>
            <p:ph type="body" sz="quarter" idx="17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b">
            <a:noAutofit/>
          </a:bodyPr>
          <a:lstStyle>
            <a:lvl1pPr algn="l">
              <a:lnSpc>
                <a:spcPct val="100000"/>
              </a:lnSpc>
              <a:defRPr sz="20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ct val="20000"/>
              </a:spcBef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单击此处编辑母版文本样式</a:t>
            </a:r>
            <a:endParaRPr lang="en-US" sz="20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4" name="AutoShape 4"/>
          <p:cNvSpPr/>
          <p:nvPr>
            <p:ph type="body" sz="quarter" idx="18" hasCustomPrompt="1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l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>
            <p:ph type="body" sz="quarter" idx="19" hasCustomPrompt="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ct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20" hasCustomPrompt="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AF650F2E-2C0A-4F9D-BD7D-BCD36AD15CA7}" type="slidenum">
              <a:rPr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21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44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4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单击此处编辑母版标题样式</a:t>
            </a:r>
            <a:endParaRPr lang="en-US" sz="4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3" name="AutoShape 3"/>
          <p:cNvSpPr/>
          <p:nvPr>
            <p:ph type="body" sz="quarter" idx="22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marL="698500" indent="-355600" algn="l">
              <a:lnSpc>
                <a:spcPct val="100000"/>
              </a:lnSpc>
              <a:defRPr sz="28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  <a:lvl2pPr marL="1047750" indent="-304800"/>
            <a:lvl3pPr marL="1397000" indent="-254000"/>
            <a:lvl4pPr marL="1828800" indent="-228600"/>
            <a:lvl5pPr marL="2286000" indent="-228600"/>
            <a:lvl6pPr marL="2743200" indent="-228600"/>
            <a:lvl7pPr marL="3200400" indent="-228600"/>
            <a:lvl8pPr marL="3657600" indent="-228600"/>
            <a:lvl9pPr marL="4114800" indent="-228600"/>
          </a:lstStyle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单击此处编辑母版文本样式</a:t>
            </a:r>
            <a:endParaRPr lang="en-US" sz="2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2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第二级</a:t>
            </a:r>
            <a:endParaRPr lang="en-US" sz="2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143000" lvl="2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第三级</a:t>
            </a:r>
            <a:endParaRPr lang="en-US" sz="20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600200" lvl="3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1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第四级</a:t>
            </a:r>
            <a:endParaRPr lang="en-US" sz="1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2057400" lvl="4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»"/>
            </a:pPr>
            <a:r>
              <a:rPr lang="en-US" sz="1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第五级</a:t>
            </a:r>
            <a:endParaRPr lang="en-US" sz="1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4" name="AutoShape 4"/>
          <p:cNvSpPr/>
          <p:nvPr>
            <p:ph type="body" sz="quarter" idx="23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marL="698500" indent="-355600" algn="l">
              <a:lnSpc>
                <a:spcPct val="100000"/>
              </a:lnSpc>
              <a:defRPr sz="28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  <a:lvl2pPr marL="1047750" indent="-304800"/>
            <a:lvl3pPr marL="1397000" indent="-254000"/>
            <a:lvl4pPr marL="1828800" indent="-228600"/>
            <a:lvl5pPr marL="2286000" indent="-228600"/>
            <a:lvl6pPr marL="2743200" indent="-228600"/>
            <a:lvl7pPr marL="3200400" indent="-228600"/>
            <a:lvl8pPr marL="3657600" indent="-228600"/>
            <a:lvl9pPr marL="4114800" indent="-228600"/>
          </a:lstStyle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单击此处编辑母版文本样式</a:t>
            </a:r>
            <a:endParaRPr lang="en-US" sz="2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2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第二级</a:t>
            </a:r>
            <a:endParaRPr lang="en-US" sz="2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143000" lvl="2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第三级</a:t>
            </a:r>
            <a:endParaRPr lang="en-US" sz="20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600200" lvl="3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1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第四级</a:t>
            </a:r>
            <a:endParaRPr lang="en-US" sz="1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2057400" lvl="4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»"/>
            </a:pPr>
            <a:r>
              <a:rPr lang="en-US" sz="1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第五级</a:t>
            </a:r>
            <a:endParaRPr lang="en-US" sz="1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5" name="AutoShape 5"/>
          <p:cNvSpPr/>
          <p:nvPr>
            <p:ph type="body" sz="quarter" idx="24" hasCustomPrompt="1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l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25" hasCustomPrompt="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ct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AutoShape 7"/>
          <p:cNvSpPr/>
          <p:nvPr>
            <p:ph type="body" sz="quarter" idx="26" hasCustomPrompt="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AEC7CE67-E090-40B8-973F-8DB205D39476}" type="slidenum">
              <a:rPr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27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44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4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单击此处编辑母版标题样式</a:t>
            </a:r>
            <a:endParaRPr lang="en-US" sz="4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3" name="AutoShape 3"/>
          <p:cNvSpPr/>
          <p:nvPr>
            <p:ph type="body" sz="quarter" idx="28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b">
            <a:noAutofit/>
          </a:bodyPr>
          <a:lstStyle>
            <a:lvl1pPr algn="l">
              <a:lnSpc>
                <a:spcPct val="100000"/>
              </a:lnSpc>
              <a:defRPr sz="2400" b="1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ct val="20000"/>
              </a:spcBef>
            </a:pPr>
            <a:r>
              <a:rPr lang="en-US" sz="2400" b="1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单击此处编辑母版文本样式</a:t>
            </a:r>
            <a:endParaRPr lang="en-US" sz="2400" b="1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4" name="AutoShape 4"/>
          <p:cNvSpPr/>
          <p:nvPr>
            <p:ph type="body" sz="quarter" idx="29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marL="647700" indent="-304800" algn="l">
              <a:lnSpc>
                <a:spcPct val="100000"/>
              </a:lnSpc>
              <a:defRPr sz="24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  <a:lvl2pPr marL="996950" indent="-254000"/>
            <a:lvl3pPr marL="1371600" indent="-228600"/>
            <a:lvl4pPr marL="1803400" indent="-203200"/>
            <a:lvl5pPr marL="2260600" indent="-203200"/>
            <a:lvl6pPr marL="2717800" indent="-203200"/>
            <a:lvl7pPr marL="3175000" indent="-203200"/>
            <a:lvl8pPr marL="3632200" indent="-203200"/>
            <a:lvl9pPr marL="4089400" indent="-203200"/>
          </a:lstStyle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单击此处编辑母版文本样式</a:t>
            </a:r>
            <a:endParaRPr lang="en-US" sz="2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第二级</a:t>
            </a:r>
            <a:endParaRPr lang="en-US" sz="20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143000" lvl="2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第三级</a:t>
            </a:r>
            <a:endParaRPr lang="en-US" sz="1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600200" lvl="3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16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第四级</a:t>
            </a:r>
            <a:endParaRPr lang="en-US" sz="16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2057400" lvl="4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»"/>
            </a:pPr>
            <a:r>
              <a:rPr lang="en-US" sz="16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第五级</a:t>
            </a:r>
            <a:endParaRPr lang="en-US" sz="16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5" name="AutoShape 5"/>
          <p:cNvSpPr/>
          <p:nvPr>
            <p:ph type="body" sz="quarter" idx="30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b">
            <a:noAutofit/>
          </a:bodyPr>
          <a:lstStyle>
            <a:lvl1pPr algn="l">
              <a:lnSpc>
                <a:spcPct val="100000"/>
              </a:lnSpc>
              <a:defRPr sz="2400" b="1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ct val="20000"/>
              </a:spcBef>
            </a:pPr>
            <a:r>
              <a:rPr lang="en-US" sz="2400" b="1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单击此处编辑母版文本样式</a:t>
            </a:r>
            <a:endParaRPr lang="en-US" sz="2400" b="1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AutoShape 6"/>
          <p:cNvSpPr/>
          <p:nvPr>
            <p:ph type="body" sz="quarter" idx="31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marL="647700" indent="-304800" algn="l">
              <a:lnSpc>
                <a:spcPct val="100000"/>
              </a:lnSpc>
              <a:defRPr sz="24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  <a:lvl2pPr marL="996950" indent="-254000"/>
            <a:lvl3pPr marL="1371600" indent="-228600"/>
            <a:lvl4pPr marL="1803400" indent="-203200"/>
            <a:lvl5pPr marL="2260600" indent="-203200"/>
            <a:lvl6pPr marL="2717800" indent="-203200"/>
            <a:lvl7pPr marL="3175000" indent="-203200"/>
            <a:lvl8pPr marL="3632200" indent="-203200"/>
            <a:lvl9pPr marL="4089400" indent="-203200"/>
          </a:lstStyle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单击此处编辑母版文本样式</a:t>
            </a:r>
            <a:endParaRPr lang="en-US" sz="2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第二级</a:t>
            </a:r>
            <a:endParaRPr lang="en-US" sz="20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143000" lvl="2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第三级</a:t>
            </a:r>
            <a:endParaRPr lang="en-US" sz="1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600200" lvl="3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16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第四级</a:t>
            </a:r>
            <a:endParaRPr lang="en-US" sz="16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2057400" lvl="4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»"/>
            </a:pPr>
            <a:r>
              <a:rPr lang="en-US" sz="16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第五级</a:t>
            </a:r>
            <a:endParaRPr lang="en-US" sz="16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7" name="AutoShape 7"/>
          <p:cNvSpPr/>
          <p:nvPr>
            <p:ph type="body" sz="quarter" idx="32" hasCustomPrompt="1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l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" name="AutoShape 8"/>
          <p:cNvSpPr/>
          <p:nvPr>
            <p:ph type="body" sz="quarter" idx="33" hasCustomPrompt="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ct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AutoShape 9"/>
          <p:cNvSpPr/>
          <p:nvPr>
            <p:ph type="body" sz="quarter" idx="34" hasCustomPrompt="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934E4793-9FA6-4728-B2C1-8BB5AFB660E6}" type="slidenum">
              <a:rPr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35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44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4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单击此处编辑母版标题样式</a:t>
            </a:r>
            <a:endParaRPr lang="en-US" sz="4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3" name="AutoShape 3"/>
          <p:cNvSpPr/>
          <p:nvPr>
            <p:ph type="body" sz="quarter" idx="36" hasCustomPrompt="1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l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>
            <p:ph type="body" sz="quarter" idx="37" hasCustomPrompt="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ct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>
            <p:ph type="body" sz="quarter" idx="38" hasCustomPrompt="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62FC29B1-37B5-4D5B-A91D-36E07F4A6F24}" type="slidenum">
              <a:rPr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935038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>
            <p:ph type="body" sz="quarter" idx="39" hasCustomPrompt="1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l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>
            <p:ph type="body" sz="quarter" idx="40" hasCustomPrompt="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ct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>
            <p:ph type="body" sz="quarter" idx="41" hasCustomPrompt="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72B5B3A7-61BC-43A0-B230-B2609AD33D0A}" type="slidenum">
              <a:rPr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935038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>
            <p:ph type="body" sz="quarter" idx="42" hasCustomPrompt="1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b">
            <a:noAutofit/>
          </a:bodyPr>
          <a:lstStyle>
            <a:lvl1pPr algn="l">
              <a:lnSpc>
                <a:spcPct val="100000"/>
              </a:lnSpc>
              <a:defRPr sz="2000" b="1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2000" b="1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单击此处编辑母版标题样式</a:t>
            </a:r>
            <a:endParaRPr lang="en-US" sz="2000" b="1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4" name="AutoShape 4"/>
          <p:cNvSpPr/>
          <p:nvPr>
            <p:ph type="body" sz="quarter" idx="43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marL="749300" indent="-406400" algn="l">
              <a:lnSpc>
                <a:spcPct val="100000"/>
              </a:lnSpc>
              <a:defRPr sz="32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  <a:lvl2pPr marL="1098550" indent="-355600"/>
            <a:lvl3pPr marL="1447800" indent="-304800"/>
            <a:lvl4pPr marL="1854200" indent="-254000"/>
            <a:lvl5pPr marL="2311400" indent="-254000"/>
            <a:lvl6pPr marL="2768600" indent="-254000"/>
            <a:lvl7pPr marL="3225800" indent="-254000"/>
            <a:lvl8pPr marL="3683000" indent="-254000"/>
            <a:lvl9pPr marL="4140200" indent="-254000"/>
          </a:lstStyle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3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单击此处编辑母版文本样式</a:t>
            </a:r>
            <a:endParaRPr lang="en-US" sz="3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2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第二级</a:t>
            </a:r>
            <a:endParaRPr lang="en-US" sz="2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143000" lvl="2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第三级</a:t>
            </a:r>
            <a:endParaRPr lang="en-US" sz="2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600200" lvl="3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第四级</a:t>
            </a:r>
            <a:endParaRPr lang="en-US" sz="20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2057400" lvl="4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»"/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第五级</a:t>
            </a:r>
            <a:endParaRPr lang="en-US" sz="20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5" name="AutoShape 5"/>
          <p:cNvSpPr/>
          <p:nvPr>
            <p:ph type="body" sz="quarter" idx="44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l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ct val="20000"/>
              </a:spcBef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单击此处编辑母版文本样式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AutoShape 6"/>
          <p:cNvSpPr/>
          <p:nvPr>
            <p:ph type="body" sz="quarter" idx="45" hasCustomPrompt="1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l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AutoShape 7"/>
          <p:cNvSpPr/>
          <p:nvPr>
            <p:ph type="body" sz="quarter" idx="46" hasCustomPrompt="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ct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" name="AutoShape 8"/>
          <p:cNvSpPr/>
          <p:nvPr>
            <p:ph type="body" sz="quarter" idx="47" hasCustomPrompt="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4F451EE6-8D63-40FA-A472-4512E5091066}" type="slidenum">
              <a:rPr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935038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>
            <p:ph type="body" sz="quarter" idx="48" hasCustomPrompt="1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b">
            <a:noAutofit/>
          </a:bodyPr>
          <a:lstStyle>
            <a:lvl1pPr algn="l">
              <a:lnSpc>
                <a:spcPct val="100000"/>
              </a:lnSpc>
              <a:defRPr sz="2000" b="1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2000" b="1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单击此处编辑母版标题样式</a:t>
            </a:r>
            <a:endParaRPr lang="en-US" sz="2000" b="1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4" name="AutoShape 4"/>
          <p:cNvSpPr/>
          <p:nvPr>
            <p:ph type="pic" sz="quarter" idx="49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lIns="63500" tIns="63500" rIns="63500" bIns="63500" anchor="ctr"/>
          <a:lstStyle>
            <a:lvl1pPr algn="ctr">
              <a:defRPr sz="1600" b="0" i="0" u="none" strike="noStrike" spc="0">
                <a:solidFill>
                  <a:srgbClr val="1F2329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algn="ctr"/>
          </a:p>
        </p:txBody>
      </p:sp>
      <p:sp>
        <p:nvSpPr>
          <p:cNvPr id="5" name="AutoShape 5"/>
          <p:cNvSpPr/>
          <p:nvPr>
            <p:ph type="body" sz="quarter" idx="50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l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l">
              <a:lnSpc>
                <a:spcPct val="100000"/>
              </a:lnSpc>
              <a:spcBef>
                <a:spcPct val="20000"/>
              </a:spcBef>
            </a:pPr>
            <a:r>
              <a:rPr lang="en-US" sz="1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单击此处编辑母版文本样式</a:t>
            </a:r>
            <a:endParaRPr lang="en-US" sz="1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AutoShape 6"/>
          <p:cNvSpPr/>
          <p:nvPr>
            <p:ph type="body" sz="quarter" idx="51" hasCustomPrompt="1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l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AutoShape 7"/>
          <p:cNvSpPr/>
          <p:nvPr>
            <p:ph type="body" sz="quarter" idx="52" hasCustomPrompt="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ct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" name="AutoShape 8"/>
          <p:cNvSpPr/>
          <p:nvPr>
            <p:ph type="body" sz="quarter" idx="53" hasCustomPrompt="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D4209E0E-D51B-4D5D-A818-087B7866A244}" type="slidenum">
              <a:rPr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935038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>
            <p:ph type="body" sz="quarter" idx="54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44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4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单击此处编辑母版标题样式</a:t>
            </a:r>
            <a:endParaRPr lang="en-US" sz="4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4" name="AutoShape 4"/>
          <p:cNvSpPr/>
          <p:nvPr>
            <p:ph type="body" sz="quarter" idx="5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eaVert" wrap="square" lIns="91440" tIns="45720" rIns="91440" bIns="45720" anchor="t">
            <a:noAutofit/>
          </a:bodyPr>
          <a:lstStyle>
            <a:lvl1pPr marL="749300" indent="-406400" algn="l">
              <a:lnSpc>
                <a:spcPct val="100000"/>
              </a:lnSpc>
              <a:defRPr sz="32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  <a:lvl2pPr marL="1098550" indent="-355600"/>
            <a:lvl3pPr marL="1447800" indent="-304800"/>
            <a:lvl4pPr marL="1854200" indent="-254000"/>
            <a:lvl5pPr marL="2311400" indent="-254000"/>
            <a:lvl6pPr marL="2768600" indent="-254000"/>
            <a:lvl7pPr marL="3225800" indent="-254000"/>
            <a:lvl8pPr marL="3683000" indent="-254000"/>
            <a:lvl9pPr marL="4140200" indent="-254000"/>
          </a:lstStyle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3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单击此处编辑母版文本样式</a:t>
            </a:r>
            <a:endParaRPr lang="en-US" sz="3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2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第二级</a:t>
            </a:r>
            <a:endParaRPr lang="en-US" sz="2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143000" lvl="2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第三级</a:t>
            </a:r>
            <a:endParaRPr lang="en-US" sz="2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600200" lvl="3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第四级</a:t>
            </a:r>
            <a:endParaRPr lang="en-US" sz="20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2057400" lvl="4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»"/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第五级</a:t>
            </a:r>
            <a:endParaRPr lang="en-US" sz="20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5" name="AutoShape 5"/>
          <p:cNvSpPr/>
          <p:nvPr>
            <p:ph type="body" sz="quarter" idx="56" hasCustomPrompt="1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l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57" hasCustomPrompt="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ct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AutoShape 7"/>
          <p:cNvSpPr/>
          <p:nvPr>
            <p:ph type="body" sz="quarter" idx="58" hasCustomPrompt="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022E2F14-D37B-4B41-A08B-7C98978B9735}" type="slidenum">
              <a:rPr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935038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>
            <p:ph type="body" sz="quarter" idx="59" hasCustomPrompt="1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eaVert"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44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4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单击此处编辑母版标题样式</a:t>
            </a:r>
            <a:endParaRPr lang="en-US" sz="4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4" name="AutoShape 4"/>
          <p:cNvSpPr/>
          <p:nvPr>
            <p:ph type="body" sz="quarter" idx="60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eaVert" wrap="square" lIns="91440" tIns="45720" rIns="91440" bIns="45720" anchor="t">
            <a:noAutofit/>
          </a:bodyPr>
          <a:lstStyle>
            <a:lvl1pPr marL="749300" indent="-406400" algn="l">
              <a:lnSpc>
                <a:spcPct val="100000"/>
              </a:lnSpc>
              <a:defRPr sz="32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  <a:lvl2pPr marL="1098550" indent="-355600"/>
            <a:lvl3pPr marL="1447800" indent="-304800"/>
            <a:lvl4pPr marL="1854200" indent="-254000"/>
            <a:lvl5pPr marL="2311400" indent="-254000"/>
            <a:lvl6pPr marL="2768600" indent="-254000"/>
            <a:lvl7pPr marL="3225800" indent="-254000"/>
            <a:lvl8pPr marL="3683000" indent="-254000"/>
            <a:lvl9pPr marL="4140200" indent="-254000"/>
          </a:lstStyle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3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单击此处编辑母版文本样式</a:t>
            </a:r>
            <a:endParaRPr lang="en-US" sz="3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2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第二级</a:t>
            </a:r>
            <a:endParaRPr lang="en-US" sz="2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143000" lvl="2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第三级</a:t>
            </a:r>
            <a:endParaRPr lang="en-US" sz="2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600200" lvl="3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第四级</a:t>
            </a:r>
            <a:endParaRPr lang="en-US" sz="20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2057400" lvl="4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»"/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第五级</a:t>
            </a:r>
            <a:endParaRPr lang="en-US" sz="20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5" name="AutoShape 5"/>
          <p:cNvSpPr/>
          <p:nvPr>
            <p:ph type="body" sz="quarter" idx="61" hasCustomPrompt="1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l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62" hasCustomPrompt="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algn="ct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AutoShape 7"/>
          <p:cNvSpPr/>
          <p:nvPr>
            <p:ph type="body" sz="quarter" idx="63" hasCustomPrompt="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anchor="t">
            <a:noAutofit/>
          </a:bodyPr>
          <a:lstStyle>
            <a:lvl1pPr algn="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C3857A25-E9D2-4809-A3B9-D63AB64EC45E}" type="slidenum">
              <a:rPr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3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/>
          <a:srcRect/>
          <a:stretch>
            <a:fillRect/>
          </a:stretch>
        </a:blip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AutoShape 1"/>
          <p:cNvSpPr/>
          <p:nvPr>
            <p:ph type="body" sz="quarter" idx="1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4400" b="1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4400" b="1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单击此处编辑母版标题样式</a:t>
            </a:r>
            <a:endParaRPr lang="en-US" sz="4400" b="1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2" name="AutoShape 2"/>
          <p:cNvSpPr/>
          <p:nvPr>
            <p:ph type="body" sz="quarter" idx="2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vert="horz" wrap="square" lIns="91440" tIns="45720" rIns="91440" bIns="45720" anchor="t">
            <a:noAutofit/>
          </a:bodyPr>
          <a:lstStyle>
            <a:lvl1pPr marL="749300" indent="-406400" algn="l">
              <a:lnSpc>
                <a:spcPct val="100000"/>
              </a:lnSpc>
              <a:defRPr sz="3200" b="0" i="0" u="none" strike="noStrike" spc="0">
                <a:solidFill>
                  <a:srgbClr val="000000">
                    <a:alpha val="100000"/>
                  </a:srgbClr>
                </a:solidFill>
                <a:latin typeface="Songti SC"/>
              </a:defRPr>
            </a:lvl1pPr>
            <a:lvl2pPr marL="1098550" indent="-355600"/>
            <a:lvl3pPr marL="1447800" indent="-304800"/>
            <a:lvl4pPr marL="1854200" indent="-254000"/>
            <a:lvl5pPr marL="2311400" indent="-254000"/>
            <a:lvl6pPr marL="2768600" indent="-254000"/>
            <a:lvl7pPr marL="3225800" indent="-254000"/>
            <a:lvl8pPr marL="3683000" indent="-254000"/>
            <a:lvl9pPr marL="4140200" indent="-254000"/>
          </a:lstStyle>
          <a:p>
            <a:pPr marL="342900" indent="-3429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32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单击此处编辑母版文本样式</a:t>
            </a:r>
            <a:endParaRPr lang="en-US" sz="32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742950" lvl="1" indent="-28575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2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第二级</a:t>
            </a:r>
            <a:endParaRPr lang="en-US" sz="2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143000" lvl="2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第三级</a:t>
            </a:r>
            <a:endParaRPr lang="en-US" sz="2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1600200" lvl="3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–"/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第四级</a:t>
            </a:r>
            <a:endParaRPr lang="en-US" sz="20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2057400" lvl="4" indent="-228600" algn="l">
              <a:lnSpc>
                <a:spcPct val="100000"/>
              </a:lnSpc>
              <a:spcBef>
                <a:spcPct val="20000"/>
              </a:spcBef>
              <a:buClr>
                <a:srgbClr val="000000"/>
              </a:buClr>
              <a:buChar char="»"/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第五级</a:t>
            </a:r>
            <a:endParaRPr lang="en-US" sz="20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3" name="AutoShape 3"/>
          <p:cNvSpPr/>
          <p:nvPr>
            <p:ph type="body" sz="quarter" idx="3" hasCustomPrompt="1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  <a:miter lim="800000"/>
          </a:ln>
        </p:spPr>
        <p:txBody>
          <a:bodyPr vert="horz" wrap="square" lIns="91440" tIns="45720" rIns="91440" bIns="45720" anchor="t">
            <a:noAutofit/>
          </a:bodyPr>
          <a:lstStyle>
            <a:lvl1pPr algn="l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Date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>
            <p:ph type="body" sz="quarter" idx="4" hasCustomPrompt="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12700">
            <a:noFill/>
            <a:prstDash val="solid"/>
            <a:miter lim="800000"/>
          </a:ln>
        </p:spPr>
        <p:txBody>
          <a:bodyPr vert="horz" wrap="square" lIns="91440" tIns="45720" rIns="91440" bIns="45720" anchor="t">
            <a:noAutofit/>
          </a:bodyPr>
          <a:lstStyle>
            <a:lvl1pPr algn="ct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Noto Sans SC" panose="020B0200000000000000" charset="-122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Footer</a:t>
            </a:r>
            <a:endParaRPr lang="en-US"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>
            <p:ph type="body" sz="quarter" idx="5" hasCustomPrompt="1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12700">
            <a:noFill/>
            <a:prstDash val="solid"/>
            <a:miter lim="800000"/>
          </a:ln>
        </p:spPr>
        <p:txBody>
          <a:bodyPr vert="horz" wrap="square" lIns="91440" tIns="45720" rIns="91440" bIns="45720" anchor="t">
            <a:noAutofit/>
          </a:bodyPr>
          <a:lstStyle>
            <a:lvl1pPr algn="r">
              <a:lnSpc>
                <a:spcPct val="100000"/>
              </a:lnSpc>
              <a:defRPr sz="1400" b="0" i="0" u="none" strike="noStrike" spc="0">
                <a:solidFill>
                  <a:srgbClr val="000000">
                    <a:alpha val="100000"/>
                  </a:srgbClr>
                </a:solidFill>
                <a:latin typeface="Arial" panose="020B0604020202020204"/>
              </a:defRPr>
            </a:lvl1pPr>
          </a:lstStyle>
          <a:p>
            <a:pPr marL="0" indent="0" algn="r">
              <a:lnSpc>
                <a:spcPct val="100000"/>
              </a:lnSpc>
            </a:pPr>
            <a:fld id="{52BB99F7-41C6-4492-97CE-7A27D0E60EEE}" type="slidenum">
              <a:rPr sz="14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</a:fld>
            <a:endParaRPr sz="14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5.png"/><Relationship Id="rId3" Type="http://schemas.openxmlformats.org/officeDocument/2006/relationships/hyperlink" Target="http://wuhu.ciptc.org.cn/public/index?v=0&amp;r=0" TargetMode="External"/><Relationship Id="rId2" Type="http://schemas.openxmlformats.org/officeDocument/2006/relationships/image" Target="../media/image4.pn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23.png"/><Relationship Id="rId1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24.png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3.png"/><Relationship Id="rId1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3.png"/><Relationship Id="rId1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3.png"/><Relationship Id="rId1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3.png"/><Relationship Id="rId1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9.xml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3.png"/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6" hasCustomPrompt="1"/>
          </p:nvPr>
        </p:nvSpPr>
        <p:spPr>
          <a:prstGeom prst="rect">
            <a:avLst/>
          </a:prstGeom>
        </p:spPr>
        <p:txBody>
          <a:bodyPr wrap="square" lIns="91440" tIns="45720" rIns="91440" bIns="45720" anchor="ctr">
            <a:noAutofit/>
          </a:bodyPr>
          <a:lstStyle>
            <a:lvl1pPr algn="ctr">
              <a:lnSpc>
                <a:spcPct val="100000"/>
              </a:lnSpc>
              <a:defRPr sz="6000" b="0" i="0" u="none" strike="noStrike" spc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60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讲座内容</a:t>
            </a:r>
            <a:br>
              <a:rPr lang="en-US" sz="60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</a:br>
            <a:br>
              <a:rPr lang="en-US" sz="60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</a:br>
            <a:r>
              <a:rPr lang="en-US" sz="44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第一部分 课程简介与学习意义</a:t>
            </a:r>
            <a:br>
              <a:rPr lang="en-US" sz="44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</a:br>
            <a:br>
              <a:rPr lang="en-US" sz="44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</a:br>
            <a:r>
              <a:rPr lang="en-US" sz="44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第二部分 具体操作</a:t>
            </a:r>
            <a:endParaRPr lang="en-US" sz="4400" b="0" i="0" u="none" strike="noStrike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2700" y="6215082"/>
            <a:ext cx="9144001" cy="642917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body" sz="quarter" idx="4294967295" hasCustomPrompt="1"/>
          </p:nvPr>
        </p:nvSpPr>
        <p:spPr>
          <a:xfrm>
            <a:off x="539552" y="188640"/>
            <a:ext cx="8229600" cy="1143000"/>
          </a:xfrm>
          <a:prstGeom prst="rect">
            <a:avLst/>
          </a:prstGeom>
        </p:spPr>
        <p:txBody>
          <a:bodyPr wrap="square" lIns="91440" tIns="45720" rIns="91440" bIns="45720" anchor="ctr">
            <a:noAutofit/>
          </a:bodyPr>
          <a:lstStyle>
            <a:lvl1pPr algn="ctr">
              <a:lnSpc>
                <a:spcPct val="125000"/>
              </a:lnSpc>
              <a:defRPr sz="4400" b="0" i="0" u="none" strike="noStrike" spc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</a:defRPr>
            </a:lvl1pPr>
          </a:lstStyle>
          <a:p>
            <a:pPr marL="0" indent="0" algn="ctr">
              <a:lnSpc>
                <a:spcPct val="100000"/>
              </a:lnSpc>
            </a:pPr>
            <a:r>
              <a:rPr lang="en-US" sz="44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第一部分课程简介与学习意义</a:t>
            </a:r>
            <a:endParaRPr lang="en-US" sz="4400" b="0" i="0" u="none" strike="noStrike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386080" y="1796415"/>
            <a:ext cx="8310880" cy="3854450"/>
          </a:xfrm>
          <a:prstGeom prst="rect">
            <a:avLst/>
          </a:prstGeom>
          <a:noFill/>
          <a:ln w="9525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>
            <a:lvl1pPr marL="698500" indent="-355600"/>
            <a:lvl2pPr marL="1155700" indent="-355600"/>
            <a:lvl3pPr marL="1612900" indent="-355600"/>
            <a:lvl4pPr marL="2070100" indent="-355600"/>
            <a:lvl5pPr marL="2527300" indent="-355600"/>
            <a:lvl6pPr marL="2984500" indent="-355600"/>
            <a:lvl7pPr marL="3441700" indent="-355600"/>
            <a:lvl8pPr marL="3898900" indent="-355600"/>
            <a:lvl9pPr marL="4356100" indent="-355600"/>
          </a:lstStyle>
          <a:p>
            <a:pPr marL="342900" indent="-342900" algn="l">
              <a:lnSpc>
                <a:spcPct val="108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  <a:defRPr/>
            </a:pPr>
            <a:r>
              <a:rPr lang="en-US" sz="24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课程内容：</a:t>
            </a:r>
            <a:r>
              <a:rPr lang="en-US" sz="2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本次开设《知识产权法律基础》课程，涵盖著作权法、专利法、商标法等基础知识，总课时约10小时，1-2周即可学完。</a:t>
            </a:r>
            <a:endParaRPr lang="en-US" sz="2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342900" indent="-342900" algn="l">
              <a:lnSpc>
                <a:spcPct val="108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  <a:defRPr/>
            </a:pPr>
            <a:endParaRPr lang="en-US" sz="1000"/>
          </a:p>
          <a:p>
            <a:pPr marL="342900" indent="-342900" algn="l">
              <a:lnSpc>
                <a:spcPct val="108000"/>
              </a:lnSpc>
              <a:spcBef>
                <a:spcPct val="20000"/>
              </a:spcBef>
              <a:buClr>
                <a:srgbClr val="FF0000"/>
              </a:buClr>
              <a:buFont typeface="Arial" panose="020B0604020202020204"/>
              <a:buChar char="•"/>
            </a:pPr>
            <a:r>
              <a:rPr lang="en-US" sz="2400" b="1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全部免费在线学习，学完可获得省知识产权局颁发的结业证书</a:t>
            </a:r>
            <a:endParaRPr lang="en-US" sz="2400" b="1" i="0" u="none" strike="noStrike">
              <a:solidFill>
                <a:srgbClr val="FF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342900" indent="-342900" algn="l">
              <a:lnSpc>
                <a:spcPct val="108000"/>
              </a:lnSpc>
              <a:spcBef>
                <a:spcPct val="20000"/>
              </a:spcBef>
              <a:buClr>
                <a:srgbClr val="FF0000"/>
              </a:buClr>
              <a:buFont typeface="Arial" panose="020B0604020202020204"/>
              <a:buChar char="•"/>
            </a:pPr>
            <a:endParaRPr lang="en-US" sz="2400" b="1" i="0" u="none" strike="noStrike">
              <a:solidFill>
                <a:srgbClr val="FF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342900" indent="-342900" algn="l">
              <a:lnSpc>
                <a:spcPct val="108000"/>
              </a:lnSpc>
              <a:spcBef>
                <a:spcPct val="2000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24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学习意义：</a:t>
            </a:r>
            <a:r>
              <a:rPr lang="en-US" sz="24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掌握知识产权基础知识，学会保护自己的创新成果。</a:t>
            </a:r>
            <a:endParaRPr lang="en-US" sz="24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2700" y="6215082"/>
            <a:ext cx="9144001" cy="642917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0063" y="2000250"/>
            <a:ext cx="8143875" cy="304698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第二部分 具体操作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endParaRPr sz="4800"/>
          </a:p>
          <a:p>
            <a:pPr marL="0" indent="0" algn="l">
              <a:lnSpc>
                <a:spcPct val="100000"/>
              </a:lnSpc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安徽省知识产权远程教育平台</a:t>
            </a:r>
            <a:endParaRPr lang="en-US" sz="4800" b="1" i="0" u="none" strike="noStrike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ctr">
              <a:lnSpc>
                <a:spcPct val="100000"/>
              </a:lnSpc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学员使用介绍</a:t>
            </a:r>
            <a:endParaRPr lang="en-US" sz="4800" b="1" i="0" u="none" strike="noStrike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2700" y="6215082"/>
            <a:ext cx="9144001" cy="642917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1" cy="857232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935038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 rot="5400000">
            <a:off x="4946834" y="-573921"/>
            <a:ext cx="696302" cy="4983515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DCDDE">
              <a:alpha val="90000"/>
            </a:srgbClr>
          </a:solidFill>
          <a:ln w="12700" cap="flat">
            <a:noFill/>
            <a:prstDash val="solid"/>
          </a:ln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2802890" y="-574040"/>
            <a:ext cx="3212465" cy="4983480"/>
          </a:xfrm>
          <a:prstGeom prst="rect">
            <a:avLst/>
          </a:prstGeom>
          <a:noFill/>
          <a:ln w="9525" cap="flat" cmpd="sng">
            <a:noFill/>
            <a:prstDash val="solid"/>
            <a:round/>
          </a:ln>
        </p:spPr>
        <p:txBody>
          <a:bodyPr vert="horz" wrap="square" lIns="50800" tIns="25400" rIns="50800" bIns="25400" rtlCol="0" anchor="ctr" anchorCtr="0"/>
          <a:lstStyle>
            <a:lvl2pPr marL="266700" indent="-152400"/>
            <a:lvl3pPr marL="723900" indent="-152400"/>
            <a:lvl4pPr marL="1181100" indent="-152400"/>
            <a:lvl5pPr marL="1638300" indent="-152400"/>
            <a:lvl6pPr marL="2095500" indent="-152400"/>
            <a:lvl7pPr marL="2552700" indent="-152400"/>
            <a:lvl8pPr marL="3009900" indent="-152400"/>
            <a:lvl9pPr marL="3467100" indent="-152400"/>
          </a:lstStyle>
          <a:p>
            <a:pPr marL="114300" lvl="1" indent="-114300" algn="l">
              <a:lnSpc>
                <a:spcPct val="100000"/>
              </a:lnSpc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charset="-122"/>
              </a:rPr>
              <a:t>一般注册 / 一般登录</a:t>
            </a:r>
            <a:endParaRPr 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14300" lvl="1" indent="-114300" algn="l">
              <a:lnSpc>
                <a:spcPct val="100000"/>
              </a:lnSpc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Noto Sans SC" panose="020B0200000000000000" charset="-122"/>
              </a:rPr>
              <a:t>快捷注册 / 快捷登录（QQ、微信/微博）</a:t>
            </a:r>
            <a:endParaRPr lang="en-US" sz="1200" b="0" i="0" u="none" strike="noStrike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0" y="1500174"/>
            <a:ext cx="2803227" cy="870377"/>
          </a:xfrm>
          <a:prstGeom prst="roundRect">
            <a:avLst>
              <a:gd name="adj" fmla="val 16666"/>
            </a:avLst>
          </a:prstGeom>
          <a:solidFill>
            <a:srgbClr val="333399">
              <a:alpha val="100000"/>
            </a:srgbClr>
          </a:solidFill>
          <a:ln w="12700" cap="flat">
            <a:noFill/>
            <a:prstDash val="solid"/>
          </a:ln>
          <a:effectLst>
            <a:outerShdw blurRad="38100" dist="12700" dir="5400000" rotWithShape="0">
              <a:srgbClr val="000000">
                <a:alpha val="35000"/>
              </a:srgbClr>
            </a:outerShdw>
          </a:effectLst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0" y="1500174"/>
            <a:ext cx="2803227" cy="870377"/>
          </a:xfrm>
          <a:prstGeom prst="rect">
            <a:avLst/>
          </a:prstGeom>
          <a:noFill/>
          <a:ln w="12700" cap="flat">
            <a:noFill/>
            <a:prstDash val="solid"/>
          </a:ln>
          <a:effectLst>
            <a:outerShdw blurRad="38100" dist="12700" dir="5400000" rotWithShape="0">
              <a:srgbClr val="000000">
                <a:alpha val="35000"/>
              </a:srgbClr>
            </a:outerShdw>
          </a:effectLst>
        </p:spPr>
        <p:txBody>
          <a:bodyPr wrap="square" lIns="148590" tIns="74295" rIns="148590" bIns="74295" rtlCol="0" anchor="ctr">
            <a:noAutofit/>
          </a:bodyPr>
          <a:lstStyle/>
          <a:p>
            <a:pPr marL="0" indent="0" algn="ctr">
              <a:lnSpc>
                <a:spcPct val="100000"/>
              </a:lnSpc>
              <a:spcAft>
                <a:spcPct val="35000"/>
              </a:spcAft>
              <a:defRPr/>
            </a:pPr>
            <a:r>
              <a:rPr lang="en-US" sz="3900" b="0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注册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 rot="5400000">
            <a:off x="4946834" y="357502"/>
            <a:ext cx="696302" cy="4983515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DCDDE">
              <a:alpha val="90000"/>
            </a:srgbClr>
          </a:solidFill>
          <a:ln w="12700" cap="flat">
            <a:noFill/>
            <a:prstDash val="solid"/>
          </a:ln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2839085" y="356870"/>
            <a:ext cx="2803525" cy="4983480"/>
          </a:xfrm>
          <a:prstGeom prst="rect">
            <a:avLst/>
          </a:prstGeom>
          <a:noFill/>
          <a:ln w="9525" cap="flat" cmpd="sng">
            <a:noFill/>
            <a:prstDash val="solid"/>
            <a:round/>
          </a:ln>
        </p:spPr>
        <p:txBody>
          <a:bodyPr vert="horz" wrap="square" lIns="50800" tIns="25400" rIns="50800" bIns="25400" rtlCol="0" anchor="ctr" anchorCtr="0"/>
          <a:lstStyle>
            <a:lvl2pPr marL="266700" indent="-152400"/>
            <a:lvl3pPr marL="723900" indent="-152400"/>
            <a:lvl4pPr marL="1181100" indent="-152400"/>
            <a:lvl5pPr marL="1638300" indent="-152400"/>
            <a:lvl6pPr marL="2095500" indent="-152400"/>
            <a:lvl7pPr marL="2552700" indent="-152400"/>
            <a:lvl8pPr marL="3009900" indent="-152400"/>
            <a:lvl9pPr marL="3467100" indent="-152400"/>
          </a:lstStyle>
          <a:p>
            <a:pPr marL="114300" lvl="1" indent="-114300" algn="l">
              <a:lnSpc>
                <a:spcPct val="100000"/>
              </a:lnSpc>
              <a:buClr>
                <a:srgbClr val="000000"/>
              </a:buClr>
              <a:buFont typeface="Arial" panose="020B0604020202020204"/>
              <a:buChar char="•"/>
              <a:defRPr/>
            </a:pPr>
            <a:r>
              <a:rPr lang="en-US" sz="12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一般登录</a:t>
            </a:r>
            <a:endParaRPr lang="en-US" sz="1100"/>
          </a:p>
          <a:p>
            <a:pPr marL="114300" lvl="1" indent="-114300" algn="l">
              <a:lnSpc>
                <a:spcPct val="100000"/>
              </a:lnSpc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2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快捷登录</a:t>
            </a:r>
            <a:endParaRPr lang="en-US" sz="1200" b="0" i="0" u="none" strike="noStrike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0" y="2414070"/>
            <a:ext cx="2803227" cy="870377"/>
          </a:xfrm>
          <a:prstGeom prst="roundRect">
            <a:avLst>
              <a:gd name="adj" fmla="val 16666"/>
            </a:avLst>
          </a:prstGeom>
          <a:solidFill>
            <a:srgbClr val="333399">
              <a:alpha val="100000"/>
            </a:srgbClr>
          </a:solidFill>
          <a:ln w="12700" cap="flat">
            <a:noFill/>
            <a:prstDash val="solid"/>
          </a:ln>
          <a:effectLst>
            <a:outerShdw blurRad="38100" dist="12700" dir="5400000" rotWithShape="0">
              <a:srgbClr val="000000">
                <a:alpha val="35000"/>
              </a:srgbClr>
            </a:outerShdw>
          </a:effectLst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0" y="2414070"/>
            <a:ext cx="2803227" cy="870377"/>
          </a:xfrm>
          <a:prstGeom prst="rect">
            <a:avLst/>
          </a:prstGeom>
          <a:noFill/>
          <a:ln w="12700" cap="flat">
            <a:noFill/>
            <a:prstDash val="solid"/>
          </a:ln>
          <a:effectLst>
            <a:outerShdw blurRad="38100" dist="12700" dir="5400000" rotWithShape="0">
              <a:srgbClr val="000000">
                <a:alpha val="35000"/>
              </a:srgbClr>
            </a:outerShdw>
          </a:effectLst>
        </p:spPr>
        <p:txBody>
          <a:bodyPr wrap="square" lIns="148590" tIns="74295" rIns="148590" bIns="74295" rtlCol="0" anchor="ctr">
            <a:noAutofit/>
          </a:bodyPr>
          <a:lstStyle/>
          <a:p>
            <a:pPr marL="0" indent="0" algn="ctr">
              <a:lnSpc>
                <a:spcPct val="100000"/>
              </a:lnSpc>
              <a:spcAft>
                <a:spcPct val="35000"/>
              </a:spcAft>
              <a:defRPr/>
            </a:pPr>
            <a:r>
              <a:rPr lang="en-US" sz="3900" b="0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登录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5400000">
            <a:off x="4946834" y="1271398"/>
            <a:ext cx="696302" cy="4983515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DCDDE">
              <a:alpha val="90000"/>
            </a:srgbClr>
          </a:solidFill>
          <a:ln w="12700" cap="flat">
            <a:noFill/>
            <a:prstDash val="solid"/>
          </a:ln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0" y="3327967"/>
            <a:ext cx="2803227" cy="870377"/>
          </a:xfrm>
          <a:prstGeom prst="roundRect">
            <a:avLst>
              <a:gd name="adj" fmla="val 16666"/>
            </a:avLst>
          </a:prstGeom>
          <a:solidFill>
            <a:srgbClr val="333399">
              <a:alpha val="100000"/>
            </a:srgbClr>
          </a:solidFill>
          <a:ln w="12700" cap="flat">
            <a:noFill/>
            <a:prstDash val="solid"/>
          </a:ln>
          <a:effectLst>
            <a:outerShdw blurRad="38100" dist="12700" dir="5400000" rotWithShape="0">
              <a:srgbClr val="000000">
                <a:alpha val="35000"/>
              </a:srgbClr>
            </a:outerShdw>
          </a:effectLst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0" y="3327967"/>
            <a:ext cx="2803227" cy="870377"/>
          </a:xfrm>
          <a:prstGeom prst="rect">
            <a:avLst/>
          </a:prstGeom>
          <a:noFill/>
          <a:ln w="12700" cap="flat">
            <a:noFill/>
            <a:prstDash val="solid"/>
          </a:ln>
          <a:effectLst>
            <a:outerShdw blurRad="38100" dist="12700" dir="5400000" rotWithShape="0">
              <a:srgbClr val="000000">
                <a:alpha val="35000"/>
              </a:srgbClr>
            </a:outerShdw>
          </a:effectLst>
        </p:spPr>
        <p:txBody>
          <a:bodyPr wrap="square" lIns="148590" tIns="74295" rIns="148590" bIns="74295" rtlCol="0" anchor="ctr">
            <a:noAutofit/>
          </a:bodyPr>
          <a:lstStyle/>
          <a:p>
            <a:pPr marL="0" indent="0" algn="ctr">
              <a:lnSpc>
                <a:spcPct val="100000"/>
              </a:lnSpc>
              <a:spcAft>
                <a:spcPct val="35000"/>
              </a:spcAft>
              <a:defRPr/>
            </a:pPr>
            <a:r>
              <a:rPr lang="en-US" sz="3900" b="0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选课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5400000">
            <a:off x="4946834" y="2185294"/>
            <a:ext cx="696302" cy="4983515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DCDDE">
              <a:alpha val="90000"/>
            </a:srgbClr>
          </a:solidFill>
          <a:ln w="12700" cap="flat">
            <a:noFill/>
            <a:prstDash val="solid"/>
          </a:ln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2802890" y="2185670"/>
            <a:ext cx="2839720" cy="4983480"/>
          </a:xfrm>
          <a:prstGeom prst="rect">
            <a:avLst/>
          </a:prstGeom>
          <a:noFill/>
          <a:ln w="9525" cap="flat" cmpd="sng">
            <a:noFill/>
            <a:prstDash val="solid"/>
            <a:round/>
          </a:ln>
        </p:spPr>
        <p:txBody>
          <a:bodyPr vert="horz" wrap="square" lIns="50800" tIns="25400" rIns="50800" bIns="25400" rtlCol="0" anchor="ctr" anchorCtr="0"/>
          <a:lstStyle>
            <a:lvl2pPr marL="266700" indent="-152400"/>
            <a:lvl3pPr marL="723900" indent="-152400"/>
            <a:lvl4pPr marL="1181100" indent="-152400"/>
            <a:lvl5pPr marL="1638300" indent="-152400"/>
            <a:lvl6pPr marL="2095500" indent="-152400"/>
            <a:lvl7pPr marL="2552700" indent="-152400"/>
            <a:lvl8pPr marL="3009900" indent="-152400"/>
            <a:lvl9pPr marL="3467100" indent="-152400"/>
          </a:lstStyle>
          <a:p>
            <a:pPr marL="114300" lvl="1" indent="-114300" algn="l">
              <a:lnSpc>
                <a:spcPct val="100000"/>
              </a:lnSpc>
              <a:buClr>
                <a:srgbClr val="000000"/>
              </a:buClr>
              <a:buFont typeface="Arial" panose="020B0604020202020204"/>
              <a:buChar char="•"/>
              <a:defRPr/>
            </a:pPr>
            <a:r>
              <a:rPr lang="en-US" sz="12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我的课程（学习、档案、讨论、测试）</a:t>
            </a:r>
            <a:endParaRPr lang="en-US" sz="1100"/>
          </a:p>
          <a:p>
            <a:pPr marL="114300" lvl="1" indent="-114300" algn="l">
              <a:lnSpc>
                <a:spcPct val="100000"/>
              </a:lnSpc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2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个人中心（修改资料和密码）</a:t>
            </a:r>
            <a:endParaRPr lang="en-US" sz="1200" b="0" i="0" u="none" strike="noStrike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0" y="4241863"/>
            <a:ext cx="2803227" cy="870377"/>
          </a:xfrm>
          <a:prstGeom prst="roundRect">
            <a:avLst>
              <a:gd name="adj" fmla="val 16666"/>
            </a:avLst>
          </a:prstGeom>
          <a:solidFill>
            <a:srgbClr val="333399">
              <a:alpha val="100000"/>
            </a:srgbClr>
          </a:solidFill>
          <a:ln w="12700" cap="flat">
            <a:noFill/>
            <a:prstDash val="solid"/>
          </a:ln>
          <a:effectLst>
            <a:outerShdw blurRad="38100" dist="12700" dir="5400000" rotWithShape="0">
              <a:srgbClr val="000000">
                <a:alpha val="35000"/>
              </a:srgbClr>
            </a:outerShdw>
          </a:effectLst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0" y="4241863"/>
            <a:ext cx="2803227" cy="870377"/>
          </a:xfrm>
          <a:prstGeom prst="rect">
            <a:avLst/>
          </a:prstGeom>
          <a:noFill/>
          <a:ln w="12700" cap="flat">
            <a:noFill/>
            <a:prstDash val="solid"/>
          </a:ln>
          <a:effectLst>
            <a:outerShdw blurRad="38100" dist="12700" dir="5400000" rotWithShape="0">
              <a:srgbClr val="000000">
                <a:alpha val="35000"/>
              </a:srgbClr>
            </a:outerShdw>
          </a:effectLst>
        </p:spPr>
        <p:txBody>
          <a:bodyPr wrap="square" lIns="148590" tIns="74295" rIns="148590" bIns="74295" rtlCol="0" anchor="ctr">
            <a:noAutofit/>
          </a:bodyPr>
          <a:lstStyle/>
          <a:p>
            <a:pPr marL="0" indent="0" algn="ctr">
              <a:lnSpc>
                <a:spcPct val="100000"/>
              </a:lnSpc>
              <a:spcAft>
                <a:spcPct val="35000"/>
              </a:spcAft>
              <a:defRPr/>
            </a:pPr>
            <a:r>
              <a:rPr lang="en-US" sz="3900" b="0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学习平台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 rot="5400000">
            <a:off x="4946834" y="3099191"/>
            <a:ext cx="696302" cy="4983515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DCDDE">
              <a:alpha val="90000"/>
            </a:srgbClr>
          </a:solidFill>
          <a:ln w="12700" cap="flat">
            <a:noFill/>
            <a:prstDash val="solid"/>
          </a:ln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2839085" y="3098800"/>
            <a:ext cx="2803525" cy="4983480"/>
          </a:xfrm>
          <a:prstGeom prst="rect">
            <a:avLst/>
          </a:prstGeom>
          <a:noFill/>
          <a:ln w="9525" cap="flat" cmpd="sng">
            <a:noFill/>
            <a:prstDash val="solid"/>
            <a:round/>
          </a:ln>
        </p:spPr>
        <p:txBody>
          <a:bodyPr vert="horz" wrap="square" lIns="50800" tIns="25400" rIns="50800" bIns="25400" rtlCol="0" anchor="ctr" anchorCtr="0"/>
          <a:lstStyle>
            <a:lvl2pPr marL="266700" indent="-152400"/>
            <a:lvl3pPr marL="723900" indent="-152400"/>
            <a:lvl4pPr marL="1181100" indent="-152400"/>
            <a:lvl5pPr marL="1638300" indent="-152400"/>
            <a:lvl6pPr marL="2095500" indent="-152400"/>
            <a:lvl7pPr marL="2552700" indent="-152400"/>
            <a:lvl8pPr marL="3009900" indent="-152400"/>
            <a:lvl9pPr marL="3467100" indent="-152400"/>
          </a:lstStyle>
          <a:p>
            <a:pPr marL="114300" lvl="1" indent="-114300" algn="l">
              <a:lnSpc>
                <a:spcPct val="100000"/>
              </a:lnSpc>
              <a:buClr>
                <a:srgbClr val="000000"/>
              </a:buClr>
              <a:buFont typeface="Arial" panose="020B0604020202020204"/>
              <a:buChar char="•"/>
              <a:defRPr/>
            </a:pPr>
            <a:r>
              <a:rPr lang="en-US" sz="12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个人空间、开放问答、知识百科</a:t>
            </a:r>
            <a:endParaRPr lang="en-US" sz="1100"/>
          </a:p>
          <a:p>
            <a:pPr marL="114300" lvl="1" indent="-114300" algn="l">
              <a:lnSpc>
                <a:spcPct val="100000"/>
              </a:lnSpc>
              <a:buClr>
                <a:srgbClr val="000000"/>
              </a:buClr>
              <a:buFont typeface="Arial" panose="020B0604020202020204"/>
              <a:buChar char="•"/>
            </a:pPr>
            <a:r>
              <a:rPr lang="en-US" sz="12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论坛讨论、学习沙龙、班级园地</a:t>
            </a:r>
            <a:endParaRPr lang="en-US" sz="1200" b="0" i="0" u="none" strike="noStrike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0" y="5155759"/>
            <a:ext cx="2803227" cy="870377"/>
          </a:xfrm>
          <a:prstGeom prst="roundRect">
            <a:avLst>
              <a:gd name="adj" fmla="val 16666"/>
            </a:avLst>
          </a:prstGeom>
          <a:solidFill>
            <a:srgbClr val="333399">
              <a:alpha val="100000"/>
            </a:srgbClr>
          </a:solidFill>
          <a:ln w="12700" cap="flat">
            <a:noFill/>
            <a:prstDash val="solid"/>
          </a:ln>
          <a:effectLst>
            <a:outerShdw blurRad="38100" dist="12700" dir="5400000" rotWithShape="0">
              <a:srgbClr val="000000">
                <a:alpha val="35000"/>
              </a:srgbClr>
            </a:outerShdw>
          </a:effectLst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0" y="5155759"/>
            <a:ext cx="2803227" cy="870377"/>
          </a:xfrm>
          <a:prstGeom prst="rect">
            <a:avLst/>
          </a:prstGeom>
          <a:noFill/>
          <a:ln w="12700" cap="flat">
            <a:noFill/>
            <a:prstDash val="solid"/>
          </a:ln>
          <a:effectLst>
            <a:outerShdw blurRad="38100" dist="12700" dir="5400000" rotWithShape="0">
              <a:srgbClr val="000000">
                <a:alpha val="35000"/>
              </a:srgbClr>
            </a:outerShdw>
          </a:effectLst>
        </p:spPr>
        <p:txBody>
          <a:bodyPr wrap="square" lIns="148590" tIns="74295" rIns="148590" bIns="74295" rtlCol="0" anchor="ctr">
            <a:noAutofit/>
          </a:bodyPr>
          <a:lstStyle/>
          <a:p>
            <a:pPr marL="0" indent="0" algn="ctr">
              <a:lnSpc>
                <a:spcPct val="100000"/>
              </a:lnSpc>
              <a:spcAft>
                <a:spcPct val="35000"/>
              </a:spcAft>
              <a:defRPr/>
            </a:pPr>
            <a:r>
              <a:rPr lang="en-US" sz="3900" b="0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学习社区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3500430" y="785794"/>
            <a:ext cx="2646362" cy="83026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基本流程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571500" y="1428750"/>
            <a:ext cx="142875" cy="4357688"/>
          </a:xfrm>
          <a:prstGeom prst="downArrow">
            <a:avLst>
              <a:gd name="adj1" fmla="val 50000"/>
              <a:gd name="adj2" fmla="val 5000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571472" y="1571612"/>
            <a:ext cx="214314" cy="428628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2BFC5">
              <a:alpha val="100000"/>
            </a:srgbClr>
          </a:solidFill>
          <a:ln w="12700" cap="flat" cmpd="sng">
            <a:solidFill>
              <a:srgbClr val="72BFC5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1" cy="857232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26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2700" y="6215082"/>
            <a:ext cx="9144001" cy="642917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repeatCount="10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42938" y="2571750"/>
            <a:ext cx="8621395" cy="26765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>
            <a:lvl3pPr marL="914400" indent="0"/>
            <a:lvl4pPr marL="1371600" indent="0"/>
            <a:lvl5pPr marL="1828800" indent="0"/>
            <a:lvl6pPr marL="2286000" indent="0"/>
            <a:lvl7pPr marL="2743200" indent="0"/>
            <a:lvl8pPr marL="3200400" indent="0"/>
            <a:lvl9pPr marL="3657600" indent="0"/>
          </a:lstStyle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一、</a:t>
            </a:r>
            <a:r>
              <a:rPr lang="zh-CN" alt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两种</a:t>
            </a: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注册</a:t>
            </a:r>
            <a:r>
              <a:rPr lang="zh-CN" alt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方式</a:t>
            </a:r>
            <a:endParaRPr lang="zh-CN" altLang="en-US" sz="4800" b="1" i="0" u="none" strike="noStrike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l">
              <a:lnSpc>
                <a:spcPct val="100000"/>
              </a:lnSpc>
              <a:defRPr/>
            </a:pPr>
            <a:r>
              <a:rPr lang="zh-CN" altLang="en-US" sz="1100">
                <a:ea typeface="宋体" panose="02010600030101010101" pitchFamily="2" charset="-122"/>
              </a:rPr>
              <a:t> </a:t>
            </a:r>
            <a:r>
              <a:rPr lang="en-US" altLang="zh-CN" sz="1100">
                <a:ea typeface="宋体" panose="02010600030101010101" pitchFamily="2" charset="-122"/>
              </a:rPr>
              <a:t>                     </a:t>
            </a:r>
            <a:r>
              <a:rPr lang="en-US" sz="36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1.一般注册</a:t>
            </a:r>
            <a:endParaRPr lang="en-US" sz="3600" b="0" i="0" u="none" strike="noStrike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914400" lvl="2" indent="0" algn="l">
              <a:lnSpc>
                <a:spcPct val="100000"/>
              </a:lnSpc>
            </a:pPr>
            <a:r>
              <a:rPr lang="en-US" sz="36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2.快捷注册（QQ、微信或微博帐号）</a:t>
            </a:r>
            <a:endParaRPr lang="en-US" sz="3600" b="0" i="0" u="none" strike="noStrike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4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48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2700" y="6215082"/>
            <a:ext cx="9144001" cy="642917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algn="l">
              <a:defRPr/>
            </a:p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 t="5813" r="3078" b="6310"/>
          <a:stretch>
            <a:fillRect/>
          </a:stretch>
        </p:blipFill>
        <p:spPr>
          <a:xfrm>
            <a:off x="-27464" y="289206"/>
            <a:ext cx="9196388" cy="657225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" name="AutoShape 5"/>
          <p:cNvSpPr/>
          <p:nvPr/>
        </p:nvSpPr>
        <p:spPr>
          <a:xfrm>
            <a:off x="127000" y="1905000"/>
            <a:ext cx="8890000" cy="2540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91440" tIns="45720" rIns="91440" bIns="45720" rtlCol="0" anchor="t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2600" b="1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官方网址：</a:t>
            </a:r>
            <a:r>
              <a:rPr lang="en-US" sz="2600" b="0" i="0" u="none" strike="noStrike">
                <a:solidFill>
                  <a:srgbClr val="009999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  <a:hlinkClick r:id="rId3" tooltip="http://wuhu.ciptc.org.cn/public/index?v=0&amp;r=0"/>
              </a:rPr>
              <a:t>http://wuhu.ciptc.org.cn/</a:t>
            </a:r>
            <a:endParaRPr lang="en-US" sz="1100"/>
          </a:p>
          <a:p>
            <a:pPr marL="0" indent="0" algn="ctr">
              <a:lnSpc>
                <a:spcPct val="100000"/>
              </a:lnSpc>
            </a:pPr>
            <a:r>
              <a:rPr lang="en-US" sz="4400" b="1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请务必进入</a:t>
            </a:r>
            <a:r>
              <a:rPr lang="en-US" sz="4400" b="1" i="0" u="none" strike="noStrike">
                <a:solidFill>
                  <a:srgbClr val="333399"/>
                </a:solidFill>
                <a:latin typeface="Songti SC"/>
                <a:ea typeface="Songti SC"/>
                <a:cs typeface="Songti SC"/>
                <a:sym typeface="Songti SC"/>
              </a:rPr>
              <a:t>芜湖分站</a:t>
            </a:r>
            <a:r>
              <a:rPr lang="en-US" sz="4400" b="1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注册</a:t>
            </a:r>
            <a:endParaRPr lang="en-US" sz="4400" b="1" i="0" u="none" strike="noStrike">
              <a:solidFill>
                <a:srgbClr val="FF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072313" y="714375"/>
            <a:ext cx="714375" cy="230188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FF000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0" y="274955"/>
            <a:ext cx="8332470" cy="11430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no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0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1.</a:t>
            </a:r>
            <a:r>
              <a:rPr lang="zh-CN" altLang="en-US" sz="40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一般注册</a:t>
            </a:r>
            <a:r>
              <a:rPr lang="en-US" altLang="zh-CN" sz="40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     </a:t>
            </a:r>
            <a:r>
              <a:rPr lang="en-US" altLang="zh-CN" sz="2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 </a:t>
            </a:r>
            <a:r>
              <a:rPr lang="en-US" sz="2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①登录网站   </a:t>
            </a:r>
            <a:r>
              <a:rPr 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②点 注册</a:t>
            </a:r>
            <a:endParaRPr lang="en-US" sz="2800" b="1" i="0" u="none" strike="noStrike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2571750" y="5857875"/>
            <a:ext cx="4572000" cy="64611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>
            <a:lvl3pPr marL="914400" indent="0"/>
            <a:lvl4pPr marL="1371600" indent="0"/>
            <a:lvl5pPr marL="1828800" indent="0"/>
            <a:lvl6pPr marL="2286000" indent="0"/>
            <a:lvl7pPr marL="2743200" indent="0"/>
            <a:lvl8pPr marL="3200400" indent="0"/>
            <a:lvl9pPr marL="3657600" indent="0"/>
          </a:lstStyle>
          <a:p>
            <a:pPr marL="914400" lvl="2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一般注册</a:t>
            </a:r>
            <a:endParaRPr lang="en-US" sz="110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2700" y="1018271"/>
            <a:ext cx="9144001" cy="791384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935038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3409" t="11208" r="6589" b="344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7000" y="720090"/>
            <a:ext cx="8636000" cy="914400"/>
          </a:xfrm>
          <a:prstGeom prst="roundRect">
            <a:avLst>
              <a:gd name="adj" fmla="val 0"/>
            </a:avLst>
          </a:prstGeom>
          <a:solidFill>
            <a:srgbClr val="BBE0E3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127000" tIns="45720" rIns="127000" bIns="4572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700" b="1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填完本页信息即完成注册，</a:t>
            </a:r>
            <a:r>
              <a:rPr lang="en-US" sz="1700" b="1" i="0" u="none" strike="noStrike">
                <a:solidFill>
                  <a:srgbClr val="0000FF"/>
                </a:solidFill>
                <a:latin typeface="Songti SC"/>
                <a:ea typeface="Songti SC"/>
                <a:cs typeface="Songti SC"/>
                <a:sym typeface="Songti SC"/>
              </a:rPr>
              <a:t>激活账号</a:t>
            </a:r>
            <a:r>
              <a:rPr lang="en-US" sz="1700" b="1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后即可登录学习社区。</a:t>
            </a:r>
            <a:r>
              <a:rPr lang="en-US" sz="1700" b="1" i="0" u="none" strike="noStrike">
                <a:solidFill>
                  <a:srgbClr val="0000FF"/>
                </a:solidFill>
                <a:latin typeface="Songti SC"/>
                <a:ea typeface="Songti SC"/>
                <a:cs typeface="Songti SC"/>
                <a:sym typeface="Songti SC"/>
              </a:rPr>
              <a:t>如需学习课程，请在激活后补充完整个人信息</a:t>
            </a:r>
            <a:r>
              <a:rPr lang="en-US" sz="1700" b="1" i="0" u="none" strike="noStrike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ongti SC"/>
                <a:ea typeface="Songti SC"/>
                <a:cs typeface="Songti SC"/>
                <a:sym typeface="Songti SC"/>
              </a:rPr>
              <a:t>，</a:t>
            </a:r>
            <a:r>
              <a:rPr lang="zh-CN" altLang="en-US" sz="1700" b="1" i="0" u="none" strike="noStrike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ongti SC"/>
                <a:ea typeface="宋体" panose="02010600030101010101" pitchFamily="2" charset="-122"/>
                <a:cs typeface="Songti SC"/>
                <a:sym typeface="Songti SC"/>
              </a:rPr>
              <a:t>（地址填写安徽工程大学，职务和是否从业知识产权行业无特别填写要求）</a:t>
            </a:r>
            <a:r>
              <a:rPr lang="en-US" sz="1700" b="1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以便我们为您提供更好的学习服务。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85813" y="1643063"/>
            <a:ext cx="928687" cy="3857625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FF000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14375" y="6357938"/>
            <a:ext cx="1500188" cy="369887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FF000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071688" y="6357938"/>
            <a:ext cx="1500187" cy="369887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FF000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3429000" y="6357938"/>
            <a:ext cx="1500188" cy="369887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FF000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429000" y="1714500"/>
            <a:ext cx="2357438" cy="369888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FF000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429000" y="2143125"/>
            <a:ext cx="1143000" cy="369888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FF000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3429000" y="2786063"/>
            <a:ext cx="2143125" cy="369887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FF000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3429000" y="3214688"/>
            <a:ext cx="1143000" cy="369887"/>
          </a:xfrm>
          <a:prstGeom prst="roundRect">
            <a:avLst>
              <a:gd name="adj" fmla="val 0"/>
            </a:avLst>
          </a:prstGeom>
          <a:noFill/>
          <a:ln w="12700" cap="flat" cmpd="sng">
            <a:solidFill>
              <a:srgbClr val="FF0000">
                <a:alpha val="100000"/>
              </a:srgbClr>
            </a:solidFill>
            <a:prstDash val="solid"/>
            <a:miter lim="1000000"/>
          </a:ln>
        </p:spPr>
        <p:txBody>
          <a:bodyPr vert="horz" wrap="square" lIns="91440" tIns="45720" rIns="91440" bIns="45720" rtlCol="0" anchor="ctr" anchorCtr="0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500563" y="0"/>
            <a:ext cx="4494212" cy="8302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③填写基本信息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l="4091" t="6895" r="7272" b="4310"/>
          <a:stretch>
            <a:fillRect/>
          </a:stretch>
        </p:blipFill>
        <p:spPr>
          <a:xfrm>
            <a:off x="0" y="0"/>
            <a:ext cx="8869363" cy="685800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3429000" y="1928813"/>
            <a:ext cx="1357313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429000" y="2928938"/>
            <a:ext cx="1571625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500438" y="3357563"/>
            <a:ext cx="1357312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571625" y="5857875"/>
            <a:ext cx="1357313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357813" y="428625"/>
            <a:ext cx="3262312" cy="8302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④注册提交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l="19792" t="5833" r="3644" b="3332"/>
          <a:stretch>
            <a:fillRect/>
          </a:stretch>
        </p:blipFill>
        <p:spPr>
          <a:xfrm>
            <a:off x="-104775" y="0"/>
            <a:ext cx="9248775" cy="685800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3643313" y="2571750"/>
            <a:ext cx="1928812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765550" y="285750"/>
            <a:ext cx="5378450" cy="8302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⑤帐号激活-发邮件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6894"/>
          <a:stretch>
            <a:fillRect/>
          </a:stretch>
        </p:blipFill>
        <p:spPr>
          <a:xfrm>
            <a:off x="0" y="53975"/>
            <a:ext cx="9144000" cy="6732588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1714500" y="2000250"/>
            <a:ext cx="3500438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500563" y="357188"/>
            <a:ext cx="4146550" cy="83026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⑥激活-查邮件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11207" r="1817" b="2585"/>
          <a:stretch>
            <a:fillRect/>
          </a:stretch>
        </p:blipFill>
        <p:spPr>
          <a:xfrm>
            <a:off x="0" y="142874"/>
            <a:ext cx="9144000" cy="6715125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1571625" y="3286125"/>
            <a:ext cx="7429500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149600" y="214313"/>
            <a:ext cx="5994400" cy="83026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⑦激活-打开邮件链接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10344" r="2498" b="3447"/>
          <a:stretch>
            <a:fillRect/>
          </a:stretch>
        </p:blipFill>
        <p:spPr>
          <a:xfrm>
            <a:off x="0" y="142874"/>
            <a:ext cx="9144000" cy="6715125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4381500" y="285750"/>
            <a:ext cx="3262313" cy="8302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⑧成功激活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4929188" y="1071563"/>
            <a:ext cx="2646362" cy="83026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注册完成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429000" y="1214438"/>
            <a:ext cx="1214438" cy="369887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登录界面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57188" y="2551113"/>
            <a:ext cx="8001000" cy="119888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>
            <a:lvl3pPr marL="914400" indent="0"/>
            <a:lvl4pPr marL="1371600" indent="0"/>
            <a:lvl5pPr marL="1828800" indent="0"/>
            <a:lvl6pPr marL="2286000" indent="0"/>
            <a:lvl7pPr marL="2743200" indent="0"/>
            <a:lvl8pPr marL="3200400" indent="0"/>
            <a:lvl9pPr marL="3657600" indent="0"/>
          </a:lstStyle>
          <a:p>
            <a:pPr marL="914400" lvl="2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2.快捷注册</a:t>
            </a:r>
            <a:endParaRPr lang="en-US" sz="1100"/>
          </a:p>
          <a:p>
            <a:pPr marL="914400" lvl="2" indent="0" algn="l">
              <a:lnSpc>
                <a:spcPct val="100000"/>
              </a:lnSpc>
            </a:pPr>
            <a:r>
              <a:rPr lang="en-US" sz="3600" b="0" i="0" u="none" strike="noStrike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		QQ、微信或微博帐号</a:t>
            </a:r>
            <a:endParaRPr lang="en-US" sz="3600" b="0" i="0" u="none" strike="noStrike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2700" y="6215082"/>
            <a:ext cx="9144001" cy="642917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9144001" cy="857232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79413" y="7938"/>
            <a:ext cx="8383587" cy="6840537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1071563" y="6143625"/>
            <a:ext cx="128587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90513" y="0"/>
            <a:ext cx="8853487" cy="5214938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5" name="AutoShape 5"/>
          <p:cNvSpPr/>
          <p:nvPr/>
        </p:nvSpPr>
        <p:spPr>
          <a:xfrm>
            <a:off x="4000500" y="2500313"/>
            <a:ext cx="1000125" cy="1016000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60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2591" y="279400"/>
            <a:ext cx="8963297" cy="636431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7" name="AutoShape 7"/>
          <p:cNvSpPr/>
          <p:nvPr/>
        </p:nvSpPr>
        <p:spPr>
          <a:xfrm>
            <a:off x="1428750" y="3214688"/>
            <a:ext cx="1285875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3714750" y="1643063"/>
            <a:ext cx="1428750" cy="4278312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endParaRPr lang="en-US" sz="9600"/>
          </a:p>
          <a:p>
            <a:pPr marL="0" indent="0" algn="ctr">
              <a:lnSpc>
                <a:spcPct val="100000"/>
              </a:lnSpc>
            </a:pPr>
            <a:endParaRPr sz="9600"/>
          </a:p>
          <a:p>
            <a:pPr marL="0" indent="0" algn="ctr">
              <a:lnSpc>
                <a:spcPct val="100000"/>
              </a:lnSpc>
            </a:pPr>
            <a:r>
              <a:rPr lang="en-US" sz="80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80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572000" y="6000750"/>
            <a:ext cx="128587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000500" y="285750"/>
            <a:ext cx="5357813" cy="64611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>
            <a:lvl3pPr marL="914400" indent="0"/>
            <a:lvl4pPr marL="1371600" indent="0"/>
            <a:lvl5pPr marL="1828800" indent="0"/>
            <a:lvl6pPr marL="2286000" indent="0"/>
            <a:lvl7pPr marL="2743200" indent="0"/>
            <a:lvl8pPr marL="3200400" indent="0"/>
            <a:lvl9pPr marL="3657600" indent="0"/>
          </a:lstStyle>
          <a:p>
            <a:pPr marL="914400" lvl="2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QQ帐号快捷注册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17463"/>
            <a:ext cx="8383588" cy="6840537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28625" y="571500"/>
            <a:ext cx="5859463" cy="3209925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7188" y="1000125"/>
            <a:ext cx="5945187" cy="4171950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214313"/>
            <a:ext cx="8631238" cy="6278562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6" name="AutoShape 6"/>
          <p:cNvSpPr/>
          <p:nvPr/>
        </p:nvSpPr>
        <p:spPr>
          <a:xfrm>
            <a:off x="2000250" y="6215063"/>
            <a:ext cx="1285875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000500" y="2786063"/>
            <a:ext cx="1000125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071938" y="4071938"/>
            <a:ext cx="1285875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000125" y="2571750"/>
            <a:ext cx="185737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214813" y="5429250"/>
            <a:ext cx="185737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071938" y="68263"/>
            <a:ext cx="5072062" cy="64611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>
            <a:lvl3pPr marL="914400" indent="0"/>
            <a:lvl4pPr marL="1371600" indent="0"/>
            <a:lvl5pPr marL="1828800" indent="0"/>
            <a:lvl6pPr marL="2286000" indent="0"/>
            <a:lvl7pPr marL="2743200" indent="0"/>
            <a:lvl8pPr marL="3200400" indent="0"/>
            <a:lvl9pPr marL="3657600" indent="0"/>
          </a:lstStyle>
          <a:p>
            <a:pPr marL="914400" lvl="2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微博帐号快捷注册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8810625" cy="683895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3643313" y="6143625"/>
            <a:ext cx="185737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814513" y="250825"/>
            <a:ext cx="5514975" cy="6354763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5" name="AutoShape 5"/>
          <p:cNvSpPr/>
          <p:nvPr/>
        </p:nvSpPr>
        <p:spPr>
          <a:xfrm>
            <a:off x="4071938" y="68263"/>
            <a:ext cx="5072062" cy="64611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>
            <a:lvl3pPr marL="914400" indent="0"/>
            <a:lvl4pPr marL="1371600" indent="0"/>
            <a:lvl5pPr marL="1828800" indent="0"/>
            <a:lvl6pPr marL="2286000" indent="0"/>
            <a:lvl7pPr marL="2743200" indent="0"/>
            <a:lvl8pPr marL="3200400" indent="0"/>
            <a:lvl9pPr marL="3657600" indent="0"/>
          </a:lstStyle>
          <a:p>
            <a:pPr marL="914400" lvl="2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微信帐号快捷注册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10344" r="2498" b="3447"/>
          <a:stretch>
            <a:fillRect/>
          </a:stretch>
        </p:blipFill>
        <p:spPr>
          <a:xfrm>
            <a:off x="0" y="142874"/>
            <a:ext cx="9144000" cy="6715125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1928813" y="3071813"/>
            <a:ext cx="1857375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857375" y="3357563"/>
            <a:ext cx="285750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857375" y="3786188"/>
            <a:ext cx="1000125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2357438" y="1357313"/>
            <a:ext cx="2646362" cy="83026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二、登录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7143" r="2492" b="5356"/>
          <a:stretch>
            <a:fillRect/>
          </a:stretch>
        </p:blipFill>
        <p:spPr>
          <a:xfrm>
            <a:off x="57150" y="0"/>
            <a:ext cx="8801100" cy="6889750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313113" y="285750"/>
            <a:ext cx="5830887" cy="3295650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2938" y="357188"/>
            <a:ext cx="7754937" cy="5662612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5" name="AutoShape 5"/>
          <p:cNvSpPr/>
          <p:nvPr/>
        </p:nvSpPr>
        <p:spPr>
          <a:xfrm>
            <a:off x="1285875" y="5572125"/>
            <a:ext cx="185737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429375" y="1857375"/>
            <a:ext cx="928688" cy="923925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endParaRPr lang="en-US"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8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000500" y="285750"/>
            <a:ext cx="5357813" cy="64611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>
            <a:lvl3pPr marL="914400" indent="0"/>
            <a:lvl4pPr marL="1371600" indent="0"/>
            <a:lvl5pPr marL="1828800" indent="0"/>
            <a:lvl6pPr marL="2286000" indent="0"/>
            <a:lvl7pPr marL="2743200" indent="0"/>
            <a:lvl8pPr marL="3200400" indent="0"/>
            <a:lvl9pPr marL="3657600" indent="0"/>
          </a:lstStyle>
          <a:p>
            <a:pPr marL="914400" lvl="2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QQ帐号快捷登录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7143" r="2492" b="5356"/>
          <a:stretch>
            <a:fillRect/>
          </a:stretch>
        </p:blipFill>
        <p:spPr>
          <a:xfrm>
            <a:off x="57150" y="0"/>
            <a:ext cx="8801100" cy="688975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2571750" y="5572125"/>
            <a:ext cx="185737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84163" y="214313"/>
            <a:ext cx="8859837" cy="5919787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5" name="AutoShape 5"/>
          <p:cNvSpPr/>
          <p:nvPr/>
        </p:nvSpPr>
        <p:spPr>
          <a:xfrm>
            <a:off x="642938" y="1571625"/>
            <a:ext cx="2357437" cy="923925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endParaRPr lang="en-US"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8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000500" y="285750"/>
            <a:ext cx="5357813" cy="64611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>
            <a:lvl3pPr marL="914400" indent="0"/>
            <a:lvl4pPr marL="1371600" indent="0"/>
            <a:lvl5pPr marL="1828800" indent="0"/>
            <a:lvl6pPr marL="2286000" indent="0"/>
            <a:lvl7pPr marL="2743200" indent="0"/>
            <a:lvl8pPr marL="3200400" indent="0"/>
            <a:lvl9pPr marL="3657600" indent="0"/>
          </a:lstStyle>
          <a:p>
            <a:pPr marL="914400" lvl="2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微博帐号快捷登录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7143" r="2491" b="5356"/>
          <a:stretch>
            <a:fillRect/>
          </a:stretch>
        </p:blipFill>
        <p:spPr>
          <a:xfrm>
            <a:off x="0" y="0"/>
            <a:ext cx="8858250" cy="688975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3929063" y="5572125"/>
            <a:ext cx="185737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2857500" y="1928813"/>
            <a:ext cx="3429000" cy="3429000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endParaRPr lang="en-US"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8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000500" y="285750"/>
            <a:ext cx="5357813" cy="64611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spAutoFit/>
          </a:bodyPr>
          <a:lstStyle>
            <a:lvl3pPr marL="914400" indent="0"/>
            <a:lvl4pPr marL="1371600" indent="0"/>
            <a:lvl5pPr marL="1828800" indent="0"/>
            <a:lvl6pPr marL="2286000" indent="0"/>
            <a:lvl7pPr marL="2743200" indent="0"/>
            <a:lvl8pPr marL="3200400" indent="0"/>
            <a:lvl9pPr marL="3657600" indent="0"/>
          </a:lstStyle>
          <a:p>
            <a:pPr marL="914400" lvl="2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0000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微信帐号快捷登录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14625" y="1214438"/>
            <a:ext cx="3857625" cy="4941887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7757" r="7271" b="3448"/>
          <a:stretch>
            <a:fillRect/>
          </a:stretch>
        </p:blipFill>
        <p:spPr>
          <a:xfrm>
            <a:off x="0" y="0"/>
            <a:ext cx="9148763" cy="6929438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3429000" y="1571625"/>
            <a:ext cx="300037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357563" y="1928813"/>
            <a:ext cx="3286125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6894" r="4546" b="5172"/>
          <a:stretch>
            <a:fillRect/>
          </a:stretch>
        </p:blipFill>
        <p:spPr>
          <a:xfrm>
            <a:off x="0" y="142874"/>
            <a:ext cx="9118600" cy="6715125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428625" y="1571625"/>
            <a:ext cx="214312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419475" y="214313"/>
            <a:ext cx="5059680" cy="412305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首次登录完善资料</a:t>
            </a:r>
            <a:endParaRPr lang="en-US" sz="4800" b="1" i="0" u="none" strike="noStrike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  <a:p>
            <a:pPr marL="0" indent="0" algn="l">
              <a:lnSpc>
                <a:spcPct val="100000"/>
              </a:lnSpc>
              <a:defRPr/>
            </a:pPr>
            <a:r>
              <a:rPr lang="zh-CN" altLang="en-US" sz="2000" b="1">
                <a:solidFill>
                  <a:srgbClr val="FF0000"/>
                </a:solidFill>
                <a:ea typeface="宋体" panose="02010600030101010101" pitchFamily="2" charset="-122"/>
              </a:rPr>
              <a:t>单位可填写：安徽工程大学</a:t>
            </a:r>
            <a:endParaRPr lang="zh-CN" altLang="en-US" sz="2000" b="1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marL="0" indent="0" algn="l">
              <a:lnSpc>
                <a:spcPct val="100000"/>
              </a:lnSpc>
              <a:defRPr/>
            </a:pPr>
            <a:r>
              <a:rPr lang="zh-CN" altLang="en-US" sz="2000" b="1">
                <a:solidFill>
                  <a:srgbClr val="FF0000"/>
                </a:solidFill>
                <a:ea typeface="宋体" panose="02010600030101010101" pitchFamily="2" charset="-122"/>
              </a:rPr>
              <a:t>除通讯手机和身份证号码需正确填写，</a:t>
            </a:r>
            <a:endParaRPr lang="zh-CN" altLang="en-US" sz="2000" b="1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marL="0" indent="0" algn="l">
              <a:lnSpc>
                <a:spcPct val="100000"/>
              </a:lnSpc>
              <a:defRPr/>
            </a:pPr>
            <a:r>
              <a:rPr lang="zh-CN" altLang="en-US" sz="2000" b="1">
                <a:solidFill>
                  <a:srgbClr val="FF0000"/>
                </a:solidFill>
                <a:ea typeface="宋体" panose="02010600030101010101" pitchFamily="2" charset="-122"/>
              </a:rPr>
              <a:t>其它内容可根据实际情况填写。</a:t>
            </a:r>
            <a:endParaRPr lang="en-US" sz="2000" b="1">
              <a:solidFill>
                <a:srgbClr val="FF0000"/>
              </a:solidFill>
            </a:endParaRPr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7757" r="4545" b="12930"/>
          <a:stretch>
            <a:fillRect/>
          </a:stretch>
        </p:blipFill>
        <p:spPr>
          <a:xfrm>
            <a:off x="0" y="285750"/>
            <a:ext cx="9144000" cy="6008688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785813" y="4071938"/>
            <a:ext cx="1143000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357313" y="3714750"/>
            <a:ext cx="1643062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071938" y="428625"/>
            <a:ext cx="4494212" cy="8302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资料不完整提示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2700" y="6286520"/>
            <a:ext cx="9144001" cy="571479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l="3408" t="6894" r="3864" b="28447"/>
          <a:stretch>
            <a:fillRect/>
          </a:stretch>
        </p:blipFill>
        <p:spPr>
          <a:xfrm>
            <a:off x="0" y="1030288"/>
            <a:ext cx="9144000" cy="504190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4429125" y="5000625"/>
            <a:ext cx="4572000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00125" y="5429250"/>
            <a:ext cx="71437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857625" y="857250"/>
            <a:ext cx="4494213" cy="8302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资料不完整提示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2700" y="6286520"/>
            <a:ext cx="9144001" cy="571479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1" cy="857232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l="2728" t="6894" r="3863" b="60345"/>
          <a:stretch>
            <a:fillRect/>
          </a:stretch>
        </p:blipFill>
        <p:spPr>
          <a:xfrm>
            <a:off x="0" y="1500188"/>
            <a:ext cx="9144000" cy="2536825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357188" y="3143250"/>
            <a:ext cx="857250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285875" y="3143250"/>
            <a:ext cx="857250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286000" y="4572000"/>
            <a:ext cx="3878263" cy="64611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首次登录完成界面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929188" y="928688"/>
            <a:ext cx="2646362" cy="83026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三、选课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930109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2700" y="6286520"/>
            <a:ext cx="9144001" cy="571479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6895" r="2498" b="344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5286375" y="285750"/>
            <a:ext cx="100012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286500" y="285750"/>
            <a:ext cx="42862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714625" y="1428750"/>
            <a:ext cx="100012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3714750" y="1428750"/>
            <a:ext cx="100012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500563" y="1428750"/>
            <a:ext cx="100012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357813" y="1428750"/>
            <a:ext cx="100012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00063" y="285750"/>
            <a:ext cx="100012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214438" y="285750"/>
            <a:ext cx="1000125" cy="3698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0" y="5214938"/>
            <a:ext cx="1785938" cy="1477962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endParaRPr lang="en-US"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8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-214313" y="4071938"/>
            <a:ext cx="2857501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98955"/>
            <a:ext cx="6561455" cy="4530725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7504" y="637176"/>
            <a:ext cx="9036496" cy="809625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13" name="AutoShape 13"/>
          <p:cNvSpPr/>
          <p:nvPr/>
        </p:nvSpPr>
        <p:spPr>
          <a:xfrm>
            <a:off x="1617980" y="1988820"/>
            <a:ext cx="7655560" cy="28638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no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zh-CN" altLang="en-US" sz="2800" b="1" i="0" u="none" strike="noStrike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可从以下 10 个班级中任选一个班级开展学习，</a:t>
            </a:r>
            <a:endParaRPr lang="zh-CN" altLang="en-US" sz="2800" b="1" i="0" u="none" strike="noStrike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l">
              <a:lnSpc>
                <a:spcPct val="100000"/>
              </a:lnSpc>
              <a:defRPr/>
            </a:pPr>
            <a:r>
              <a:rPr lang="zh-CN" altLang="en-US" sz="2800" b="1" i="0" u="none" strike="noStrike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所有班级课堂内容完全一致。</a:t>
            </a:r>
            <a:endParaRPr lang="zh-CN" altLang="en-US" sz="2800" b="1" i="0" u="none" strike="noStrike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l">
              <a:lnSpc>
                <a:spcPct val="100000"/>
              </a:lnSpc>
              <a:defRPr/>
            </a:pPr>
            <a:r>
              <a:rPr lang="zh-CN" altLang="en-US" sz="2800" b="1" i="0" u="none" strike="noStrike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学校第二课堂仅认证课程：</a:t>
            </a:r>
            <a:endParaRPr lang="zh-CN" altLang="en-US" sz="2800" b="1" i="0" u="none" strike="noStrike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l">
              <a:lnSpc>
                <a:spcPct val="100000"/>
              </a:lnSpc>
              <a:defRPr/>
            </a:pPr>
            <a:r>
              <a:rPr lang="zh-CN" altLang="en-US" sz="2800" b="1" i="0" u="none" strike="noStrike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《知识产权法律基础（2021 大学版）》，</a:t>
            </a:r>
            <a:endParaRPr lang="zh-CN" altLang="en-US" sz="2800" b="1" i="0" u="none" strike="noStrike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0" indent="0" algn="l">
              <a:lnSpc>
                <a:spcPct val="100000"/>
              </a:lnSpc>
              <a:defRPr/>
            </a:pPr>
            <a:r>
              <a:rPr lang="zh-CN" altLang="en-US" sz="2800" b="1" i="0" u="none" strike="noStrike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选取其余课程将无法完成第二课堂认证。</a:t>
            </a:r>
            <a:endParaRPr lang="zh-CN" altLang="en-US" sz="2800" b="1" i="0" u="none" strike="noStrike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935038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444500" y="825500"/>
            <a:ext cx="8255000" cy="5334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45720" rIns="127000" bIns="45720" rtlCol="0" anchor="t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2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请同学们进入</a:t>
            </a:r>
            <a:r>
              <a:rPr lang="en-US" sz="2800" b="1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芜湖分站</a:t>
            </a:r>
            <a:r>
              <a:rPr lang="en-US" sz="2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，选择</a:t>
            </a:r>
            <a:endParaRPr lang="en-US" sz="1000"/>
          </a:p>
          <a:p>
            <a:pPr marL="0" indent="0" algn="l">
              <a:lnSpc>
                <a:spcPct val="117000"/>
              </a:lnSpc>
            </a:pPr>
            <a:r>
              <a:rPr lang="en-US" sz="2800" b="1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「26级安工程知识产权1至10班」</a:t>
            </a:r>
            <a:r>
              <a:rPr lang="en-US" sz="2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中的任意一个班级即可，无需重复选择。</a:t>
            </a:r>
            <a:endParaRPr lang="en-US" sz="2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2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完成《知识产权法律基础》课程学习后，在线参加</a:t>
            </a:r>
            <a:r>
              <a:rPr lang="en-US" sz="2800" b="1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结业考试</a:t>
            </a:r>
            <a:r>
              <a:rPr lang="en-US" sz="2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。</a:t>
            </a:r>
            <a:endParaRPr lang="en-US" sz="2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2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请注意：考试需</a:t>
            </a:r>
            <a:r>
              <a:rPr lang="en-US" sz="2800" b="1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连续三小时内完成并提交</a:t>
            </a:r>
            <a:r>
              <a:rPr lang="en-US" sz="28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，超时未提交成绩作废。</a:t>
            </a:r>
            <a:endParaRPr lang="en-US" sz="2800" b="0" i="0" u="none" strike="noStrike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2800" b="0" i="0" u="none" strike="noStrike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Songti SC"/>
                <a:sym typeface="Songti SC"/>
              </a:rPr>
              <a:t>温馨提示：成绩提交完成并审核合格，将在三个工作日后开放电脑端电子证书下载权限，请使用电脑登录进行下载。</a:t>
            </a:r>
            <a:endParaRPr lang="zh-CN" altLang="en-US" sz="2800" b="0" i="0" u="none" strike="noStrike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Songti SC"/>
              <a:sym typeface="Songti SC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036496" cy="809625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12700" y="6286520"/>
            <a:ext cx="9144001" cy="571479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l="1362" t="6895" r="2499" b="4310"/>
          <a:stretch>
            <a:fillRect/>
          </a:stretch>
        </p:blipFill>
        <p:spPr>
          <a:xfrm>
            <a:off x="0" y="0"/>
            <a:ext cx="9144000" cy="668020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0" y="5214938"/>
            <a:ext cx="1785938" cy="1477962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endParaRPr lang="en-US"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8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285750" y="6072188"/>
            <a:ext cx="1000125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43125" y="928688"/>
            <a:ext cx="6107113" cy="4619625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6" name="AutoShape 6"/>
          <p:cNvSpPr/>
          <p:nvPr/>
        </p:nvSpPr>
        <p:spPr>
          <a:xfrm>
            <a:off x="2571750" y="1928813"/>
            <a:ext cx="1000125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14563" y="928688"/>
            <a:ext cx="6088062" cy="457200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8" name="AutoShape 8"/>
          <p:cNvSpPr/>
          <p:nvPr/>
        </p:nvSpPr>
        <p:spPr>
          <a:xfrm>
            <a:off x="3929063" y="1643063"/>
            <a:ext cx="1000125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286625" y="5072063"/>
            <a:ext cx="1000125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42875" y="642938"/>
            <a:ext cx="2646363" cy="83026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选课三步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143000" y="5286375"/>
            <a:ext cx="415925" cy="36988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ngti SC"/>
                <a:ea typeface="Songti SC"/>
                <a:cs typeface="Songti SC"/>
                <a:sym typeface="Songti SC"/>
              </a:rPr>
              <a:t>⒈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57250" y="6143625"/>
            <a:ext cx="415925" cy="36988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ngti SC"/>
                <a:ea typeface="Songti SC"/>
                <a:cs typeface="Songti SC"/>
                <a:sym typeface="Songti SC"/>
              </a:rPr>
              <a:t>⒉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2214563" y="1857375"/>
            <a:ext cx="415925" cy="36988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ngti SC"/>
                <a:ea typeface="Songti SC"/>
                <a:cs typeface="Songti SC"/>
                <a:sym typeface="Songti SC"/>
              </a:rPr>
              <a:t>⒊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6894" r="2498" b="5172"/>
          <a:stretch>
            <a:fillRect/>
          </a:stretch>
        </p:blipFill>
        <p:spPr>
          <a:xfrm>
            <a:off x="0" y="142874"/>
            <a:ext cx="9144000" cy="6715125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6286500" y="2643188"/>
            <a:ext cx="642938" cy="3698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286125" y="0"/>
            <a:ext cx="3878263" cy="8302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四、学习平台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496446" y="1539843"/>
            <a:ext cx="2646362" cy="8302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彩云" panose="02010800040101010101" charset="-122"/>
                <a:ea typeface="华文彩云" panose="02010800040101010101" charset="-122"/>
                <a:cs typeface="华文彩云" panose="02010800040101010101" charset="-122"/>
                <a:sym typeface="华文彩云" panose="02010800040101010101" charset="-122"/>
              </a:rPr>
              <a:t>我的课程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4768" y="728630"/>
            <a:ext cx="9034463" cy="811213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6033" r="1134" b="17241"/>
          <a:stretch>
            <a:fillRect/>
          </a:stretch>
        </p:blipFill>
        <p:spPr>
          <a:xfrm>
            <a:off x="0" y="357188"/>
            <a:ext cx="9144000" cy="6500812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214313" y="2928938"/>
            <a:ext cx="1071562" cy="2301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9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6497638" y="1428750"/>
            <a:ext cx="2646362" cy="8302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隶书" panose="02010509060101010101" charset="-122"/>
              </a:rPr>
              <a:t>学习档案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t="6894" r="2498" b="4310"/>
          <a:stretch>
            <a:fillRect/>
          </a:stretch>
        </p:blipFill>
        <p:spPr>
          <a:xfrm>
            <a:off x="0" y="271463"/>
            <a:ext cx="9144000" cy="6586537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357188" y="3214688"/>
            <a:ext cx="3071812" cy="2301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9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3357563" y="3214688"/>
            <a:ext cx="1071562" cy="2301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9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000750" y="3143250"/>
            <a:ext cx="1071563" cy="2301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9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246688" y="1357313"/>
            <a:ext cx="3897312" cy="83026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隶书" panose="02010509060101010101" charset="-122"/>
              </a:rPr>
              <a:t>结业考试课程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3752" y="692696"/>
            <a:ext cx="9036496" cy="809625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l="7114" t="6666" r="19270" b="14166"/>
          <a:stretch>
            <a:fillRect/>
          </a:stretch>
        </p:blipFill>
        <p:spPr>
          <a:xfrm>
            <a:off x="0" y="142875"/>
            <a:ext cx="9144000" cy="6145213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2786063" y="3940175"/>
            <a:ext cx="4500562" cy="1477962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endParaRPr lang="en-US"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8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357188" y="2917825"/>
            <a:ext cx="1071562" cy="2301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9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000375" y="3275012"/>
            <a:ext cx="2286000" cy="2301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9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417512"/>
            <a:ext cx="8143875" cy="6440488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7" name="AutoShape 7"/>
          <p:cNvSpPr/>
          <p:nvPr/>
        </p:nvSpPr>
        <p:spPr>
          <a:xfrm>
            <a:off x="6000750" y="4346575"/>
            <a:ext cx="1071563" cy="2301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9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65200" y="949325"/>
            <a:ext cx="7212013" cy="5792787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9" name="AutoShape 9"/>
          <p:cNvSpPr/>
          <p:nvPr/>
        </p:nvSpPr>
        <p:spPr>
          <a:xfrm>
            <a:off x="3929063" y="5703887"/>
            <a:ext cx="1071562" cy="2301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9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072313" y="6346825"/>
            <a:ext cx="1071562" cy="230187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9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246688" y="1357313"/>
            <a:ext cx="3897312" cy="83026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none" lIns="91440" tIns="45720" rIns="91440" bIns="45720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800" b="1" i="0" u="none" strike="noStrike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隶书" panose="02010509060101010101" charset="-122"/>
              </a:rPr>
              <a:t>结业考试课程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 l="5730" t="6864" r="7812" b="2173"/>
          <a:stretch>
            <a:fillRect/>
          </a:stretch>
        </p:blipFill>
        <p:spPr>
          <a:xfrm>
            <a:off x="0" y="276860"/>
            <a:ext cx="9174163" cy="657225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3" name="AutoShape 3"/>
          <p:cNvSpPr/>
          <p:nvPr/>
        </p:nvSpPr>
        <p:spPr>
          <a:xfrm>
            <a:off x="2571750" y="3357563"/>
            <a:ext cx="5214938" cy="1477962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endParaRPr lang="en-US"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endParaRPr sz="1800"/>
          </a:p>
          <a:p>
            <a:pPr marL="0" indent="0" algn="ctr">
              <a:lnSpc>
                <a:spcPct val="100000"/>
              </a:lnSpc>
            </a:pPr>
            <a:r>
              <a:rPr lang="en-US" sz="18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800" b="0" i="0" u="none" strike="noStrike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357188" y="2428875"/>
            <a:ext cx="1071562" cy="230188"/>
          </a:xfrm>
          <a:prstGeom prst="rect">
            <a:avLst/>
          </a:prstGeom>
          <a:noFill/>
          <a:ln w="12700">
            <a:solidFill>
              <a:srgbClr val="FF0000">
                <a:alpha val="100000"/>
              </a:srgbClr>
            </a:solidFill>
            <a:prstDash val="solid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900" b="0" i="0" u="none" strike="noStrik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4130040" y="1866265"/>
            <a:ext cx="5412105" cy="130619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no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隶书" panose="02010509060101010101" charset="-122"/>
              </a:rPr>
              <a:t>结业考试课程</a:t>
            </a:r>
            <a:r>
              <a:rPr lang="zh-CN" altLang="en-US" sz="2800" b="1" i="0" u="none" strike="noStrike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隶书" panose="02010509060101010101" charset="-122"/>
              </a:rPr>
              <a:t>考核成绩</a:t>
            </a:r>
            <a:r>
              <a:rPr lang="en-US" altLang="zh-CN" sz="2800" b="1" i="0" u="none" strike="noStrike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隶书" panose="02010509060101010101" charset="-122"/>
              </a:rPr>
              <a:t>60</a:t>
            </a:r>
            <a:r>
              <a:rPr lang="zh-CN" altLang="en-US" sz="2800" b="1" i="0" u="none" strike="noStrike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隶书" panose="02010509060101010101" charset="-122"/>
              </a:rPr>
              <a:t>分以上</a:t>
            </a:r>
            <a:endParaRPr lang="zh-CN" altLang="en-US" sz="2800" b="1" i="0" u="none" strike="noStrike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  <a:sym typeface="隶书" panose="02010509060101010101" charset="-122"/>
            </a:endParaRPr>
          </a:p>
          <a:p>
            <a:pPr marL="0" indent="0" algn="l">
              <a:lnSpc>
                <a:spcPct val="100000"/>
              </a:lnSpc>
              <a:defRPr/>
            </a:pPr>
            <a:r>
              <a:rPr lang="zh-CN" altLang="en-US" sz="2800" b="1" i="0" u="none" strike="noStrike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隶书" panose="02010509060101010101" charset="-122"/>
              </a:rPr>
              <a:t>会在三个工作日以后颁发结业证书</a:t>
            </a:r>
            <a:r>
              <a:rPr lang="en-US" altLang="zh-CN" sz="2800" b="1" i="0" u="none" strike="noStrike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隶书" panose="02010509060101010101" charset="-122"/>
              </a:rPr>
              <a:t>(</a:t>
            </a:r>
            <a:r>
              <a:rPr lang="zh-CN" altLang="en-US" sz="2800" b="1" i="0" u="none" strike="noStrike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cs typeface="隶书" panose="02010509060101010101" charset="-122"/>
                <a:sym typeface="隶书" panose="02010509060101010101" charset="-122"/>
              </a:rPr>
              <a:t>登录电脑端自行下载电子证书）</a:t>
            </a:r>
            <a:endParaRPr lang="zh-CN" altLang="en-US" sz="2800" b="1" i="0" u="none" strike="noStrike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  <a:cs typeface="隶书" panose="02010509060101010101" charset="-122"/>
              <a:sym typeface="隶书" panose="020105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0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935038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263525" y="770890"/>
            <a:ext cx="8671560" cy="4355465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127000" tIns="45720" rIns="127000" bIns="45720" rtlCol="0" anchor="t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证书说明：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2600" b="1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· 省级证书：</a:t>
            </a:r>
            <a:r>
              <a:rPr lang="en-US" sz="2600" b="0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班级考试截止后，由工作人员统一制作发放。</a:t>
            </a:r>
            <a:endParaRPr lang="en-US" sz="2600" b="0" i="0" u="none" strike="noStrike">
              <a:solidFill>
                <a:srgbClr val="FF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2600" b="1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· 国家级电子版证书：</a:t>
            </a:r>
            <a:r>
              <a:rPr lang="en-US" sz="2600" b="0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可在系统内自行下载。</a:t>
            </a:r>
            <a:endParaRPr lang="en-US" sz="2600" b="0" i="0" u="none" strike="noStrike">
              <a:solidFill>
                <a:srgbClr val="FF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2600" b="1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· 纸质版证书：</a:t>
            </a:r>
            <a:r>
              <a:rPr lang="en-US" sz="2600" b="0" i="0" u="none" strike="noStrike">
                <a:solidFill>
                  <a:srgbClr val="FF0000"/>
                </a:solidFill>
                <a:latin typeface="Songti SC"/>
                <a:ea typeface="Songti SC"/>
                <a:cs typeface="Songti SC"/>
                <a:sym typeface="Songti SC"/>
              </a:rPr>
              <a:t>可申请，需缴纳工本费50元（其余均免费）。</a:t>
            </a:r>
            <a:endParaRPr lang="en-US" sz="2600" b="0" i="0" u="none" strike="noStrike">
              <a:solidFill>
                <a:srgbClr val="FF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2600" b="0" i="0" u="none" strike="noStrike">
                <a:solidFill>
                  <a:srgbClr val="FF0000"/>
                </a:solidFill>
                <a:latin typeface="Songti SC"/>
                <a:ea typeface="宋体" panose="02010600030101010101" pitchFamily="2" charset="-122"/>
                <a:cs typeface="Songti SC"/>
                <a:sym typeface="Songti SC"/>
              </a:rPr>
              <a:t>学习当中或证书问题可以直接联系网站左下角在线工作人员咨询。</a:t>
            </a:r>
            <a:endParaRPr lang="zh-CN" altLang="en-US" sz="2600" b="0" i="0" u="none" strike="noStrike">
              <a:solidFill>
                <a:srgbClr val="FF0000"/>
              </a:solidFill>
              <a:latin typeface="Songti SC"/>
              <a:ea typeface="宋体" panose="02010600030101010101" pitchFamily="2" charset="-122"/>
              <a:cs typeface="Songti SC"/>
              <a:sym typeface="Songti SC"/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4438649"/>
            <a:ext cx="8553419" cy="2419351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9144001" cy="857232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0" y="6357084"/>
            <a:ext cx="1143000" cy="5009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默认设计模板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1226</Words>
  <Application>WPS 演示</Application>
  <PresentationFormat/>
  <Paragraphs>305</Paragraphs>
  <Slides>34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34</vt:i4>
      </vt:variant>
    </vt:vector>
  </HeadingPairs>
  <TitlesOfParts>
    <vt:vector size="52" baseType="lpstr">
      <vt:lpstr>Arial</vt:lpstr>
      <vt:lpstr>宋体</vt:lpstr>
      <vt:lpstr>Wingdings</vt:lpstr>
      <vt:lpstr>Arial</vt:lpstr>
      <vt:lpstr>Songti SC</vt:lpstr>
      <vt:lpstr>FFont-Family</vt:lpstr>
      <vt:lpstr>Noto Sans SC</vt:lpstr>
      <vt:lpstr>微软雅黑</vt:lpstr>
      <vt:lpstr>Arial Unicode MS</vt:lpstr>
      <vt:lpstr>黑体</vt:lpstr>
      <vt:lpstr>Calibri</vt:lpstr>
      <vt:lpstr>华文彩云</vt:lpstr>
      <vt:lpstr>隶书</vt:lpstr>
      <vt:lpstr>Calibri</vt:lpstr>
      <vt:lpstr>Songti SC</vt:lpstr>
      <vt:lpstr>Office 主题​​</vt:lpstr>
      <vt:lpstr>自定义主题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刘shaoxia</cp:lastModifiedBy>
  <cp:revision>4</cp:revision>
  <dcterms:created xsi:type="dcterms:W3CDTF">2026-09-16T03:26:00Z</dcterms:created>
  <dcterms:modified xsi:type="dcterms:W3CDTF">2026-09-16T08:50:53Z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21A3F41EE5144428BEBF3D3F12166C2F_12</vt:lpwstr>
  </property>
</Properties>
</file>